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s/slide1.xml" ContentType="application/vnd.openxmlformats-officedocument.presentationml.slide+xml"/>
  <Default Extension="jpg" ContentType="image/jpg"/>
  <Default Extension="png" ContentType="image/png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</Types>
</file>

<file path=_rels/.rels><?xml version="1.0" encoding="UTF-8" standalone="yes"?>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/Relationships>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</p:sldIdLst>
  <p:sldSz cx="9906000" cy="6858000"/>
  <p:notesSz cx="9906000" cy="6858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/Relationships>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jpg"/></Relationships>

</file>

<file path=ppt/slides/_rels/slide10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0.png"/><Relationship Id="rId3" Type="http://schemas.openxmlformats.org/officeDocument/2006/relationships/image" Target="../media/image61.png"/><Relationship Id="rId4" Type="http://schemas.openxmlformats.org/officeDocument/2006/relationships/image" Target="../media/image62.png"/><Relationship Id="rId5" Type="http://schemas.openxmlformats.org/officeDocument/2006/relationships/image" Target="../media/image63.png"/><Relationship Id="rId6" Type="http://schemas.openxmlformats.org/officeDocument/2006/relationships/image" Target="../media/image64.png"/></Relationships>

</file>

<file path=ppt/slides/_rels/slide11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5.png"/><Relationship Id="rId3" Type="http://schemas.openxmlformats.org/officeDocument/2006/relationships/image" Target="../media/image66.png"/><Relationship Id="rId4" Type="http://schemas.openxmlformats.org/officeDocument/2006/relationships/image" Target="../media/image67.png"/><Relationship Id="rId5" Type="http://schemas.openxmlformats.org/officeDocument/2006/relationships/image" Target="../media/image68.png"/><Relationship Id="rId6" Type="http://schemas.openxmlformats.org/officeDocument/2006/relationships/image" Target="../media/image69.png"/></Relationships>

</file>

<file path=ppt/slides/_rels/slide12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0.png"/><Relationship Id="rId3" Type="http://schemas.openxmlformats.org/officeDocument/2006/relationships/image" Target="../media/image71.png"/><Relationship Id="rId4" Type="http://schemas.openxmlformats.org/officeDocument/2006/relationships/image" Target="../media/image72.png"/><Relationship Id="rId5" Type="http://schemas.openxmlformats.org/officeDocument/2006/relationships/image" Target="../media/image73.png"/><Relationship Id="rId6" Type="http://schemas.openxmlformats.org/officeDocument/2006/relationships/image" Target="../media/image74.png"/></Relationships>

</file>

<file path=ppt/slides/_rels/slide13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5.png"/><Relationship Id="rId3" Type="http://schemas.openxmlformats.org/officeDocument/2006/relationships/image" Target="../media/image76.png"/><Relationship Id="rId4" Type="http://schemas.openxmlformats.org/officeDocument/2006/relationships/image" Target="../media/image77.png"/><Relationship Id="rId5" Type="http://schemas.openxmlformats.org/officeDocument/2006/relationships/image" Target="../media/image78.png"/><Relationship Id="rId6" Type="http://schemas.openxmlformats.org/officeDocument/2006/relationships/image" Target="../media/image79.png"/></Relationships>

</file>

<file path=ppt/slides/_rels/slide14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0.png"/><Relationship Id="rId3" Type="http://schemas.openxmlformats.org/officeDocument/2006/relationships/image" Target="../media/image81.png"/><Relationship Id="rId4" Type="http://schemas.openxmlformats.org/officeDocument/2006/relationships/image" Target="../media/image82.png"/><Relationship Id="rId5" Type="http://schemas.openxmlformats.org/officeDocument/2006/relationships/image" Target="../media/image83.png"/><Relationship Id="rId6" Type="http://schemas.openxmlformats.org/officeDocument/2006/relationships/image" Target="../media/image84.png"/></Relationships>

</file>

<file path=ppt/slides/_rels/slide15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5.jpg"/><Relationship Id="rId3" Type="http://schemas.openxmlformats.org/officeDocument/2006/relationships/image" Target="../media/image86.jpg"/><Relationship Id="rId4" Type="http://schemas.openxmlformats.org/officeDocument/2006/relationships/image" Target="../media/image87.png"/><Relationship Id="rId5" Type="http://schemas.openxmlformats.org/officeDocument/2006/relationships/image" Target="../media/image88.jpg"/><Relationship Id="rId6" Type="http://schemas.openxmlformats.org/officeDocument/2006/relationships/image" Target="../media/image89.png"/><Relationship Id="rId7" Type="http://schemas.openxmlformats.org/officeDocument/2006/relationships/image" Target="../media/image90.jpg"/><Relationship Id="rId8" Type="http://schemas.openxmlformats.org/officeDocument/2006/relationships/image" Target="../media/image91.jpg"/><Relationship Id="rId9" Type="http://schemas.openxmlformats.org/officeDocument/2006/relationships/image" Target="../media/image92.jpg"/><Relationship Id="rId10" Type="http://schemas.openxmlformats.org/officeDocument/2006/relationships/image" Target="../media/image93.jpg"/><Relationship Id="rId11" Type="http://schemas.openxmlformats.org/officeDocument/2006/relationships/image" Target="../media/image94.jpg"/><Relationship Id="rId12" Type="http://schemas.openxmlformats.org/officeDocument/2006/relationships/image" Target="../media/image95.jpg"/><Relationship Id="rId13" Type="http://schemas.openxmlformats.org/officeDocument/2006/relationships/image" Target="../media/image96.jpg"/><Relationship Id="rId14" Type="http://schemas.openxmlformats.org/officeDocument/2006/relationships/image" Target="../media/image97.jpg"/><Relationship Id="rId15" Type="http://schemas.openxmlformats.org/officeDocument/2006/relationships/image" Target="../media/image98.png"/><Relationship Id="rId16" Type="http://schemas.openxmlformats.org/officeDocument/2006/relationships/image" Target="../media/image99.jpg"/><Relationship Id="rId17" Type="http://schemas.openxmlformats.org/officeDocument/2006/relationships/image" Target="../media/image100.png"/><Relationship Id="rId18" Type="http://schemas.openxmlformats.org/officeDocument/2006/relationships/image" Target="../media/image101.png"/><Relationship Id="rId19" Type="http://schemas.openxmlformats.org/officeDocument/2006/relationships/image" Target="../media/image102.png"/><Relationship Id="rId20" Type="http://schemas.openxmlformats.org/officeDocument/2006/relationships/image" Target="../media/image103.png"/><Relationship Id="rId21" Type="http://schemas.openxmlformats.org/officeDocument/2006/relationships/image" Target="../media/image104.png"/><Relationship Id="rId22" Type="http://schemas.openxmlformats.org/officeDocument/2006/relationships/image" Target="../media/image105.png"/><Relationship Id="rId23" Type="http://schemas.openxmlformats.org/officeDocument/2006/relationships/image" Target="../media/image106.png"/><Relationship Id="rId24" Type="http://schemas.openxmlformats.org/officeDocument/2006/relationships/image" Target="../media/image107.png"/></Relationships>

</file>

<file path=ppt/slides/_rels/slide16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8.png"/><Relationship Id="rId3" Type="http://schemas.openxmlformats.org/officeDocument/2006/relationships/image" Target="../media/image109.png"/><Relationship Id="rId4" Type="http://schemas.openxmlformats.org/officeDocument/2006/relationships/image" Target="../media/image110.png"/><Relationship Id="rId5" Type="http://schemas.openxmlformats.org/officeDocument/2006/relationships/image" Target="../media/image111.png"/><Relationship Id="rId6" Type="http://schemas.openxmlformats.org/officeDocument/2006/relationships/image" Target="../media/image112.png"/></Relationships>

</file>

<file path=ppt/slides/_rels/slide17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3.png"/><Relationship Id="rId3" Type="http://schemas.openxmlformats.org/officeDocument/2006/relationships/image" Target="../media/image114.png"/><Relationship Id="rId4" Type="http://schemas.openxmlformats.org/officeDocument/2006/relationships/image" Target="../media/image115.png"/><Relationship Id="rId5" Type="http://schemas.openxmlformats.org/officeDocument/2006/relationships/image" Target="../media/image116.png"/><Relationship Id="rId6" Type="http://schemas.openxmlformats.org/officeDocument/2006/relationships/image" Target="../media/image117.png"/></Relationships>

</file>

<file path=ppt/slides/_rels/slide18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8.png"/><Relationship Id="rId3" Type="http://schemas.openxmlformats.org/officeDocument/2006/relationships/image" Target="../media/image119.jpg"/><Relationship Id="rId4" Type="http://schemas.openxmlformats.org/officeDocument/2006/relationships/image" Target="../media/image120.jpg"/><Relationship Id="rId5" Type="http://schemas.openxmlformats.org/officeDocument/2006/relationships/image" Target="../media/image121.png"/><Relationship Id="rId6" Type="http://schemas.openxmlformats.org/officeDocument/2006/relationships/image" Target="../media/image122.jpg"/><Relationship Id="rId7" Type="http://schemas.openxmlformats.org/officeDocument/2006/relationships/image" Target="../media/image123.jpg"/><Relationship Id="rId8" Type="http://schemas.openxmlformats.org/officeDocument/2006/relationships/image" Target="../media/image124.png"/><Relationship Id="rId9" Type="http://schemas.openxmlformats.org/officeDocument/2006/relationships/image" Target="../media/image125.jpg"/><Relationship Id="rId10" Type="http://schemas.openxmlformats.org/officeDocument/2006/relationships/image" Target="../media/image126.jpg"/><Relationship Id="rId11" Type="http://schemas.openxmlformats.org/officeDocument/2006/relationships/image" Target="../media/image127.jpg"/><Relationship Id="rId12" Type="http://schemas.openxmlformats.org/officeDocument/2006/relationships/image" Target="../media/image128.jpg"/><Relationship Id="rId13" Type="http://schemas.openxmlformats.org/officeDocument/2006/relationships/image" Target="../media/image129.png"/><Relationship Id="rId14" Type="http://schemas.openxmlformats.org/officeDocument/2006/relationships/image" Target="../media/image130.png"/><Relationship Id="rId15" Type="http://schemas.openxmlformats.org/officeDocument/2006/relationships/image" Target="../media/image131.png"/><Relationship Id="rId16" Type="http://schemas.openxmlformats.org/officeDocument/2006/relationships/image" Target="../media/image132.png"/><Relationship Id="rId17" Type="http://schemas.openxmlformats.org/officeDocument/2006/relationships/image" Target="../media/image133.jpg"/><Relationship Id="rId18" Type="http://schemas.openxmlformats.org/officeDocument/2006/relationships/image" Target="../media/image134.png"/></Relationships>

</file>

<file path=ppt/slides/_rels/slide19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5.png"/><Relationship Id="rId3" Type="http://schemas.openxmlformats.org/officeDocument/2006/relationships/image" Target="../media/image136.png"/><Relationship Id="rId4" Type="http://schemas.openxmlformats.org/officeDocument/2006/relationships/image" Target="../media/image137.png"/><Relationship Id="rId5" Type="http://schemas.openxmlformats.org/officeDocument/2006/relationships/image" Target="../media/image138.png"/><Relationship Id="rId6" Type="http://schemas.openxmlformats.org/officeDocument/2006/relationships/image" Target="../media/image139.png"/></Relationships>

</file>

<file path=ppt/slides/_rels/slide2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/Relationships>

</file>

<file path=ppt/slides/_rels/slide20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0.png"/><Relationship Id="rId3" Type="http://schemas.openxmlformats.org/officeDocument/2006/relationships/image" Target="../media/image141.png"/><Relationship Id="rId4" Type="http://schemas.openxmlformats.org/officeDocument/2006/relationships/image" Target="../media/image142.jpg"/><Relationship Id="rId5" Type="http://schemas.openxmlformats.org/officeDocument/2006/relationships/image" Target="../media/image143.jpg"/><Relationship Id="rId6" Type="http://schemas.openxmlformats.org/officeDocument/2006/relationships/image" Target="../media/image144.jpg"/><Relationship Id="rId7" Type="http://schemas.openxmlformats.org/officeDocument/2006/relationships/image" Target="../media/image145.png"/></Relationships>

</file>

<file path=ppt/slides/_rels/slide21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://www.capgemini.com/" TargetMode="External"/><Relationship Id="rId3" Type="http://schemas.openxmlformats.org/officeDocument/2006/relationships/image" Target="../media/image146.png"/><Relationship Id="rId4" Type="http://schemas.openxmlformats.org/officeDocument/2006/relationships/image" Target="../media/image147.png"/><Relationship Id="rId5" Type="http://schemas.openxmlformats.org/officeDocument/2006/relationships/image" Target="../media/image148.png"/><Relationship Id="rId6" Type="http://schemas.openxmlformats.org/officeDocument/2006/relationships/image" Target="../media/image149.png"/><Relationship Id="rId7" Type="http://schemas.openxmlformats.org/officeDocument/2006/relationships/image" Target="../media/image150.png"/><Relationship Id="rId8" Type="http://schemas.openxmlformats.org/officeDocument/2006/relationships/image" Target="../media/image151.png"/><Relationship Id="rId9" Type="http://schemas.openxmlformats.org/officeDocument/2006/relationships/image" Target="../media/image152.png"/><Relationship Id="rId10" Type="http://schemas.openxmlformats.org/officeDocument/2006/relationships/image" Target="../media/image153.png"/><Relationship Id="rId11" Type="http://schemas.openxmlformats.org/officeDocument/2006/relationships/image" Target="../media/image154.png"/><Relationship Id="rId12" Type="http://schemas.openxmlformats.org/officeDocument/2006/relationships/image" Target="../media/image155.png"/><Relationship Id="rId13" Type="http://schemas.openxmlformats.org/officeDocument/2006/relationships/image" Target="../media/image156.png"/><Relationship Id="rId14" Type="http://schemas.openxmlformats.org/officeDocument/2006/relationships/hyperlink" Target="http://www.capgemini.com/" TargetMode="External"/></Relationships>

</file>

<file path=ppt/slides/_rels/slide22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://www.facebook.com/Capgemini" TargetMode="External"/><Relationship Id="rId3" Type="http://schemas.openxmlformats.org/officeDocument/2006/relationships/image" Target="../media/image157.jpg"/><Relationship Id="rId4" Type="http://schemas.openxmlformats.org/officeDocument/2006/relationships/image" Target="../media/image158.jpg"/><Relationship Id="rId5" Type="http://schemas.openxmlformats.org/officeDocument/2006/relationships/image" Target="../media/image159.jpg"/><Relationship Id="rId6" Type="http://schemas.openxmlformats.org/officeDocument/2006/relationships/image" Target="../media/image160.jpg"/><Relationship Id="rId7" Type="http://schemas.openxmlformats.org/officeDocument/2006/relationships/image" Target="../media/image161.jpg"/><Relationship Id="rId8" Type="http://schemas.openxmlformats.org/officeDocument/2006/relationships/image" Target="../media/image162.png"/><Relationship Id="rId9" Type="http://schemas.openxmlformats.org/officeDocument/2006/relationships/image" Target="../media/image163.jpg"/><Relationship Id="rId10" Type="http://schemas.openxmlformats.org/officeDocument/2006/relationships/image" Target="../media/image164.jpg"/><Relationship Id="rId11" Type="http://schemas.openxmlformats.org/officeDocument/2006/relationships/image" Target="../media/image165.png"/><Relationship Id="rId12" Type="http://schemas.openxmlformats.org/officeDocument/2006/relationships/image" Target="../media/image166.jpg"/><Relationship Id="rId13" Type="http://schemas.openxmlformats.org/officeDocument/2006/relationships/image" Target="../media/image167.jpg"/><Relationship Id="rId14" Type="http://schemas.openxmlformats.org/officeDocument/2006/relationships/image" Target="../media/image168.jpg"/><Relationship Id="rId15" Type="http://schemas.openxmlformats.org/officeDocument/2006/relationships/image" Target="../media/image169.png"/><Relationship Id="rId16" Type="http://schemas.openxmlformats.org/officeDocument/2006/relationships/image" Target="../media/image170.png"/><Relationship Id="rId17" Type="http://schemas.openxmlformats.org/officeDocument/2006/relationships/image" Target="../media/image171.jpg"/><Relationship Id="rId18" Type="http://schemas.openxmlformats.org/officeDocument/2006/relationships/image" Target="../media/image172.jpg"/><Relationship Id="rId19" Type="http://schemas.openxmlformats.org/officeDocument/2006/relationships/image" Target="../media/image173.jpg"/><Relationship Id="rId20" Type="http://schemas.openxmlformats.org/officeDocument/2006/relationships/image" Target="../media/image174.jpg"/><Relationship Id="rId21" Type="http://schemas.openxmlformats.org/officeDocument/2006/relationships/image" Target="../media/image175.png"/><Relationship Id="rId22" Type="http://schemas.openxmlformats.org/officeDocument/2006/relationships/image" Target="../media/image176.jpg"/><Relationship Id="rId23" Type="http://schemas.openxmlformats.org/officeDocument/2006/relationships/image" Target="../media/image177.png"/><Relationship Id="rId24" Type="http://schemas.openxmlformats.org/officeDocument/2006/relationships/image" Target="../media/image178.png"/><Relationship Id="rId25" Type="http://schemas.openxmlformats.org/officeDocument/2006/relationships/image" Target="../media/image179.png"/><Relationship Id="rId26" Type="http://schemas.openxmlformats.org/officeDocument/2006/relationships/image" Target="../media/image180.png"/><Relationship Id="rId27" Type="http://schemas.openxmlformats.org/officeDocument/2006/relationships/hyperlink" Target="http://www.capgemini.com/" TargetMode="External"/></Relationships>

</file>

<file path=ppt/slides/_rels/slide23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://www.capgemini.com/" TargetMode="External"/><Relationship Id="rId3" Type="http://schemas.openxmlformats.org/officeDocument/2006/relationships/image" Target="../media/image181.jpg"/><Relationship Id="rId4" Type="http://schemas.openxmlformats.org/officeDocument/2006/relationships/image" Target="../media/image182.png"/><Relationship Id="rId5" Type="http://schemas.openxmlformats.org/officeDocument/2006/relationships/image" Target="../media/image183.png"/><Relationship Id="rId6" Type="http://schemas.openxmlformats.org/officeDocument/2006/relationships/image" Target="../media/image184.jpg"/><Relationship Id="rId7" Type="http://schemas.openxmlformats.org/officeDocument/2006/relationships/image" Target="../media/image185.png"/><Relationship Id="rId8" Type="http://schemas.openxmlformats.org/officeDocument/2006/relationships/image" Target="../media/image186.jpg"/><Relationship Id="rId9" Type="http://schemas.openxmlformats.org/officeDocument/2006/relationships/image" Target="../media/image187.jpg"/><Relationship Id="rId10" Type="http://schemas.openxmlformats.org/officeDocument/2006/relationships/image" Target="../media/image188.jpg"/><Relationship Id="rId11" Type="http://schemas.openxmlformats.org/officeDocument/2006/relationships/image" Target="../media/image189.jpg"/><Relationship Id="rId12" Type="http://schemas.openxmlformats.org/officeDocument/2006/relationships/image" Target="../media/image190.png"/><Relationship Id="rId13" Type="http://schemas.openxmlformats.org/officeDocument/2006/relationships/image" Target="../media/image191.png"/><Relationship Id="rId14" Type="http://schemas.openxmlformats.org/officeDocument/2006/relationships/image" Target="../media/image192.png"/><Relationship Id="rId15" Type="http://schemas.openxmlformats.org/officeDocument/2006/relationships/image" Target="../media/image193.jpg"/><Relationship Id="rId16" Type="http://schemas.openxmlformats.org/officeDocument/2006/relationships/image" Target="../media/image194.png"/><Relationship Id="rId17" Type="http://schemas.openxmlformats.org/officeDocument/2006/relationships/image" Target="../media/image195.png"/><Relationship Id="rId18" Type="http://schemas.openxmlformats.org/officeDocument/2006/relationships/image" Target="../media/image196.png"/><Relationship Id="rId19" Type="http://schemas.openxmlformats.org/officeDocument/2006/relationships/image" Target="../media/image197.jpg"/><Relationship Id="rId20" Type="http://schemas.openxmlformats.org/officeDocument/2006/relationships/image" Target="../media/image198.png"/><Relationship Id="rId21" Type="http://schemas.openxmlformats.org/officeDocument/2006/relationships/image" Target="../media/image199.png"/><Relationship Id="rId22" Type="http://schemas.openxmlformats.org/officeDocument/2006/relationships/image" Target="../media/image200.png"/><Relationship Id="rId23" Type="http://schemas.openxmlformats.org/officeDocument/2006/relationships/image" Target="../media/image201.png"/><Relationship Id="rId24" Type="http://schemas.openxmlformats.org/officeDocument/2006/relationships/image" Target="../media/image202.png"/><Relationship Id="rId25" Type="http://schemas.openxmlformats.org/officeDocument/2006/relationships/image" Target="../media/image203.png"/><Relationship Id="rId26" Type="http://schemas.openxmlformats.org/officeDocument/2006/relationships/image" Target="../media/image204.jpg"/><Relationship Id="rId27" Type="http://schemas.openxmlformats.org/officeDocument/2006/relationships/image" Target="../media/image205.png"/><Relationship Id="rId28" Type="http://schemas.openxmlformats.org/officeDocument/2006/relationships/image" Target="../media/image206.jpg"/><Relationship Id="rId29" Type="http://schemas.openxmlformats.org/officeDocument/2006/relationships/image" Target="../media/image207.jpg"/><Relationship Id="rId30" Type="http://schemas.openxmlformats.org/officeDocument/2006/relationships/image" Target="../media/image208.png"/><Relationship Id="rId31" Type="http://schemas.openxmlformats.org/officeDocument/2006/relationships/image" Target="../media/image209.png"/><Relationship Id="rId32" Type="http://schemas.openxmlformats.org/officeDocument/2006/relationships/hyperlink" Target="http://www.capgemini.com/" TargetMode="External"/></Relationships>

</file>

<file path=ppt/slides/_rels/slide24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://www.capgemini.com/" TargetMode="External"/><Relationship Id="rId3" Type="http://schemas.openxmlformats.org/officeDocument/2006/relationships/hyperlink" Target="http://www.capgemini.com/" TargetMode="External"/><Relationship Id="rId4" Type="http://schemas.openxmlformats.org/officeDocument/2006/relationships/image" Target="../media/image210.jpg"/><Relationship Id="rId5" Type="http://schemas.openxmlformats.org/officeDocument/2006/relationships/image" Target="../media/image211.jpg"/><Relationship Id="rId6" Type="http://schemas.openxmlformats.org/officeDocument/2006/relationships/image" Target="../media/image212.png"/><Relationship Id="rId7" Type="http://schemas.openxmlformats.org/officeDocument/2006/relationships/image" Target="../media/image213.png"/><Relationship Id="rId8" Type="http://schemas.openxmlformats.org/officeDocument/2006/relationships/image" Target="../media/image214.png"/><Relationship Id="rId9" Type="http://schemas.openxmlformats.org/officeDocument/2006/relationships/image" Target="../media/image215.png"/><Relationship Id="rId10" Type="http://schemas.openxmlformats.org/officeDocument/2006/relationships/image" Target="../media/image216.png"/><Relationship Id="rId11" Type="http://schemas.openxmlformats.org/officeDocument/2006/relationships/image" Target="../media/image217.png"/><Relationship Id="rId12" Type="http://schemas.openxmlformats.org/officeDocument/2006/relationships/hyperlink" Target="http://www.capgemini.com/" TargetMode="External"/></Relationships>

</file>

<file path=ppt/slides/_rels/slide25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://www.capgemini.com/" TargetMode="External"/><Relationship Id="rId3" Type="http://schemas.openxmlformats.org/officeDocument/2006/relationships/image" Target="../media/image218.jpg"/><Relationship Id="rId4" Type="http://schemas.openxmlformats.org/officeDocument/2006/relationships/image" Target="../media/image219.jpg"/><Relationship Id="rId5" Type="http://schemas.openxmlformats.org/officeDocument/2006/relationships/image" Target="../media/image220.png"/><Relationship Id="rId6" Type="http://schemas.openxmlformats.org/officeDocument/2006/relationships/image" Target="../media/image221.jpg"/><Relationship Id="rId7" Type="http://schemas.openxmlformats.org/officeDocument/2006/relationships/image" Target="../media/image222.jpg"/><Relationship Id="rId8" Type="http://schemas.openxmlformats.org/officeDocument/2006/relationships/image" Target="../media/image223.png"/><Relationship Id="rId9" Type="http://schemas.openxmlformats.org/officeDocument/2006/relationships/image" Target="../media/image224.jpg"/><Relationship Id="rId10" Type="http://schemas.openxmlformats.org/officeDocument/2006/relationships/image" Target="../media/image225.jpg"/><Relationship Id="rId11" Type="http://schemas.openxmlformats.org/officeDocument/2006/relationships/image" Target="../media/image226.png"/><Relationship Id="rId12" Type="http://schemas.openxmlformats.org/officeDocument/2006/relationships/image" Target="../media/image227.png"/><Relationship Id="rId13" Type="http://schemas.openxmlformats.org/officeDocument/2006/relationships/image" Target="../media/image228.png"/><Relationship Id="rId14" Type="http://schemas.openxmlformats.org/officeDocument/2006/relationships/image" Target="../media/image229.png"/><Relationship Id="rId15" Type="http://schemas.openxmlformats.org/officeDocument/2006/relationships/image" Target="../media/image230.png"/><Relationship Id="rId16" Type="http://schemas.openxmlformats.org/officeDocument/2006/relationships/image" Target="../media/image231.png"/><Relationship Id="rId17" Type="http://schemas.openxmlformats.org/officeDocument/2006/relationships/image" Target="../media/image232.png"/><Relationship Id="rId18" Type="http://schemas.openxmlformats.org/officeDocument/2006/relationships/image" Target="../media/image233.jpg"/><Relationship Id="rId19" Type="http://schemas.openxmlformats.org/officeDocument/2006/relationships/image" Target="../media/image234.jpg"/><Relationship Id="rId20" Type="http://schemas.openxmlformats.org/officeDocument/2006/relationships/image" Target="../media/image235.png"/><Relationship Id="rId21" Type="http://schemas.openxmlformats.org/officeDocument/2006/relationships/hyperlink" Target="http://www.capgemini.com/" TargetMode="External"/></Relationships>

</file>

<file path=ppt/slides/_rels/slide26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6.jpg"/><Relationship Id="rId3" Type="http://schemas.openxmlformats.org/officeDocument/2006/relationships/image" Target="../media/image237.jpg"/><Relationship Id="rId4" Type="http://schemas.openxmlformats.org/officeDocument/2006/relationships/image" Target="../media/image238.jpg"/><Relationship Id="rId5" Type="http://schemas.openxmlformats.org/officeDocument/2006/relationships/image" Target="../media/image239.jpg"/><Relationship Id="rId6" Type="http://schemas.openxmlformats.org/officeDocument/2006/relationships/image" Target="../media/image240.jpg"/><Relationship Id="rId7" Type="http://schemas.openxmlformats.org/officeDocument/2006/relationships/image" Target="../media/image241.png"/><Relationship Id="rId8" Type="http://schemas.openxmlformats.org/officeDocument/2006/relationships/image" Target="../media/image242.png"/><Relationship Id="rId9" Type="http://schemas.openxmlformats.org/officeDocument/2006/relationships/image" Target="../media/image243.png"/><Relationship Id="rId10" Type="http://schemas.openxmlformats.org/officeDocument/2006/relationships/image" Target="../media/image244.png"/><Relationship Id="rId11" Type="http://schemas.openxmlformats.org/officeDocument/2006/relationships/image" Target="../media/image245.png"/><Relationship Id="rId12" Type="http://schemas.openxmlformats.org/officeDocument/2006/relationships/hyperlink" Target="http://www.capgemini.com/" TargetMode="External"/></Relationships>

</file>

<file path=ppt/slides/_rels/slide27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6.png"/><Relationship Id="rId3" Type="http://schemas.openxmlformats.org/officeDocument/2006/relationships/image" Target="../media/image247.png"/><Relationship Id="rId4" Type="http://schemas.openxmlformats.org/officeDocument/2006/relationships/image" Target="../media/image248.png"/><Relationship Id="rId5" Type="http://schemas.openxmlformats.org/officeDocument/2006/relationships/image" Target="../media/image249.png"/><Relationship Id="rId6" Type="http://schemas.openxmlformats.org/officeDocument/2006/relationships/image" Target="../media/image250.png"/><Relationship Id="rId7" Type="http://schemas.openxmlformats.org/officeDocument/2006/relationships/image" Target="../media/image251.png"/><Relationship Id="rId8" Type="http://schemas.openxmlformats.org/officeDocument/2006/relationships/image" Target="../media/image252.png"/><Relationship Id="rId9" Type="http://schemas.openxmlformats.org/officeDocument/2006/relationships/image" Target="../media/image253.png"/><Relationship Id="rId10" Type="http://schemas.openxmlformats.org/officeDocument/2006/relationships/image" Target="../media/image254.png"/><Relationship Id="rId11" Type="http://schemas.openxmlformats.org/officeDocument/2006/relationships/image" Target="../media/image255.png"/><Relationship Id="rId12" Type="http://schemas.openxmlformats.org/officeDocument/2006/relationships/image" Target="../media/image256.png"/><Relationship Id="rId13" Type="http://schemas.openxmlformats.org/officeDocument/2006/relationships/hyperlink" Target="http://www.capgemini.com/" TargetMode="External"/></Relationships>

</file>

<file path=ppt/slides/_rels/slide28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7.png"/><Relationship Id="rId3" Type="http://schemas.openxmlformats.org/officeDocument/2006/relationships/image" Target="../media/image258.png"/><Relationship Id="rId4" Type="http://schemas.openxmlformats.org/officeDocument/2006/relationships/image" Target="../media/image259.png"/><Relationship Id="rId5" Type="http://schemas.openxmlformats.org/officeDocument/2006/relationships/image" Target="../media/image260.png"/><Relationship Id="rId6" Type="http://schemas.openxmlformats.org/officeDocument/2006/relationships/image" Target="../media/image261.png"/><Relationship Id="rId7" Type="http://schemas.openxmlformats.org/officeDocument/2006/relationships/image" Target="../media/image262.png"/><Relationship Id="rId8" Type="http://schemas.openxmlformats.org/officeDocument/2006/relationships/image" Target="../media/image263.png"/><Relationship Id="rId9" Type="http://schemas.openxmlformats.org/officeDocument/2006/relationships/image" Target="../media/image264.png"/><Relationship Id="rId10" Type="http://schemas.openxmlformats.org/officeDocument/2006/relationships/image" Target="../media/image265.png"/><Relationship Id="rId11" Type="http://schemas.openxmlformats.org/officeDocument/2006/relationships/image" Target="../media/image266.png"/><Relationship Id="rId12" Type="http://schemas.openxmlformats.org/officeDocument/2006/relationships/image" Target="../media/image267.png"/><Relationship Id="rId13" Type="http://schemas.openxmlformats.org/officeDocument/2006/relationships/hyperlink" Target="http://www.capgemini.com/" TargetMode="External"/></Relationships>

</file>

<file path=ppt/slides/_rels/slide29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8.png"/><Relationship Id="rId3" Type="http://schemas.openxmlformats.org/officeDocument/2006/relationships/image" Target="../media/image269.png"/><Relationship Id="rId4" Type="http://schemas.openxmlformats.org/officeDocument/2006/relationships/image" Target="../media/image270.png"/><Relationship Id="rId5" Type="http://schemas.openxmlformats.org/officeDocument/2006/relationships/image" Target="../media/image271.png"/><Relationship Id="rId6" Type="http://schemas.openxmlformats.org/officeDocument/2006/relationships/image" Target="../media/image272.png"/><Relationship Id="rId7" Type="http://schemas.openxmlformats.org/officeDocument/2006/relationships/image" Target="../media/image273.png"/><Relationship Id="rId8" Type="http://schemas.openxmlformats.org/officeDocument/2006/relationships/image" Target="../media/image274.png"/><Relationship Id="rId9" Type="http://schemas.openxmlformats.org/officeDocument/2006/relationships/image" Target="../media/image275.png"/><Relationship Id="rId10" Type="http://schemas.openxmlformats.org/officeDocument/2006/relationships/image" Target="../media/image276.png"/><Relationship Id="rId11" Type="http://schemas.openxmlformats.org/officeDocument/2006/relationships/image" Target="../media/image277.png"/><Relationship Id="rId12" Type="http://schemas.openxmlformats.org/officeDocument/2006/relationships/image" Target="../media/image278.png"/><Relationship Id="rId13" Type="http://schemas.openxmlformats.org/officeDocument/2006/relationships/hyperlink" Target="http://www.capgemini.com/" TargetMode="External"/></Relationships>

</file>

<file path=ppt/slides/_rels/slide3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/Relationships>

</file>

<file path=ppt/slides/_rels/slide30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9.png"/><Relationship Id="rId3" Type="http://schemas.openxmlformats.org/officeDocument/2006/relationships/image" Target="../media/image280.png"/><Relationship Id="rId4" Type="http://schemas.openxmlformats.org/officeDocument/2006/relationships/image" Target="../media/image281.png"/><Relationship Id="rId5" Type="http://schemas.openxmlformats.org/officeDocument/2006/relationships/image" Target="../media/image282.png"/><Relationship Id="rId6" Type="http://schemas.openxmlformats.org/officeDocument/2006/relationships/image" Target="../media/image283.png"/><Relationship Id="rId7" Type="http://schemas.openxmlformats.org/officeDocument/2006/relationships/image" Target="../media/image284.png"/><Relationship Id="rId8" Type="http://schemas.openxmlformats.org/officeDocument/2006/relationships/image" Target="../media/image285.png"/><Relationship Id="rId9" Type="http://schemas.openxmlformats.org/officeDocument/2006/relationships/image" Target="../media/image286.png"/><Relationship Id="rId10" Type="http://schemas.openxmlformats.org/officeDocument/2006/relationships/image" Target="../media/image287.png"/><Relationship Id="rId11" Type="http://schemas.openxmlformats.org/officeDocument/2006/relationships/image" Target="../media/image288.png"/><Relationship Id="rId12" Type="http://schemas.openxmlformats.org/officeDocument/2006/relationships/image" Target="../media/image289.png"/><Relationship Id="rId13" Type="http://schemas.openxmlformats.org/officeDocument/2006/relationships/hyperlink" Target="http://www.capgemini.com/" TargetMode="External"/></Relationships>

</file>

<file path=ppt/slides/_rels/slide31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0.png"/><Relationship Id="rId3" Type="http://schemas.openxmlformats.org/officeDocument/2006/relationships/image" Target="../media/image291.png"/><Relationship Id="rId4" Type="http://schemas.openxmlformats.org/officeDocument/2006/relationships/image" Target="../media/image292.png"/></Relationships>

</file>

<file path=ppt/slides/_rels/slide32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3.png"/><Relationship Id="rId3" Type="http://schemas.openxmlformats.org/officeDocument/2006/relationships/image" Target="../media/image294.png"/><Relationship Id="rId4" Type="http://schemas.openxmlformats.org/officeDocument/2006/relationships/image" Target="../media/image295.png"/><Relationship Id="rId5" Type="http://schemas.openxmlformats.org/officeDocument/2006/relationships/image" Target="../media/image296.png"/><Relationship Id="rId6" Type="http://schemas.openxmlformats.org/officeDocument/2006/relationships/image" Target="../media/image297.png"/><Relationship Id="rId7" Type="http://schemas.openxmlformats.org/officeDocument/2006/relationships/image" Target="../media/image298.png"/><Relationship Id="rId8" Type="http://schemas.openxmlformats.org/officeDocument/2006/relationships/image" Target="../media/image299.png"/><Relationship Id="rId9" Type="http://schemas.openxmlformats.org/officeDocument/2006/relationships/image" Target="../media/image300.png"/><Relationship Id="rId10" Type="http://schemas.openxmlformats.org/officeDocument/2006/relationships/image" Target="../media/image301.png"/><Relationship Id="rId11" Type="http://schemas.openxmlformats.org/officeDocument/2006/relationships/image" Target="../media/image302.png"/><Relationship Id="rId12" Type="http://schemas.openxmlformats.org/officeDocument/2006/relationships/image" Target="../media/image303.png"/><Relationship Id="rId13" Type="http://schemas.openxmlformats.org/officeDocument/2006/relationships/hyperlink" Target="http://www.capgemini.com/" TargetMode="External"/></Relationships>

</file>

<file path=ppt/slides/_rels/slide33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://www.capgemini.com/" TargetMode="External"/><Relationship Id="rId3" Type="http://schemas.openxmlformats.org/officeDocument/2006/relationships/hyperlink" Target="http://www.capgemini.com/" TargetMode="External"/><Relationship Id="rId4" Type="http://schemas.openxmlformats.org/officeDocument/2006/relationships/hyperlink" Target="http://www.capgemini.com/about/how-we-work/the-collaborative-business-experiencetm" TargetMode="External"/><Relationship Id="rId5" Type="http://schemas.openxmlformats.org/officeDocument/2006/relationships/hyperlink" Target="http://www.capgemini.com/about/how-we-work/the-collaborative-business-experiencetm" TargetMode="External"/><Relationship Id="rId6" Type="http://schemas.openxmlformats.org/officeDocument/2006/relationships/hyperlink" Target="http://www.capgemini.com/about/how-we-work/rightshorer" TargetMode="External"/><Relationship Id="rId7" Type="http://schemas.openxmlformats.org/officeDocument/2006/relationships/image" Target="../media/image304.png"/><Relationship Id="rId8" Type="http://schemas.openxmlformats.org/officeDocument/2006/relationships/image" Target="../media/image305.png"/><Relationship Id="rId9" Type="http://schemas.openxmlformats.org/officeDocument/2006/relationships/image" Target="../media/image306.png"/><Relationship Id="rId10" Type="http://schemas.openxmlformats.org/officeDocument/2006/relationships/image" Target="../media/image307.png"/><Relationship Id="rId11" Type="http://schemas.openxmlformats.org/officeDocument/2006/relationships/image" Target="../media/image308.png"/><Relationship Id="rId12" Type="http://schemas.openxmlformats.org/officeDocument/2006/relationships/image" Target="../media/image309.png"/><Relationship Id="rId13" Type="http://schemas.openxmlformats.org/officeDocument/2006/relationships/image" Target="../media/image310.png"/><Relationship Id="rId14" Type="http://schemas.openxmlformats.org/officeDocument/2006/relationships/image" Target="../media/image311.png"/><Relationship Id="rId15" Type="http://schemas.openxmlformats.org/officeDocument/2006/relationships/image" Target="../media/image312.png"/><Relationship Id="rId16" Type="http://schemas.openxmlformats.org/officeDocument/2006/relationships/image" Target="../media/image313.png"/><Relationship Id="rId17" Type="http://schemas.openxmlformats.org/officeDocument/2006/relationships/image" Target="../media/image314.png"/></Relationships>

</file>

<file path=ppt/slides/_rels/slide4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20.png"/></Relationships>

</file>

<file path=ppt/slides/_rels/slide5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/Relationships>

</file>

<file path=ppt/slides/_rels/slide6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/Relationships>

</file>

<file path=ppt/slides/_rels/slide7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Relationship Id="rId4" Type="http://schemas.openxmlformats.org/officeDocument/2006/relationships/image" Target="../media/image33.jpg"/><Relationship Id="rId5" Type="http://schemas.openxmlformats.org/officeDocument/2006/relationships/image" Target="../media/image34.png"/><Relationship Id="rId6" Type="http://schemas.openxmlformats.org/officeDocument/2006/relationships/image" Target="../media/image35.jpg"/><Relationship Id="rId7" Type="http://schemas.openxmlformats.org/officeDocument/2006/relationships/image" Target="../media/image36.png"/><Relationship Id="rId8" Type="http://schemas.openxmlformats.org/officeDocument/2006/relationships/image" Target="../media/image37.jpg"/><Relationship Id="rId9" Type="http://schemas.openxmlformats.org/officeDocument/2006/relationships/image" Target="../media/image38.png"/><Relationship Id="rId10" Type="http://schemas.openxmlformats.org/officeDocument/2006/relationships/image" Target="../media/image39.jpg"/><Relationship Id="rId11" Type="http://schemas.openxmlformats.org/officeDocument/2006/relationships/image" Target="../media/image40.png"/><Relationship Id="rId12" Type="http://schemas.openxmlformats.org/officeDocument/2006/relationships/image" Target="../media/image41.jpg"/><Relationship Id="rId13" Type="http://schemas.openxmlformats.org/officeDocument/2006/relationships/image" Target="../media/image42.jpg"/><Relationship Id="rId14" Type="http://schemas.openxmlformats.org/officeDocument/2006/relationships/image" Target="../media/image43.png"/><Relationship Id="rId15" Type="http://schemas.openxmlformats.org/officeDocument/2006/relationships/image" Target="../media/image44.jpg"/><Relationship Id="rId16" Type="http://schemas.openxmlformats.org/officeDocument/2006/relationships/image" Target="../media/image45.png"/><Relationship Id="rId17" Type="http://schemas.openxmlformats.org/officeDocument/2006/relationships/image" Target="../media/image46.jpg"/><Relationship Id="rId18" Type="http://schemas.openxmlformats.org/officeDocument/2006/relationships/image" Target="../media/image47.jpg"/><Relationship Id="rId19" Type="http://schemas.openxmlformats.org/officeDocument/2006/relationships/image" Target="../media/image48.png"/></Relationships>

</file>

<file path=ppt/slides/_rels/slide8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9.png"/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5" Type="http://schemas.openxmlformats.org/officeDocument/2006/relationships/image" Target="../media/image52.png"/><Relationship Id="rId6" Type="http://schemas.openxmlformats.org/officeDocument/2006/relationships/image" Target="../media/image53.png"/></Relationships>

</file>

<file path=ppt/slides/_rels/slide9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4.png"/><Relationship Id="rId3" Type="http://schemas.openxmlformats.org/officeDocument/2006/relationships/image" Target="../media/image55.png"/><Relationship Id="rId4" Type="http://schemas.openxmlformats.org/officeDocument/2006/relationships/image" Target="../media/image56.png"/><Relationship Id="rId5" Type="http://schemas.openxmlformats.org/officeDocument/2006/relationships/image" Target="../media/image57.png"/><Relationship Id="rId6" Type="http://schemas.openxmlformats.org/officeDocument/2006/relationships/image" Target="../media/image58.png"/><Relationship Id="rId7" Type="http://schemas.openxmlformats.org/officeDocument/2006/relationships/image" Target="../media/image59.png"/></Relationships>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/>
          <p:nvPr/>
        </p:nvSpPr>
        <p:spPr>
          <a:xfrm>
            <a:off x="8506" y="1339287"/>
            <a:ext cx="9880480" cy="550170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" name="object 10"/>
          <p:cNvSpPr/>
          <p:nvPr/>
        </p:nvSpPr>
        <p:spPr>
          <a:xfrm>
            <a:off x="642252" y="642007"/>
            <a:ext cx="2951809" cy="6845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" name="object 11"/>
          <p:cNvSpPr/>
          <p:nvPr/>
        </p:nvSpPr>
        <p:spPr>
          <a:xfrm>
            <a:off x="-2" y="5381649"/>
            <a:ext cx="5895974" cy="147358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" name="object 12"/>
          <p:cNvSpPr/>
          <p:nvPr/>
        </p:nvSpPr>
        <p:spPr>
          <a:xfrm>
            <a:off x="6299178" y="812075"/>
            <a:ext cx="2943302" cy="26360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" name="object 13"/>
          <p:cNvSpPr/>
          <p:nvPr/>
        </p:nvSpPr>
        <p:spPr>
          <a:xfrm>
            <a:off x="-2051" y="0"/>
            <a:ext cx="9908305" cy="2683001"/>
          </a:xfrm>
          <a:custGeom>
            <a:avLst/>
            <a:gdLst/>
            <a:ahLst/>
            <a:cxnLst/>
            <a:rect l="l" t="t" r="r" b="b"/>
            <a:pathLst>
              <a:path w="9908305" h="2683001">
                <a:moveTo>
                  <a:pt x="1135975" y="2621142"/>
                </a:moveTo>
                <a:lnTo>
                  <a:pt x="1166688" y="2561535"/>
                </a:lnTo>
                <a:lnTo>
                  <a:pt x="1199927" y="2504255"/>
                </a:lnTo>
                <a:lnTo>
                  <a:pt x="1235715" y="2449375"/>
                </a:lnTo>
                <a:lnTo>
                  <a:pt x="1274075" y="2396972"/>
                </a:lnTo>
                <a:lnTo>
                  <a:pt x="1315031" y="2347118"/>
                </a:lnTo>
                <a:lnTo>
                  <a:pt x="1358606" y="2299890"/>
                </a:lnTo>
                <a:lnTo>
                  <a:pt x="1404823" y="2255361"/>
                </a:lnTo>
                <a:lnTo>
                  <a:pt x="1453706" y="2213606"/>
                </a:lnTo>
                <a:lnTo>
                  <a:pt x="1505277" y="2174700"/>
                </a:lnTo>
                <a:lnTo>
                  <a:pt x="1559561" y="2138717"/>
                </a:lnTo>
                <a:lnTo>
                  <a:pt x="1616580" y="2105732"/>
                </a:lnTo>
                <a:lnTo>
                  <a:pt x="1676358" y="2075819"/>
                </a:lnTo>
                <a:lnTo>
                  <a:pt x="1738918" y="2049053"/>
                </a:lnTo>
                <a:lnTo>
                  <a:pt x="1804283" y="2025509"/>
                </a:lnTo>
                <a:lnTo>
                  <a:pt x="1872477" y="2005260"/>
                </a:lnTo>
                <a:lnTo>
                  <a:pt x="1943523" y="1988383"/>
                </a:lnTo>
                <a:lnTo>
                  <a:pt x="2017444" y="1974951"/>
                </a:lnTo>
                <a:lnTo>
                  <a:pt x="2094264" y="1965038"/>
                </a:lnTo>
                <a:lnTo>
                  <a:pt x="2174005" y="1958720"/>
                </a:lnTo>
                <a:lnTo>
                  <a:pt x="8713489" y="1952878"/>
                </a:lnTo>
                <a:lnTo>
                  <a:pt x="8771855" y="1953424"/>
                </a:lnTo>
                <a:lnTo>
                  <a:pt x="8829781" y="1953321"/>
                </a:lnTo>
                <a:lnTo>
                  <a:pt x="8887364" y="1952128"/>
                </a:lnTo>
                <a:lnTo>
                  <a:pt x="8944702" y="1949407"/>
                </a:lnTo>
                <a:lnTo>
                  <a:pt x="9001889" y="1944717"/>
                </a:lnTo>
                <a:lnTo>
                  <a:pt x="9059022" y="1937618"/>
                </a:lnTo>
                <a:lnTo>
                  <a:pt x="9116197" y="1927672"/>
                </a:lnTo>
                <a:lnTo>
                  <a:pt x="9173512" y="1914437"/>
                </a:lnTo>
                <a:lnTo>
                  <a:pt x="9231061" y="1897475"/>
                </a:lnTo>
                <a:lnTo>
                  <a:pt x="9288942" y="1876345"/>
                </a:lnTo>
                <a:lnTo>
                  <a:pt x="9347251" y="1850608"/>
                </a:lnTo>
                <a:lnTo>
                  <a:pt x="9406083" y="1819824"/>
                </a:lnTo>
                <a:lnTo>
                  <a:pt x="9465536" y="1783553"/>
                </a:lnTo>
                <a:lnTo>
                  <a:pt x="9525706" y="1741356"/>
                </a:lnTo>
                <a:lnTo>
                  <a:pt x="9586688" y="1692792"/>
                </a:lnTo>
                <a:lnTo>
                  <a:pt x="9648579" y="1637423"/>
                </a:lnTo>
                <a:lnTo>
                  <a:pt x="9711476" y="1574807"/>
                </a:lnTo>
                <a:lnTo>
                  <a:pt x="9775475" y="1504506"/>
                </a:lnTo>
                <a:lnTo>
                  <a:pt x="9840671" y="1426079"/>
                </a:lnTo>
                <a:lnTo>
                  <a:pt x="9907162" y="1339087"/>
                </a:lnTo>
                <a:lnTo>
                  <a:pt x="9907510" y="1293651"/>
                </a:lnTo>
                <a:lnTo>
                  <a:pt x="9907658" y="1248416"/>
                </a:lnTo>
                <a:lnTo>
                  <a:pt x="9907791" y="1190544"/>
                </a:lnTo>
                <a:lnTo>
                  <a:pt x="9908011" y="1044020"/>
                </a:lnTo>
                <a:lnTo>
                  <a:pt x="9908051" y="999050"/>
                </a:lnTo>
                <a:lnTo>
                  <a:pt x="9908051" y="0"/>
                </a:lnTo>
                <a:lnTo>
                  <a:pt x="2053" y="0"/>
                </a:lnTo>
                <a:lnTo>
                  <a:pt x="2213" y="25809"/>
                </a:lnTo>
                <a:lnTo>
                  <a:pt x="2427" y="146145"/>
                </a:lnTo>
                <a:lnTo>
                  <a:pt x="2201" y="1006379"/>
                </a:lnTo>
                <a:lnTo>
                  <a:pt x="2063" y="1149154"/>
                </a:lnTo>
                <a:lnTo>
                  <a:pt x="2051" y="1159454"/>
                </a:lnTo>
                <a:lnTo>
                  <a:pt x="2051" y="1971827"/>
                </a:lnTo>
                <a:lnTo>
                  <a:pt x="41422" y="1972307"/>
                </a:lnTo>
                <a:lnTo>
                  <a:pt x="86977" y="1974296"/>
                </a:lnTo>
                <a:lnTo>
                  <a:pt x="136221" y="1978137"/>
                </a:lnTo>
                <a:lnTo>
                  <a:pt x="188711" y="1984197"/>
                </a:lnTo>
                <a:lnTo>
                  <a:pt x="244001" y="1992844"/>
                </a:lnTo>
                <a:lnTo>
                  <a:pt x="301650" y="2004446"/>
                </a:lnTo>
                <a:lnTo>
                  <a:pt x="361213" y="2019370"/>
                </a:lnTo>
                <a:lnTo>
                  <a:pt x="422245" y="2037984"/>
                </a:lnTo>
                <a:lnTo>
                  <a:pt x="484304" y="2060655"/>
                </a:lnTo>
                <a:lnTo>
                  <a:pt x="546946" y="2087752"/>
                </a:lnTo>
                <a:lnTo>
                  <a:pt x="609726" y="2119643"/>
                </a:lnTo>
                <a:lnTo>
                  <a:pt x="672201" y="2156693"/>
                </a:lnTo>
                <a:lnTo>
                  <a:pt x="733927" y="2199272"/>
                </a:lnTo>
                <a:lnTo>
                  <a:pt x="794461" y="2247747"/>
                </a:lnTo>
                <a:lnTo>
                  <a:pt x="853358" y="2302486"/>
                </a:lnTo>
                <a:lnTo>
                  <a:pt x="910175" y="2363856"/>
                </a:lnTo>
                <a:lnTo>
                  <a:pt x="964468" y="2432224"/>
                </a:lnTo>
                <a:lnTo>
                  <a:pt x="1015793" y="2507960"/>
                </a:lnTo>
                <a:lnTo>
                  <a:pt x="1063706" y="2591430"/>
                </a:lnTo>
                <a:lnTo>
                  <a:pt x="1107764" y="2683001"/>
                </a:lnTo>
                <a:lnTo>
                  <a:pt x="1135975" y="262114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" name="object 8"/>
          <p:cNvSpPr/>
          <p:nvPr/>
        </p:nvSpPr>
        <p:spPr>
          <a:xfrm>
            <a:off x="0" y="0"/>
            <a:ext cx="9905999" cy="6857999"/>
          </a:xfrm>
          <a:custGeom>
            <a:avLst/>
            <a:gdLst/>
            <a:ahLst/>
            <a:cxnLst/>
            <a:rect l="l" t="t" r="r" b="b"/>
            <a:pathLst>
              <a:path w="9905999" h="6857999">
                <a:moveTo>
                  <a:pt x="9905999" y="0"/>
                </a:moveTo>
                <a:lnTo>
                  <a:pt x="0" y="0"/>
                </a:lnTo>
                <a:lnTo>
                  <a:pt x="0" y="6857998"/>
                </a:lnTo>
                <a:lnTo>
                  <a:pt x="9905999" y="6857998"/>
                </a:lnTo>
                <a:lnTo>
                  <a:pt x="99059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642312" y="632822"/>
            <a:ext cx="3023588" cy="71180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829338">
              <a:lnSpc>
                <a:spcPts val="3885"/>
              </a:lnSpc>
              <a:spcBef>
                <a:spcPts val="194"/>
              </a:spcBef>
            </a:pPr>
            <a:r>
              <a:rPr dirty="0" smtClean="0" sz="3700" spc="-4">
                <a:solidFill>
                  <a:srgbClr val="074C90"/>
                </a:solidFill>
                <a:latin typeface="Times New Roman"/>
                <a:cs typeface="Times New Roman"/>
              </a:rPr>
              <a:t>C</a:t>
            </a:r>
            <a:r>
              <a:rPr dirty="0" smtClean="0" sz="3700" spc="-4">
                <a:solidFill>
                  <a:srgbClr val="074C90"/>
                </a:solidFill>
                <a:latin typeface="Times New Roman"/>
                <a:cs typeface="Times New Roman"/>
              </a:rPr>
              <a:t>a</a:t>
            </a:r>
            <a:r>
              <a:rPr dirty="0" smtClean="0" sz="3700" spc="0">
                <a:solidFill>
                  <a:srgbClr val="074C90"/>
                </a:solidFill>
                <a:latin typeface="Times New Roman"/>
                <a:cs typeface="Times New Roman"/>
              </a:rPr>
              <a:t>p</a:t>
            </a:r>
            <a:r>
              <a:rPr dirty="0" smtClean="0" sz="3700" spc="0">
                <a:solidFill>
                  <a:srgbClr val="0296CB"/>
                </a:solidFill>
                <a:latin typeface="Times New Roman"/>
                <a:cs typeface="Times New Roman"/>
              </a:rPr>
              <a:t>g</a:t>
            </a:r>
            <a:r>
              <a:rPr dirty="0" smtClean="0" sz="3700" spc="-4">
                <a:solidFill>
                  <a:srgbClr val="0296CB"/>
                </a:solidFill>
                <a:latin typeface="Times New Roman"/>
                <a:cs typeface="Times New Roman"/>
              </a:rPr>
              <a:t>e</a:t>
            </a:r>
            <a:r>
              <a:rPr dirty="0" smtClean="0" sz="3700" spc="0">
                <a:solidFill>
                  <a:srgbClr val="0296CB"/>
                </a:solidFill>
                <a:latin typeface="Times New Roman"/>
                <a:cs typeface="Times New Roman"/>
              </a:rPr>
              <a:t>mini</a:t>
            </a:r>
            <a:endParaRPr sz="3700">
              <a:latin typeface="Times New Roman"/>
              <a:cs typeface="Times New Roman"/>
            </a:endParaRPr>
          </a:p>
          <a:p>
            <a:pPr marL="12700" marR="49819">
              <a:lnSpc>
                <a:spcPct val="95825"/>
              </a:lnSpc>
              <a:spcBef>
                <a:spcPts val="404"/>
              </a:spcBef>
            </a:pPr>
            <a:r>
              <a:rPr dirty="0" smtClean="0" sz="900">
                <a:solidFill>
                  <a:srgbClr val="1F5D99"/>
                </a:solidFill>
                <a:latin typeface="Arial"/>
                <a:cs typeface="Arial"/>
              </a:rPr>
              <a:t>C</a:t>
            </a:r>
            <a:r>
              <a:rPr dirty="0" smtClean="0" sz="900">
                <a:solidFill>
                  <a:srgbClr val="1F5D99"/>
                </a:solidFill>
                <a:latin typeface="Arial"/>
                <a:cs typeface="Arial"/>
              </a:rPr>
              <a:t>O</a:t>
            </a:r>
            <a:r>
              <a:rPr dirty="0" smtClean="0" sz="900">
                <a:solidFill>
                  <a:srgbClr val="1F5D99"/>
                </a:solidFill>
                <a:latin typeface="Arial"/>
                <a:cs typeface="Arial"/>
              </a:rPr>
              <a:t>N</a:t>
            </a:r>
            <a:r>
              <a:rPr dirty="0" smtClean="0" sz="900">
                <a:solidFill>
                  <a:srgbClr val="1F5D99"/>
                </a:solidFill>
                <a:latin typeface="Arial"/>
                <a:cs typeface="Arial"/>
              </a:rPr>
              <a:t>S</a:t>
            </a:r>
            <a:r>
              <a:rPr dirty="0" smtClean="0" sz="900" spc="84">
                <a:solidFill>
                  <a:srgbClr val="1F5D99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1F5D99"/>
                </a:solidFill>
                <a:latin typeface="Arial"/>
                <a:cs typeface="Arial"/>
              </a:rPr>
              <a:t>U</a:t>
            </a:r>
            <a:r>
              <a:rPr dirty="0" smtClean="0" sz="900" spc="0">
                <a:solidFill>
                  <a:srgbClr val="1F5D99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1F5D99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1F5D99"/>
                </a:solidFill>
                <a:latin typeface="Arial"/>
                <a:cs typeface="Arial"/>
              </a:rPr>
              <a:t>L</a:t>
            </a:r>
            <a:r>
              <a:rPr dirty="0" smtClean="0" sz="900" spc="0">
                <a:solidFill>
                  <a:srgbClr val="074C90"/>
                </a:solidFill>
                <a:latin typeface="Arial"/>
                <a:cs typeface="Arial"/>
              </a:rPr>
              <a:t>T</a:t>
            </a:r>
            <a:r>
              <a:rPr dirty="0" smtClean="0" sz="900" spc="50">
                <a:solidFill>
                  <a:srgbClr val="074C90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074C90"/>
                </a:solidFill>
                <a:latin typeface="Arial"/>
                <a:cs typeface="Arial"/>
              </a:rPr>
              <a:t>I</a:t>
            </a:r>
            <a:r>
              <a:rPr dirty="0" smtClean="0" sz="900" spc="0">
                <a:solidFill>
                  <a:srgbClr val="074C90"/>
                </a:solidFill>
                <a:latin typeface="Arial"/>
                <a:cs typeface="Arial"/>
              </a:rPr>
              <a:t> </a:t>
            </a:r>
            <a:r>
              <a:rPr dirty="0" smtClean="0" sz="900" spc="69">
                <a:solidFill>
                  <a:srgbClr val="074C90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1F5D99"/>
                </a:solidFill>
                <a:latin typeface="Arial"/>
                <a:cs typeface="Arial"/>
              </a:rPr>
              <a:t>N</a:t>
            </a:r>
            <a:r>
              <a:rPr dirty="0" smtClean="0" sz="900" spc="0">
                <a:solidFill>
                  <a:srgbClr val="1F5D99"/>
                </a:solidFill>
                <a:latin typeface="Arial"/>
                <a:cs typeface="Arial"/>
              </a:rPr>
              <a:t>G</a:t>
            </a:r>
            <a:r>
              <a:rPr dirty="0" smtClean="0" sz="900" spc="0">
                <a:solidFill>
                  <a:srgbClr val="5483B2"/>
                </a:solidFill>
                <a:latin typeface="Arial"/>
                <a:cs typeface="Arial"/>
              </a:rPr>
              <a:t>.</a:t>
            </a:r>
            <a:r>
              <a:rPr dirty="0" smtClean="0" sz="900" spc="14">
                <a:solidFill>
                  <a:srgbClr val="5483B2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1F5D99"/>
                </a:solidFill>
                <a:latin typeface="Arial"/>
                <a:cs typeface="Arial"/>
              </a:rPr>
              <a:t>TE</a:t>
            </a:r>
            <a:r>
              <a:rPr dirty="0" smtClean="0" sz="900" spc="0">
                <a:solidFill>
                  <a:srgbClr val="1F5D99"/>
                </a:solidFill>
                <a:latin typeface="Arial"/>
                <a:cs typeface="Arial"/>
              </a:rPr>
              <a:t>C</a:t>
            </a:r>
            <a:r>
              <a:rPr dirty="0" smtClean="0" sz="900" spc="0">
                <a:solidFill>
                  <a:srgbClr val="1F5D99"/>
                </a:solidFill>
                <a:latin typeface="Arial"/>
                <a:cs typeface="Arial"/>
              </a:rPr>
              <a:t>H</a:t>
            </a:r>
            <a:r>
              <a:rPr dirty="0" smtClean="0" sz="900" spc="0">
                <a:solidFill>
                  <a:srgbClr val="1F5D99"/>
                </a:solidFill>
                <a:latin typeface="Arial"/>
                <a:cs typeface="Arial"/>
              </a:rPr>
              <a:t>N</a:t>
            </a:r>
            <a:r>
              <a:rPr dirty="0" smtClean="0" sz="900" spc="0">
                <a:solidFill>
                  <a:srgbClr val="1F5D99"/>
                </a:solidFill>
                <a:latin typeface="Arial"/>
                <a:cs typeface="Arial"/>
              </a:rPr>
              <a:t>O</a:t>
            </a:r>
            <a:r>
              <a:rPr dirty="0" smtClean="0" sz="900" spc="0">
                <a:solidFill>
                  <a:srgbClr val="1F5D99"/>
                </a:solidFill>
                <a:latin typeface="Arial"/>
                <a:cs typeface="Arial"/>
              </a:rPr>
              <a:t>L</a:t>
            </a:r>
            <a:r>
              <a:rPr dirty="0" smtClean="0" sz="900" spc="0">
                <a:solidFill>
                  <a:srgbClr val="1F5D99"/>
                </a:solidFill>
                <a:latin typeface="Arial"/>
                <a:cs typeface="Arial"/>
              </a:rPr>
              <a:t>OG</a:t>
            </a:r>
            <a:r>
              <a:rPr dirty="0" smtClean="0" sz="900" spc="0">
                <a:solidFill>
                  <a:srgbClr val="1F5D99"/>
                </a:solidFill>
                <a:latin typeface="Arial"/>
                <a:cs typeface="Arial"/>
              </a:rPr>
              <a:t>Y</a:t>
            </a:r>
            <a:r>
              <a:rPr dirty="0" smtClean="0" sz="900" spc="0">
                <a:solidFill>
                  <a:srgbClr val="5483B2"/>
                </a:solidFill>
                <a:latin typeface="Arial"/>
                <a:cs typeface="Arial"/>
              </a:rPr>
              <a:t>.</a:t>
            </a:r>
            <a:r>
              <a:rPr dirty="0" smtClean="0" sz="900" spc="84">
                <a:solidFill>
                  <a:srgbClr val="5483B2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1F5D99"/>
                </a:solidFill>
                <a:latin typeface="Arial"/>
                <a:cs typeface="Arial"/>
              </a:rPr>
              <a:t>0</a:t>
            </a:r>
            <a:r>
              <a:rPr dirty="0" smtClean="0" sz="900" spc="49">
                <a:solidFill>
                  <a:srgbClr val="1F5D99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074C90"/>
                </a:solidFill>
                <a:latin typeface="Arial"/>
                <a:cs typeface="Arial"/>
              </a:rPr>
              <a:t>U</a:t>
            </a:r>
            <a:r>
              <a:rPr dirty="0" smtClean="0" sz="900" spc="0">
                <a:solidFill>
                  <a:srgbClr val="1F5D99"/>
                </a:solidFill>
                <a:latin typeface="Arial"/>
                <a:cs typeface="Arial"/>
              </a:rPr>
              <a:t>T</a:t>
            </a:r>
            <a:r>
              <a:rPr dirty="0" smtClean="0" sz="900" spc="19">
                <a:solidFill>
                  <a:srgbClr val="1F5D99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1F5D99"/>
                </a:solidFill>
                <a:latin typeface="Arial"/>
                <a:cs typeface="Arial"/>
              </a:rPr>
              <a:t>S</a:t>
            </a:r>
            <a:r>
              <a:rPr dirty="0" smtClean="0" sz="900" spc="0">
                <a:solidFill>
                  <a:srgbClr val="1F5D99"/>
                </a:solidFill>
                <a:latin typeface="Arial"/>
                <a:cs typeface="Arial"/>
              </a:rPr>
              <a:t>O</a:t>
            </a:r>
            <a:r>
              <a:rPr dirty="0" smtClean="0" sz="900" spc="0">
                <a:solidFill>
                  <a:srgbClr val="074C90"/>
                </a:solidFill>
                <a:latin typeface="Arial"/>
                <a:cs typeface="Arial"/>
              </a:rPr>
              <a:t>U</a:t>
            </a:r>
            <a:r>
              <a:rPr dirty="0" smtClean="0" sz="900" spc="84">
                <a:solidFill>
                  <a:srgbClr val="074C90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1F5D99"/>
                </a:solidFill>
                <a:latin typeface="Arial"/>
                <a:cs typeface="Arial"/>
              </a:rPr>
              <a:t>R</a:t>
            </a:r>
            <a:r>
              <a:rPr dirty="0" smtClean="0" sz="900" spc="0">
                <a:solidFill>
                  <a:srgbClr val="1F5D99"/>
                </a:solidFill>
                <a:latin typeface="Arial"/>
                <a:cs typeface="Arial"/>
              </a:rPr>
              <a:t>C</a:t>
            </a:r>
            <a:r>
              <a:rPr dirty="0" smtClean="0" sz="900" spc="84">
                <a:solidFill>
                  <a:srgbClr val="1F5D99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074C90"/>
                </a:solidFill>
                <a:latin typeface="Arial"/>
                <a:cs typeface="Arial"/>
              </a:rPr>
              <a:t>I</a:t>
            </a:r>
            <a:r>
              <a:rPr dirty="0" smtClean="0" sz="900" spc="0">
                <a:solidFill>
                  <a:srgbClr val="074C90"/>
                </a:solidFill>
                <a:latin typeface="Arial"/>
                <a:cs typeface="Arial"/>
              </a:rPr>
              <a:t> </a:t>
            </a:r>
            <a:r>
              <a:rPr dirty="0" smtClean="0" sz="900" spc="69">
                <a:solidFill>
                  <a:srgbClr val="074C90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1F5D99"/>
                </a:solidFill>
                <a:latin typeface="Arial"/>
                <a:cs typeface="Arial"/>
              </a:rPr>
              <a:t>N</a:t>
            </a:r>
            <a:r>
              <a:rPr dirty="0" smtClean="0" sz="900" spc="0">
                <a:solidFill>
                  <a:srgbClr val="1F5D99"/>
                </a:solidFill>
                <a:latin typeface="Arial"/>
                <a:cs typeface="Arial"/>
              </a:rPr>
              <a:t>G</a:t>
            </a:r>
            <a:endParaRPr sz="9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290731" y="791973"/>
            <a:ext cx="2308755" cy="27583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70"/>
              </a:lnSpc>
              <a:spcBef>
                <a:spcPts val="108"/>
              </a:spcBef>
            </a:pPr>
            <a:r>
              <a:rPr dirty="0" smtClean="0" baseline="1486" sz="2925" b="1">
                <a:solidFill>
                  <a:srgbClr val="0296CB"/>
                </a:solidFill>
                <a:latin typeface="Arial"/>
                <a:cs typeface="Arial"/>
              </a:rPr>
              <a:t>P</a:t>
            </a:r>
            <a:r>
              <a:rPr dirty="0" smtClean="0" baseline="1486" sz="2925" b="1">
                <a:solidFill>
                  <a:srgbClr val="0296CB"/>
                </a:solidFill>
                <a:latin typeface="Arial"/>
                <a:cs typeface="Arial"/>
              </a:rPr>
              <a:t>e</a:t>
            </a:r>
            <a:r>
              <a:rPr dirty="0" smtClean="0" baseline="1486" sz="2925" b="1">
                <a:solidFill>
                  <a:srgbClr val="0296CB"/>
                </a:solidFill>
                <a:latin typeface="Arial"/>
                <a:cs typeface="Arial"/>
              </a:rPr>
              <a:t>o</a:t>
            </a:r>
            <a:r>
              <a:rPr dirty="0" smtClean="0" baseline="1486" sz="2925" b="1">
                <a:solidFill>
                  <a:srgbClr val="0296CB"/>
                </a:solidFill>
                <a:latin typeface="Arial"/>
                <a:cs typeface="Arial"/>
              </a:rPr>
              <a:t>p</a:t>
            </a:r>
            <a:r>
              <a:rPr dirty="0" smtClean="0" baseline="1486" sz="2925" b="1">
                <a:solidFill>
                  <a:srgbClr val="0296CB"/>
                </a:solidFill>
                <a:latin typeface="Arial"/>
                <a:cs typeface="Arial"/>
              </a:rPr>
              <a:t>l</a:t>
            </a:r>
            <a:r>
              <a:rPr dirty="0" smtClean="0" baseline="1486" sz="2925" b="1">
                <a:solidFill>
                  <a:srgbClr val="0296CB"/>
                </a:solidFill>
                <a:latin typeface="Arial"/>
                <a:cs typeface="Arial"/>
              </a:rPr>
              <a:t>e</a:t>
            </a:r>
            <a:r>
              <a:rPr dirty="0" smtClean="0" baseline="1486" sz="2925" spc="94" b="1">
                <a:solidFill>
                  <a:srgbClr val="0296CB"/>
                </a:solidFill>
                <a:latin typeface="Arial"/>
                <a:cs typeface="Arial"/>
              </a:rPr>
              <a:t> </a:t>
            </a:r>
            <a:r>
              <a:rPr dirty="0" smtClean="0" baseline="1486" sz="2925" spc="0" b="1">
                <a:solidFill>
                  <a:srgbClr val="0296CB"/>
                </a:solidFill>
                <a:latin typeface="Arial"/>
                <a:cs typeface="Arial"/>
              </a:rPr>
              <a:t>m</a:t>
            </a:r>
            <a:r>
              <a:rPr dirty="0" smtClean="0" baseline="1486" sz="2925" spc="0" b="1">
                <a:solidFill>
                  <a:srgbClr val="0296CB"/>
                </a:solidFill>
                <a:latin typeface="Arial"/>
                <a:cs typeface="Arial"/>
              </a:rPr>
              <a:t>a</a:t>
            </a:r>
            <a:r>
              <a:rPr dirty="0" smtClean="0" baseline="1486" sz="2925" spc="0" b="1">
                <a:solidFill>
                  <a:srgbClr val="0296CB"/>
                </a:solidFill>
                <a:latin typeface="Arial"/>
                <a:cs typeface="Arial"/>
              </a:rPr>
              <a:t>tt</a:t>
            </a:r>
            <a:r>
              <a:rPr dirty="0" smtClean="0" baseline="1486" sz="2925" spc="0" b="1">
                <a:solidFill>
                  <a:srgbClr val="0296CB"/>
                </a:solidFill>
                <a:latin typeface="Arial"/>
                <a:cs typeface="Arial"/>
              </a:rPr>
              <a:t>e</a:t>
            </a:r>
            <a:r>
              <a:rPr dirty="0" smtClean="0" baseline="1486" sz="2925" spc="0" b="1">
                <a:solidFill>
                  <a:srgbClr val="0296CB"/>
                </a:solidFill>
                <a:latin typeface="Arial"/>
                <a:cs typeface="Arial"/>
              </a:rPr>
              <a:t>r</a:t>
            </a:r>
            <a:r>
              <a:rPr dirty="0" smtClean="0" baseline="1285" sz="2925" spc="0">
                <a:solidFill>
                  <a:srgbClr val="0296CB"/>
                </a:solidFill>
                <a:latin typeface="Segoe UI"/>
                <a:cs typeface="Segoe UI"/>
              </a:rPr>
              <a:t>�</a:t>
            </a:r>
            <a:r>
              <a:rPr dirty="0" smtClean="0" baseline="1285" sz="2925" spc="134">
                <a:solidFill>
                  <a:srgbClr val="0296CB"/>
                </a:solidFill>
                <a:latin typeface="Segoe UI"/>
                <a:cs typeface="Segoe UI"/>
              </a:rPr>
              <a:t> </a:t>
            </a:r>
            <a:r>
              <a:rPr dirty="0" smtClean="0" baseline="1486" sz="2925" spc="0" b="1">
                <a:solidFill>
                  <a:srgbClr val="0296CB"/>
                </a:solidFill>
                <a:latin typeface="Arial"/>
                <a:cs typeface="Arial"/>
              </a:rPr>
              <a:t>r</a:t>
            </a:r>
            <a:r>
              <a:rPr dirty="0" smtClean="0" baseline="1486" sz="2925" spc="0" b="1">
                <a:solidFill>
                  <a:srgbClr val="0296CB"/>
                </a:solidFill>
                <a:latin typeface="Arial"/>
                <a:cs typeface="Arial"/>
              </a:rPr>
              <a:t>e</a:t>
            </a:r>
            <a:r>
              <a:rPr dirty="0" smtClean="0" baseline="1486" sz="2925" spc="0" b="1">
                <a:solidFill>
                  <a:srgbClr val="0296CB"/>
                </a:solidFill>
                <a:latin typeface="Arial"/>
                <a:cs typeface="Arial"/>
              </a:rPr>
              <a:t>s</a:t>
            </a:r>
            <a:r>
              <a:rPr dirty="0" smtClean="0" baseline="1486" sz="2925" spc="0" b="1">
                <a:solidFill>
                  <a:srgbClr val="0296CB"/>
                </a:solidFill>
                <a:latin typeface="Arial"/>
                <a:cs typeface="Arial"/>
              </a:rPr>
              <a:t>u</a:t>
            </a:r>
            <a:r>
              <a:rPr dirty="0" smtClean="0" baseline="1486" sz="2925" spc="0" b="1">
                <a:solidFill>
                  <a:srgbClr val="0296CB"/>
                </a:solidFill>
                <a:latin typeface="Arial"/>
                <a:cs typeface="Arial"/>
              </a:rPr>
              <a:t>l</a:t>
            </a:r>
            <a:r>
              <a:rPr dirty="0" smtClean="0" baseline="1486" sz="2925" spc="0" b="1">
                <a:solidFill>
                  <a:srgbClr val="0296CB"/>
                </a:solidFill>
                <a:latin typeface="Arial"/>
                <a:cs typeface="Arial"/>
              </a:rPr>
              <a:t>t</a:t>
            </a:r>
            <a:r>
              <a:rPr dirty="0" smtClean="0" baseline="1486" sz="2925" spc="0" b="1">
                <a:solidFill>
                  <a:srgbClr val="0296CB"/>
                </a:solidFill>
                <a:latin typeface="Arial"/>
                <a:cs typeface="Arial"/>
              </a:rPr>
              <a:t>s</a:t>
            </a:r>
            <a:endParaRPr sz="19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621555" y="792221"/>
            <a:ext cx="667041" cy="27558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10"/>
              </a:lnSpc>
              <a:spcBef>
                <a:spcPts val="105"/>
              </a:spcBef>
            </a:pPr>
            <a:r>
              <a:rPr dirty="0" smtClean="0" sz="1950" b="1">
                <a:solidFill>
                  <a:srgbClr val="0296CB"/>
                </a:solidFill>
                <a:latin typeface="Arial"/>
                <a:cs typeface="Arial"/>
              </a:rPr>
              <a:t>c</a:t>
            </a:r>
            <a:r>
              <a:rPr dirty="0" smtClean="0" sz="1950" b="1">
                <a:solidFill>
                  <a:srgbClr val="0296CB"/>
                </a:solidFill>
                <a:latin typeface="Arial"/>
                <a:cs typeface="Arial"/>
              </a:rPr>
              <a:t>o</a:t>
            </a:r>
            <a:r>
              <a:rPr dirty="0" smtClean="0" sz="1950" b="1">
                <a:solidFill>
                  <a:srgbClr val="0296CB"/>
                </a:solidFill>
                <a:latin typeface="Arial"/>
                <a:cs typeface="Arial"/>
              </a:rPr>
              <a:t>u</a:t>
            </a:r>
            <a:r>
              <a:rPr dirty="0" smtClean="0" sz="1950" b="1">
                <a:solidFill>
                  <a:srgbClr val="0296CB"/>
                </a:solidFill>
                <a:latin typeface="Arial"/>
                <a:cs typeface="Arial"/>
              </a:rPr>
              <a:t>n</a:t>
            </a:r>
            <a:r>
              <a:rPr dirty="0" smtClean="0" sz="1950" b="1">
                <a:solidFill>
                  <a:srgbClr val="0296CB"/>
                </a:solidFill>
                <a:latin typeface="Arial"/>
                <a:cs typeface="Arial"/>
              </a:rPr>
              <a:t>t</a:t>
            </a:r>
            <a:r>
              <a:rPr dirty="0" smtClean="0" sz="1950" b="1">
                <a:solidFill>
                  <a:srgbClr val="0296CB"/>
                </a:solidFill>
                <a:latin typeface="Arial"/>
                <a:cs typeface="Arial"/>
              </a:rPr>
              <a:t>.</a:t>
            </a:r>
            <a:endParaRPr sz="19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17423" y="3978320"/>
            <a:ext cx="4542170" cy="3804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960"/>
              </a:lnSpc>
              <a:spcBef>
                <a:spcPts val="148"/>
              </a:spcBef>
            </a:pPr>
            <a:r>
              <a:rPr dirty="0" smtClean="0" sz="2800" spc="0" b="1">
                <a:solidFill>
                  <a:srgbClr val="253046"/>
                </a:solidFill>
                <a:latin typeface="Arial"/>
                <a:cs typeface="Arial"/>
              </a:rPr>
              <a:t>Fre</a:t>
            </a:r>
            <a:r>
              <a:rPr dirty="0" smtClean="0" sz="2800" spc="9" b="1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dirty="0" smtClean="0" sz="2800" spc="0" b="1">
                <a:solidFill>
                  <a:srgbClr val="253046"/>
                </a:solidFill>
                <a:latin typeface="Arial"/>
                <a:cs typeface="Arial"/>
              </a:rPr>
              <a:t>her</a:t>
            </a:r>
            <a:r>
              <a:rPr dirty="0" smtClean="0" sz="2800" spc="-102" b="1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2800" spc="0" b="1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dirty="0" smtClean="0" sz="2800" spc="4" b="1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dirty="0" smtClean="0" sz="2800" spc="0" b="1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dirty="0" smtClean="0" sz="2800" spc="4" b="1">
                <a:solidFill>
                  <a:srgbClr val="253046"/>
                </a:solidFill>
                <a:latin typeface="Arial"/>
                <a:cs typeface="Arial"/>
              </a:rPr>
              <a:t>r</a:t>
            </a:r>
            <a:r>
              <a:rPr dirty="0" smtClean="0" sz="2800" spc="0" b="1">
                <a:solidFill>
                  <a:srgbClr val="253046"/>
                </a:solidFill>
                <a:latin typeface="Arial"/>
                <a:cs typeface="Arial"/>
              </a:rPr>
              <a:t>ning</a:t>
            </a:r>
            <a:r>
              <a:rPr dirty="0" smtClean="0" sz="2800" spc="-44" b="1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2800" spc="0" b="1">
                <a:solidFill>
                  <a:srgbClr val="253046"/>
                </a:solidFill>
                <a:latin typeface="Arial"/>
                <a:cs typeface="Arial"/>
              </a:rPr>
              <a:t>Pro</a:t>
            </a:r>
            <a:r>
              <a:rPr dirty="0" smtClean="0" sz="2800" spc="-9" b="1">
                <a:solidFill>
                  <a:srgbClr val="253046"/>
                </a:solidFill>
                <a:latin typeface="Arial"/>
                <a:cs typeface="Arial"/>
              </a:rPr>
              <a:t>g</a:t>
            </a:r>
            <a:r>
              <a:rPr dirty="0" smtClean="0" sz="2800" spc="0" b="1">
                <a:solidFill>
                  <a:srgbClr val="253046"/>
                </a:solidFill>
                <a:latin typeface="Arial"/>
                <a:cs typeface="Arial"/>
              </a:rPr>
              <a:t>r</a:t>
            </a:r>
            <a:r>
              <a:rPr dirty="0" smtClean="0" sz="2800" spc="4" b="1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dirty="0" smtClean="0" sz="2800" spc="0" b="1">
                <a:solidFill>
                  <a:srgbClr val="253046"/>
                </a:solidFill>
                <a:latin typeface="Arial"/>
                <a:cs typeface="Arial"/>
              </a:rPr>
              <a:t>m</a:t>
            </a:r>
            <a:endParaRPr sz="2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5899" y="5340373"/>
            <a:ext cx="3710028" cy="2802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50"/>
              </a:lnSpc>
              <a:spcBef>
                <a:spcPts val="107"/>
              </a:spcBef>
            </a:pPr>
            <a:r>
              <a:rPr dirty="0" smtClean="0" sz="2000" spc="-144" b="1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2000" spc="0" b="1">
                <a:solidFill>
                  <a:srgbClr val="253046"/>
                </a:solidFill>
                <a:latin typeface="Arial"/>
                <a:cs typeface="Arial"/>
              </a:rPr>
              <a:t>eradata</a:t>
            </a:r>
            <a:r>
              <a:rPr dirty="0" smtClean="0" sz="2000" spc="-44" b="1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2000" spc="-109" b="1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2000" spc="0" b="1">
                <a:solidFill>
                  <a:srgbClr val="253046"/>
                </a:solidFill>
                <a:latin typeface="Arial"/>
                <a:cs typeface="Arial"/>
              </a:rPr>
              <a:t>rai</a:t>
            </a:r>
            <a:r>
              <a:rPr dirty="0" smtClean="0" sz="2000" spc="-9" b="1">
                <a:solidFill>
                  <a:srgbClr val="253046"/>
                </a:solidFill>
                <a:latin typeface="Arial"/>
                <a:cs typeface="Arial"/>
              </a:rPr>
              <a:t>n</a:t>
            </a:r>
            <a:r>
              <a:rPr dirty="0" smtClean="0" sz="2000" spc="0" b="1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dirty="0" smtClean="0" sz="2000" spc="-9" b="1">
                <a:solidFill>
                  <a:srgbClr val="253046"/>
                </a:solidFill>
                <a:latin typeface="Arial"/>
                <a:cs typeface="Arial"/>
              </a:rPr>
              <a:t>n</a:t>
            </a:r>
            <a:r>
              <a:rPr dirty="0" smtClean="0" sz="2000" spc="0" b="1">
                <a:solidFill>
                  <a:srgbClr val="253046"/>
                </a:solidFill>
                <a:latin typeface="Arial"/>
                <a:cs typeface="Arial"/>
              </a:rPr>
              <a:t>g</a:t>
            </a:r>
            <a:r>
              <a:rPr dirty="0" smtClean="0" sz="2000" spc="-14" b="1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2000" spc="0" b="1">
                <a:solidFill>
                  <a:srgbClr val="253046"/>
                </a:solidFill>
                <a:latin typeface="Arial"/>
                <a:cs typeface="Arial"/>
              </a:rPr>
              <a:t>–</a:t>
            </a:r>
            <a:r>
              <a:rPr dirty="0" smtClean="0" sz="2000" spc="0" b="1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2000" spc="0" b="1">
                <a:solidFill>
                  <a:srgbClr val="253046"/>
                </a:solidFill>
                <a:latin typeface="Arial"/>
                <a:cs typeface="Arial"/>
              </a:rPr>
              <a:t>Mu</a:t>
            </a:r>
            <a:r>
              <a:rPr dirty="0" smtClean="0" sz="2000" spc="-9" b="1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dirty="0" smtClean="0" sz="2000" spc="0" b="1">
                <a:solidFill>
                  <a:srgbClr val="253046"/>
                </a:solidFill>
                <a:latin typeface="Arial"/>
                <a:cs typeface="Arial"/>
              </a:rPr>
              <a:t>ti</a:t>
            </a:r>
            <a:r>
              <a:rPr dirty="0" smtClean="0" sz="2000" spc="-29" b="1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2000" spc="0" b="1">
                <a:solidFill>
                  <a:srgbClr val="253046"/>
                </a:solidFill>
                <a:latin typeface="Arial"/>
                <a:cs typeface="Arial"/>
              </a:rPr>
              <a:t>Load</a:t>
            </a:r>
            <a:endParaRPr sz="20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215899" y="6252010"/>
            <a:ext cx="1916710" cy="2539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45"/>
              </a:lnSpc>
              <a:spcBef>
                <a:spcPts val="97"/>
              </a:spcBef>
            </a:pPr>
            <a:r>
              <a:rPr dirty="0" smtClean="0" sz="1800" spc="0">
                <a:solidFill>
                  <a:srgbClr val="0097C6"/>
                </a:solidFill>
                <a:latin typeface="Arial Narrow"/>
                <a:cs typeface="Arial Narrow"/>
              </a:rPr>
              <a:t>L</a:t>
            </a:r>
            <a:r>
              <a:rPr dirty="0" smtClean="0" sz="1800" spc="-9">
                <a:solidFill>
                  <a:srgbClr val="0097C6"/>
                </a:solidFill>
                <a:latin typeface="Arial Narrow"/>
                <a:cs typeface="Arial Narrow"/>
              </a:rPr>
              <a:t>o</a:t>
            </a:r>
            <a:r>
              <a:rPr dirty="0" smtClean="0" sz="1800" spc="4">
                <a:solidFill>
                  <a:srgbClr val="0097C6"/>
                </a:solidFill>
                <a:latin typeface="Arial Narrow"/>
                <a:cs typeface="Arial Narrow"/>
              </a:rPr>
              <a:t>c</a:t>
            </a:r>
            <a:r>
              <a:rPr dirty="0" smtClean="0" sz="1800" spc="0">
                <a:solidFill>
                  <a:srgbClr val="0097C6"/>
                </a:solidFill>
                <a:latin typeface="Arial Narrow"/>
                <a:cs typeface="Arial Narrow"/>
              </a:rPr>
              <a:t>a</a:t>
            </a:r>
            <a:r>
              <a:rPr dirty="0" smtClean="0" sz="1800" spc="-4">
                <a:solidFill>
                  <a:srgbClr val="0097C6"/>
                </a:solidFill>
                <a:latin typeface="Arial Narrow"/>
                <a:cs typeface="Arial Narrow"/>
              </a:rPr>
              <a:t>t</a:t>
            </a:r>
            <a:r>
              <a:rPr dirty="0" smtClean="0" sz="1800" spc="0">
                <a:solidFill>
                  <a:srgbClr val="0097C6"/>
                </a:solidFill>
                <a:latin typeface="Arial Narrow"/>
                <a:cs typeface="Arial Narrow"/>
              </a:rPr>
              <a:t>i</a:t>
            </a:r>
            <a:r>
              <a:rPr dirty="0" smtClean="0" sz="1800" spc="-9">
                <a:solidFill>
                  <a:srgbClr val="0097C6"/>
                </a:solidFill>
                <a:latin typeface="Arial Narrow"/>
                <a:cs typeface="Arial Narrow"/>
              </a:rPr>
              <a:t>o</a:t>
            </a:r>
            <a:r>
              <a:rPr dirty="0" smtClean="0" sz="1800" spc="0">
                <a:solidFill>
                  <a:srgbClr val="0097C6"/>
                </a:solidFill>
                <a:latin typeface="Arial Narrow"/>
                <a:cs typeface="Arial Narrow"/>
              </a:rPr>
              <a:t>n,</a:t>
            </a:r>
            <a:r>
              <a:rPr dirty="0" smtClean="0" sz="1800" spc="24">
                <a:solidFill>
                  <a:srgbClr val="0097C6"/>
                </a:solidFill>
                <a:latin typeface="Arial Narrow"/>
                <a:cs typeface="Arial Narrow"/>
              </a:rPr>
              <a:t> </a:t>
            </a:r>
            <a:r>
              <a:rPr dirty="0" smtClean="0" sz="1800" spc="0">
                <a:solidFill>
                  <a:srgbClr val="0097C6"/>
                </a:solidFill>
                <a:latin typeface="Arial Narrow"/>
                <a:cs typeface="Arial Narrow"/>
              </a:rPr>
              <a:t>Dat</a:t>
            </a:r>
            <a:r>
              <a:rPr dirty="0" smtClean="0" sz="1800" spc="-9">
                <a:solidFill>
                  <a:srgbClr val="0097C6"/>
                </a:solidFill>
                <a:latin typeface="Arial Narrow"/>
                <a:cs typeface="Arial Narrow"/>
              </a:rPr>
              <a:t>e</a:t>
            </a:r>
            <a:r>
              <a:rPr dirty="0" smtClean="0" sz="1800" spc="0">
                <a:solidFill>
                  <a:srgbClr val="0097C6"/>
                </a:solidFill>
                <a:latin typeface="Arial Narrow"/>
                <a:cs typeface="Arial Narrow"/>
              </a:rPr>
              <a:t>,</a:t>
            </a:r>
            <a:r>
              <a:rPr dirty="0" smtClean="0" sz="1800" spc="-50">
                <a:solidFill>
                  <a:srgbClr val="0097C6"/>
                </a:solidFill>
                <a:latin typeface="Arial Narrow"/>
                <a:cs typeface="Arial Narrow"/>
              </a:rPr>
              <a:t> </a:t>
            </a:r>
            <a:r>
              <a:rPr dirty="0" smtClean="0" sz="1800" spc="0">
                <a:solidFill>
                  <a:srgbClr val="0097C6"/>
                </a:solidFill>
                <a:latin typeface="Arial Narrow"/>
                <a:cs typeface="Arial Narrow"/>
              </a:rPr>
              <a:t>A</a:t>
            </a:r>
            <a:r>
              <a:rPr dirty="0" smtClean="0" sz="1800" spc="-4">
                <a:solidFill>
                  <a:srgbClr val="0097C6"/>
                </a:solidFill>
                <a:latin typeface="Arial Narrow"/>
                <a:cs typeface="Arial Narrow"/>
              </a:rPr>
              <a:t>u</a:t>
            </a:r>
            <a:r>
              <a:rPr dirty="0" smtClean="0" sz="1800" spc="0">
                <a:solidFill>
                  <a:srgbClr val="0097C6"/>
                </a:solidFill>
                <a:latin typeface="Arial Narrow"/>
                <a:cs typeface="Arial Narrow"/>
              </a:rPr>
              <a:t>t</a:t>
            </a:r>
            <a:r>
              <a:rPr dirty="0" smtClean="0" sz="1800" spc="-4">
                <a:solidFill>
                  <a:srgbClr val="0097C6"/>
                </a:solidFill>
                <a:latin typeface="Arial Narrow"/>
                <a:cs typeface="Arial Narrow"/>
              </a:rPr>
              <a:t>h</a:t>
            </a:r>
            <a:r>
              <a:rPr dirty="0" smtClean="0" sz="1800" spc="0">
                <a:solidFill>
                  <a:srgbClr val="0097C6"/>
                </a:solidFill>
                <a:latin typeface="Arial Narrow"/>
                <a:cs typeface="Arial Narrow"/>
              </a:rPr>
              <a:t>or</a:t>
            </a:r>
            <a:endParaRPr sz="1800">
              <a:latin typeface="Arial Narrow"/>
              <a:cs typeface="Arial Narrow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bject 16"/>
          <p:cNvSpPr/>
          <p:nvPr/>
        </p:nvSpPr>
        <p:spPr>
          <a:xfrm>
            <a:off x="0" y="409956"/>
            <a:ext cx="9906000" cy="83515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" name="object 17"/>
          <p:cNvSpPr/>
          <p:nvPr/>
        </p:nvSpPr>
        <p:spPr>
          <a:xfrm>
            <a:off x="45720" y="605028"/>
            <a:ext cx="106680" cy="1066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" name="object 18"/>
          <p:cNvSpPr/>
          <p:nvPr/>
        </p:nvSpPr>
        <p:spPr>
          <a:xfrm>
            <a:off x="1" y="438908"/>
            <a:ext cx="9905998" cy="724683"/>
          </a:xfrm>
          <a:custGeom>
            <a:avLst/>
            <a:gdLst/>
            <a:ahLst/>
            <a:cxnLst/>
            <a:rect l="l" t="t" r="r" b="b"/>
            <a:pathLst>
              <a:path w="9905998" h="724683">
                <a:moveTo>
                  <a:pt x="457935" y="611028"/>
                </a:moveTo>
                <a:lnTo>
                  <a:pt x="447560" y="591078"/>
                </a:lnTo>
                <a:lnTo>
                  <a:pt x="434874" y="569125"/>
                </a:lnTo>
                <a:lnTo>
                  <a:pt x="419746" y="545670"/>
                </a:lnTo>
                <a:lnTo>
                  <a:pt x="402044" y="521213"/>
                </a:lnTo>
                <a:lnTo>
                  <a:pt x="381638" y="496255"/>
                </a:lnTo>
                <a:lnTo>
                  <a:pt x="358396" y="471298"/>
                </a:lnTo>
                <a:lnTo>
                  <a:pt x="332187" y="446841"/>
                </a:lnTo>
                <a:lnTo>
                  <a:pt x="302882" y="423385"/>
                </a:lnTo>
                <a:lnTo>
                  <a:pt x="270347" y="401433"/>
                </a:lnTo>
                <a:lnTo>
                  <a:pt x="234453" y="381483"/>
                </a:lnTo>
                <a:lnTo>
                  <a:pt x="195068" y="364038"/>
                </a:lnTo>
                <a:lnTo>
                  <a:pt x="152061" y="349597"/>
                </a:lnTo>
                <a:lnTo>
                  <a:pt x="105302" y="338663"/>
                </a:lnTo>
                <a:lnTo>
                  <a:pt x="54658" y="331735"/>
                </a:lnTo>
                <a:lnTo>
                  <a:pt x="0" y="329314"/>
                </a:lnTo>
                <a:lnTo>
                  <a:pt x="0" y="396751"/>
                </a:lnTo>
                <a:lnTo>
                  <a:pt x="54658" y="399146"/>
                </a:lnTo>
                <a:lnTo>
                  <a:pt x="105302" y="406000"/>
                </a:lnTo>
                <a:lnTo>
                  <a:pt x="152061" y="416818"/>
                </a:lnTo>
                <a:lnTo>
                  <a:pt x="195068" y="431105"/>
                </a:lnTo>
                <a:lnTo>
                  <a:pt x="234453" y="448365"/>
                </a:lnTo>
                <a:lnTo>
                  <a:pt x="270347" y="468102"/>
                </a:lnTo>
                <a:lnTo>
                  <a:pt x="302882" y="489821"/>
                </a:lnTo>
                <a:lnTo>
                  <a:pt x="332187" y="513026"/>
                </a:lnTo>
                <a:lnTo>
                  <a:pt x="358396" y="537222"/>
                </a:lnTo>
                <a:lnTo>
                  <a:pt x="381638" y="561914"/>
                </a:lnTo>
                <a:lnTo>
                  <a:pt x="402044" y="586606"/>
                </a:lnTo>
                <a:lnTo>
                  <a:pt x="419746" y="610803"/>
                </a:lnTo>
                <a:lnTo>
                  <a:pt x="434874" y="634008"/>
                </a:lnTo>
                <a:lnTo>
                  <a:pt x="447560" y="655727"/>
                </a:lnTo>
                <a:lnTo>
                  <a:pt x="457935" y="675464"/>
                </a:lnTo>
                <a:lnTo>
                  <a:pt x="466130" y="692724"/>
                </a:lnTo>
                <a:lnTo>
                  <a:pt x="472275" y="707011"/>
                </a:lnTo>
                <a:lnTo>
                  <a:pt x="478943" y="724683"/>
                </a:lnTo>
                <a:lnTo>
                  <a:pt x="480512" y="724683"/>
                </a:lnTo>
                <a:lnTo>
                  <a:pt x="501569" y="675464"/>
                </a:lnTo>
                <a:lnTo>
                  <a:pt x="524717" y="634008"/>
                </a:lnTo>
                <a:lnTo>
                  <a:pt x="557701" y="586606"/>
                </a:lnTo>
                <a:lnTo>
                  <a:pt x="601590" y="537222"/>
                </a:lnTo>
                <a:lnTo>
                  <a:pt x="657449" y="489821"/>
                </a:lnTo>
                <a:lnTo>
                  <a:pt x="690202" y="468102"/>
                </a:lnTo>
                <a:lnTo>
                  <a:pt x="726347" y="448365"/>
                </a:lnTo>
                <a:lnTo>
                  <a:pt x="766020" y="431105"/>
                </a:lnTo>
                <a:lnTo>
                  <a:pt x="809352" y="416818"/>
                </a:lnTo>
                <a:lnTo>
                  <a:pt x="856478" y="406000"/>
                </a:lnTo>
                <a:lnTo>
                  <a:pt x="907531" y="399146"/>
                </a:lnTo>
                <a:lnTo>
                  <a:pt x="962645" y="396751"/>
                </a:lnTo>
                <a:lnTo>
                  <a:pt x="9419969" y="396751"/>
                </a:lnTo>
                <a:lnTo>
                  <a:pt x="9475087" y="394356"/>
                </a:lnTo>
                <a:lnTo>
                  <a:pt x="9526191" y="387502"/>
                </a:lnTo>
                <a:lnTo>
                  <a:pt x="9573409" y="376684"/>
                </a:lnTo>
                <a:lnTo>
                  <a:pt x="9616868" y="362397"/>
                </a:lnTo>
                <a:lnTo>
                  <a:pt x="9656698" y="345137"/>
                </a:lnTo>
                <a:lnTo>
                  <a:pt x="9693028" y="325400"/>
                </a:lnTo>
                <a:lnTo>
                  <a:pt x="9725985" y="303681"/>
                </a:lnTo>
                <a:lnTo>
                  <a:pt x="9755698" y="280476"/>
                </a:lnTo>
                <a:lnTo>
                  <a:pt x="9782295" y="256279"/>
                </a:lnTo>
                <a:lnTo>
                  <a:pt x="9805906" y="231587"/>
                </a:lnTo>
                <a:lnTo>
                  <a:pt x="9826658" y="206895"/>
                </a:lnTo>
                <a:lnTo>
                  <a:pt x="9844680" y="182699"/>
                </a:lnTo>
                <a:lnTo>
                  <a:pt x="9860101" y="159494"/>
                </a:lnTo>
                <a:lnTo>
                  <a:pt x="9873048" y="137775"/>
                </a:lnTo>
                <a:lnTo>
                  <a:pt x="9883651" y="118038"/>
                </a:lnTo>
                <a:lnTo>
                  <a:pt x="9892039" y="100778"/>
                </a:lnTo>
                <a:lnTo>
                  <a:pt x="9898338" y="86491"/>
                </a:lnTo>
                <a:lnTo>
                  <a:pt x="9905189" y="68819"/>
                </a:lnTo>
                <a:lnTo>
                  <a:pt x="9905998" y="66424"/>
                </a:lnTo>
                <a:lnTo>
                  <a:pt x="9905998" y="0"/>
                </a:lnTo>
                <a:lnTo>
                  <a:pt x="9905189" y="1382"/>
                </a:lnTo>
                <a:lnTo>
                  <a:pt x="9902679" y="8236"/>
                </a:lnTo>
                <a:lnTo>
                  <a:pt x="9898338" y="19054"/>
                </a:lnTo>
                <a:lnTo>
                  <a:pt x="9873048" y="70338"/>
                </a:lnTo>
                <a:lnTo>
                  <a:pt x="9844680" y="115262"/>
                </a:lnTo>
                <a:lnTo>
                  <a:pt x="9805906" y="164150"/>
                </a:lnTo>
                <a:lnTo>
                  <a:pt x="9755698" y="213039"/>
                </a:lnTo>
                <a:lnTo>
                  <a:pt x="9693028" y="257963"/>
                </a:lnTo>
                <a:lnTo>
                  <a:pt x="9656698" y="277700"/>
                </a:lnTo>
                <a:lnTo>
                  <a:pt x="9616868" y="294960"/>
                </a:lnTo>
                <a:lnTo>
                  <a:pt x="9573409" y="309247"/>
                </a:lnTo>
                <a:lnTo>
                  <a:pt x="9526191" y="320065"/>
                </a:lnTo>
                <a:lnTo>
                  <a:pt x="9475087" y="326919"/>
                </a:lnTo>
                <a:lnTo>
                  <a:pt x="9419969" y="329314"/>
                </a:lnTo>
                <a:lnTo>
                  <a:pt x="962645" y="329314"/>
                </a:lnTo>
                <a:lnTo>
                  <a:pt x="907531" y="331735"/>
                </a:lnTo>
                <a:lnTo>
                  <a:pt x="856478" y="338663"/>
                </a:lnTo>
                <a:lnTo>
                  <a:pt x="809352" y="349597"/>
                </a:lnTo>
                <a:lnTo>
                  <a:pt x="766020" y="364038"/>
                </a:lnTo>
                <a:lnTo>
                  <a:pt x="726347" y="381483"/>
                </a:lnTo>
                <a:lnTo>
                  <a:pt x="690202" y="401433"/>
                </a:lnTo>
                <a:lnTo>
                  <a:pt x="657449" y="423385"/>
                </a:lnTo>
                <a:lnTo>
                  <a:pt x="627956" y="446841"/>
                </a:lnTo>
                <a:lnTo>
                  <a:pt x="601590" y="471298"/>
                </a:lnTo>
                <a:lnTo>
                  <a:pt x="578216" y="496255"/>
                </a:lnTo>
                <a:lnTo>
                  <a:pt x="557701" y="521213"/>
                </a:lnTo>
                <a:lnTo>
                  <a:pt x="539913" y="545670"/>
                </a:lnTo>
                <a:lnTo>
                  <a:pt x="524717" y="569125"/>
                </a:lnTo>
                <a:lnTo>
                  <a:pt x="511980" y="591078"/>
                </a:lnTo>
                <a:lnTo>
                  <a:pt x="501569" y="611028"/>
                </a:lnTo>
                <a:lnTo>
                  <a:pt x="493350" y="628473"/>
                </a:lnTo>
                <a:lnTo>
                  <a:pt x="487190" y="642914"/>
                </a:lnTo>
                <a:lnTo>
                  <a:pt x="480512" y="660776"/>
                </a:lnTo>
                <a:lnTo>
                  <a:pt x="478943" y="660776"/>
                </a:lnTo>
                <a:lnTo>
                  <a:pt x="476503" y="653848"/>
                </a:lnTo>
                <a:lnTo>
                  <a:pt x="472275" y="642914"/>
                </a:lnTo>
                <a:lnTo>
                  <a:pt x="466130" y="628473"/>
                </a:lnTo>
                <a:lnTo>
                  <a:pt x="457935" y="611028"/>
                </a:lnTo>
                <a:close/>
              </a:path>
            </a:pathLst>
          </a:custGeom>
          <a:solidFill>
            <a:srgbClr val="0097C6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9" name="object 19"/>
          <p:cNvSpPr/>
          <p:nvPr/>
        </p:nvSpPr>
        <p:spPr>
          <a:xfrm>
            <a:off x="1" y="6362700"/>
            <a:ext cx="9905998" cy="0"/>
          </a:xfrm>
          <a:custGeom>
            <a:avLst/>
            <a:gdLst/>
            <a:ahLst/>
            <a:cxnLst/>
            <a:rect l="l" t="t" r="r" b="b"/>
            <a:pathLst>
              <a:path w="9905998" h="0">
                <a:moveTo>
                  <a:pt x="9905998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0097C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0" name="object 20"/>
          <p:cNvSpPr/>
          <p:nvPr/>
        </p:nvSpPr>
        <p:spPr>
          <a:xfrm>
            <a:off x="0" y="0"/>
            <a:ext cx="9906000" cy="6362700"/>
          </a:xfrm>
          <a:custGeom>
            <a:avLst/>
            <a:gdLst/>
            <a:ahLst/>
            <a:cxnLst/>
            <a:rect l="l" t="t" r="r" b="b"/>
            <a:pathLst>
              <a:path w="9906000" h="6362700">
                <a:moveTo>
                  <a:pt x="9906000" y="0"/>
                </a:moveTo>
                <a:lnTo>
                  <a:pt x="0" y="0"/>
                </a:lnTo>
                <a:lnTo>
                  <a:pt x="0" y="6362700"/>
                </a:lnTo>
                <a:lnTo>
                  <a:pt x="9906000" y="6362700"/>
                </a:lnTo>
                <a:lnTo>
                  <a:pt x="9906000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1" name="object 21"/>
          <p:cNvSpPr/>
          <p:nvPr/>
        </p:nvSpPr>
        <p:spPr>
          <a:xfrm>
            <a:off x="0" y="0"/>
            <a:ext cx="9906000" cy="1128776"/>
          </a:xfrm>
          <a:custGeom>
            <a:avLst/>
            <a:gdLst/>
            <a:ahLst/>
            <a:cxnLst/>
            <a:rect l="l" t="t" r="r" b="b"/>
            <a:pathLst>
              <a:path w="9906000" h="1128776">
                <a:moveTo>
                  <a:pt x="0" y="0"/>
                </a:moveTo>
                <a:lnTo>
                  <a:pt x="0" y="801877"/>
                </a:lnTo>
                <a:lnTo>
                  <a:pt x="44018" y="809048"/>
                </a:lnTo>
                <a:lnTo>
                  <a:pt x="84978" y="817151"/>
                </a:lnTo>
                <a:lnTo>
                  <a:pt x="123033" y="826194"/>
                </a:lnTo>
                <a:lnTo>
                  <a:pt x="158341" y="836180"/>
                </a:lnTo>
                <a:lnTo>
                  <a:pt x="191055" y="847115"/>
                </a:lnTo>
                <a:lnTo>
                  <a:pt x="221332" y="859006"/>
                </a:lnTo>
                <a:lnTo>
                  <a:pt x="249326" y="871857"/>
                </a:lnTo>
                <a:lnTo>
                  <a:pt x="275193" y="885673"/>
                </a:lnTo>
                <a:lnTo>
                  <a:pt x="299089" y="900461"/>
                </a:lnTo>
                <a:lnTo>
                  <a:pt x="321168" y="916225"/>
                </a:lnTo>
                <a:lnTo>
                  <a:pt x="341587" y="932971"/>
                </a:lnTo>
                <a:lnTo>
                  <a:pt x="360500" y="950705"/>
                </a:lnTo>
                <a:lnTo>
                  <a:pt x="378063" y="969432"/>
                </a:lnTo>
                <a:lnTo>
                  <a:pt x="394431" y="989157"/>
                </a:lnTo>
                <a:lnTo>
                  <a:pt x="409760" y="1009886"/>
                </a:lnTo>
                <a:lnTo>
                  <a:pt x="424204" y="1031624"/>
                </a:lnTo>
                <a:lnTo>
                  <a:pt x="437920" y="1054376"/>
                </a:lnTo>
                <a:lnTo>
                  <a:pt x="451063" y="1078149"/>
                </a:lnTo>
                <a:lnTo>
                  <a:pt x="463787" y="1102947"/>
                </a:lnTo>
                <a:lnTo>
                  <a:pt x="476250" y="1128776"/>
                </a:lnTo>
                <a:lnTo>
                  <a:pt x="492137" y="1105914"/>
                </a:lnTo>
                <a:lnTo>
                  <a:pt x="507125" y="1083119"/>
                </a:lnTo>
                <a:lnTo>
                  <a:pt x="521491" y="1060491"/>
                </a:lnTo>
                <a:lnTo>
                  <a:pt x="535515" y="1038132"/>
                </a:lnTo>
                <a:lnTo>
                  <a:pt x="549474" y="1016144"/>
                </a:lnTo>
                <a:lnTo>
                  <a:pt x="578314" y="973690"/>
                </a:lnTo>
                <a:lnTo>
                  <a:pt x="610240" y="933941"/>
                </a:lnTo>
                <a:lnTo>
                  <a:pt x="647482" y="897713"/>
                </a:lnTo>
                <a:lnTo>
                  <a:pt x="692267" y="865821"/>
                </a:lnTo>
                <a:lnTo>
                  <a:pt x="746824" y="839079"/>
                </a:lnTo>
                <a:lnTo>
                  <a:pt x="813383" y="818301"/>
                </a:lnTo>
                <a:lnTo>
                  <a:pt x="851860" y="810403"/>
                </a:lnTo>
                <a:lnTo>
                  <a:pt x="894172" y="804302"/>
                </a:lnTo>
                <a:lnTo>
                  <a:pt x="940600" y="800100"/>
                </a:lnTo>
                <a:lnTo>
                  <a:pt x="9467850" y="800100"/>
                </a:lnTo>
                <a:lnTo>
                  <a:pt x="9502265" y="799084"/>
                </a:lnTo>
                <a:lnTo>
                  <a:pt x="9535266" y="795633"/>
                </a:lnTo>
                <a:lnTo>
                  <a:pt x="9566869" y="789889"/>
                </a:lnTo>
                <a:lnTo>
                  <a:pt x="9597091" y="781988"/>
                </a:lnTo>
                <a:lnTo>
                  <a:pt x="9625947" y="772072"/>
                </a:lnTo>
                <a:lnTo>
                  <a:pt x="9653453" y="760280"/>
                </a:lnTo>
                <a:lnTo>
                  <a:pt x="9679627" y="746750"/>
                </a:lnTo>
                <a:lnTo>
                  <a:pt x="9704484" y="731623"/>
                </a:lnTo>
                <a:lnTo>
                  <a:pt x="9728041" y="715038"/>
                </a:lnTo>
                <a:lnTo>
                  <a:pt x="9750313" y="697134"/>
                </a:lnTo>
                <a:lnTo>
                  <a:pt x="9771318" y="678051"/>
                </a:lnTo>
                <a:lnTo>
                  <a:pt x="9791072" y="657929"/>
                </a:lnTo>
                <a:lnTo>
                  <a:pt x="9809590" y="636906"/>
                </a:lnTo>
                <a:lnTo>
                  <a:pt x="9826889" y="615122"/>
                </a:lnTo>
                <a:lnTo>
                  <a:pt x="9842986" y="592716"/>
                </a:lnTo>
                <a:lnTo>
                  <a:pt x="9857896" y="569829"/>
                </a:lnTo>
                <a:lnTo>
                  <a:pt x="9871636" y="546599"/>
                </a:lnTo>
                <a:lnTo>
                  <a:pt x="9895672" y="499670"/>
                </a:lnTo>
                <a:lnTo>
                  <a:pt x="9906000" y="476250"/>
                </a:lnTo>
                <a:lnTo>
                  <a:pt x="9906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2" name="object 22"/>
          <p:cNvSpPr/>
          <p:nvPr/>
        </p:nvSpPr>
        <p:spPr>
          <a:xfrm>
            <a:off x="1" y="438908"/>
            <a:ext cx="9905998" cy="724683"/>
          </a:xfrm>
          <a:custGeom>
            <a:avLst/>
            <a:gdLst/>
            <a:ahLst/>
            <a:cxnLst/>
            <a:rect l="l" t="t" r="r" b="b"/>
            <a:pathLst>
              <a:path w="9905998" h="724683">
                <a:moveTo>
                  <a:pt x="457935" y="611028"/>
                </a:moveTo>
                <a:lnTo>
                  <a:pt x="447560" y="591078"/>
                </a:lnTo>
                <a:lnTo>
                  <a:pt x="434874" y="569125"/>
                </a:lnTo>
                <a:lnTo>
                  <a:pt x="419746" y="545670"/>
                </a:lnTo>
                <a:lnTo>
                  <a:pt x="402044" y="521213"/>
                </a:lnTo>
                <a:lnTo>
                  <a:pt x="381638" y="496255"/>
                </a:lnTo>
                <a:lnTo>
                  <a:pt x="358396" y="471298"/>
                </a:lnTo>
                <a:lnTo>
                  <a:pt x="332187" y="446841"/>
                </a:lnTo>
                <a:lnTo>
                  <a:pt x="302882" y="423385"/>
                </a:lnTo>
                <a:lnTo>
                  <a:pt x="270347" y="401433"/>
                </a:lnTo>
                <a:lnTo>
                  <a:pt x="234453" y="381483"/>
                </a:lnTo>
                <a:lnTo>
                  <a:pt x="195068" y="364038"/>
                </a:lnTo>
                <a:lnTo>
                  <a:pt x="152061" y="349597"/>
                </a:lnTo>
                <a:lnTo>
                  <a:pt x="105302" y="338663"/>
                </a:lnTo>
                <a:lnTo>
                  <a:pt x="54658" y="331735"/>
                </a:lnTo>
                <a:lnTo>
                  <a:pt x="0" y="329314"/>
                </a:lnTo>
                <a:lnTo>
                  <a:pt x="0" y="396751"/>
                </a:lnTo>
                <a:lnTo>
                  <a:pt x="54658" y="399146"/>
                </a:lnTo>
                <a:lnTo>
                  <a:pt x="105302" y="406000"/>
                </a:lnTo>
                <a:lnTo>
                  <a:pt x="152061" y="416818"/>
                </a:lnTo>
                <a:lnTo>
                  <a:pt x="195068" y="431105"/>
                </a:lnTo>
                <a:lnTo>
                  <a:pt x="234453" y="448365"/>
                </a:lnTo>
                <a:lnTo>
                  <a:pt x="270347" y="468102"/>
                </a:lnTo>
                <a:lnTo>
                  <a:pt x="302882" y="489821"/>
                </a:lnTo>
                <a:lnTo>
                  <a:pt x="332187" y="513026"/>
                </a:lnTo>
                <a:lnTo>
                  <a:pt x="358396" y="537222"/>
                </a:lnTo>
                <a:lnTo>
                  <a:pt x="381638" y="561914"/>
                </a:lnTo>
                <a:lnTo>
                  <a:pt x="402044" y="586606"/>
                </a:lnTo>
                <a:lnTo>
                  <a:pt x="419746" y="610803"/>
                </a:lnTo>
                <a:lnTo>
                  <a:pt x="434874" y="634008"/>
                </a:lnTo>
                <a:lnTo>
                  <a:pt x="447560" y="655727"/>
                </a:lnTo>
                <a:lnTo>
                  <a:pt x="457935" y="675464"/>
                </a:lnTo>
                <a:lnTo>
                  <a:pt x="466130" y="692724"/>
                </a:lnTo>
                <a:lnTo>
                  <a:pt x="472275" y="707011"/>
                </a:lnTo>
                <a:lnTo>
                  <a:pt x="478943" y="724683"/>
                </a:lnTo>
                <a:lnTo>
                  <a:pt x="480512" y="724683"/>
                </a:lnTo>
                <a:lnTo>
                  <a:pt x="501569" y="675464"/>
                </a:lnTo>
                <a:lnTo>
                  <a:pt x="524717" y="634008"/>
                </a:lnTo>
                <a:lnTo>
                  <a:pt x="557701" y="586606"/>
                </a:lnTo>
                <a:lnTo>
                  <a:pt x="601590" y="537222"/>
                </a:lnTo>
                <a:lnTo>
                  <a:pt x="657449" y="489821"/>
                </a:lnTo>
                <a:lnTo>
                  <a:pt x="690202" y="468102"/>
                </a:lnTo>
                <a:lnTo>
                  <a:pt x="726347" y="448365"/>
                </a:lnTo>
                <a:lnTo>
                  <a:pt x="766020" y="431105"/>
                </a:lnTo>
                <a:lnTo>
                  <a:pt x="809352" y="416818"/>
                </a:lnTo>
                <a:lnTo>
                  <a:pt x="856478" y="406000"/>
                </a:lnTo>
                <a:lnTo>
                  <a:pt x="907531" y="399146"/>
                </a:lnTo>
                <a:lnTo>
                  <a:pt x="962645" y="396751"/>
                </a:lnTo>
                <a:lnTo>
                  <a:pt x="9419969" y="396751"/>
                </a:lnTo>
                <a:lnTo>
                  <a:pt x="9475087" y="394356"/>
                </a:lnTo>
                <a:lnTo>
                  <a:pt x="9526191" y="387502"/>
                </a:lnTo>
                <a:lnTo>
                  <a:pt x="9573409" y="376684"/>
                </a:lnTo>
                <a:lnTo>
                  <a:pt x="9616868" y="362397"/>
                </a:lnTo>
                <a:lnTo>
                  <a:pt x="9656698" y="345137"/>
                </a:lnTo>
                <a:lnTo>
                  <a:pt x="9693028" y="325400"/>
                </a:lnTo>
                <a:lnTo>
                  <a:pt x="9725985" y="303681"/>
                </a:lnTo>
                <a:lnTo>
                  <a:pt x="9755698" y="280476"/>
                </a:lnTo>
                <a:lnTo>
                  <a:pt x="9782295" y="256279"/>
                </a:lnTo>
                <a:lnTo>
                  <a:pt x="9805906" y="231587"/>
                </a:lnTo>
                <a:lnTo>
                  <a:pt x="9826658" y="206895"/>
                </a:lnTo>
                <a:lnTo>
                  <a:pt x="9844680" y="182699"/>
                </a:lnTo>
                <a:lnTo>
                  <a:pt x="9860101" y="159494"/>
                </a:lnTo>
                <a:lnTo>
                  <a:pt x="9873048" y="137775"/>
                </a:lnTo>
                <a:lnTo>
                  <a:pt x="9883651" y="118038"/>
                </a:lnTo>
                <a:lnTo>
                  <a:pt x="9892039" y="100778"/>
                </a:lnTo>
                <a:lnTo>
                  <a:pt x="9898338" y="86491"/>
                </a:lnTo>
                <a:lnTo>
                  <a:pt x="9905189" y="68819"/>
                </a:lnTo>
                <a:lnTo>
                  <a:pt x="9905998" y="66424"/>
                </a:lnTo>
                <a:lnTo>
                  <a:pt x="9905998" y="0"/>
                </a:lnTo>
                <a:lnTo>
                  <a:pt x="9905189" y="1382"/>
                </a:lnTo>
                <a:lnTo>
                  <a:pt x="9902679" y="8236"/>
                </a:lnTo>
                <a:lnTo>
                  <a:pt x="9898338" y="19054"/>
                </a:lnTo>
                <a:lnTo>
                  <a:pt x="9873048" y="70338"/>
                </a:lnTo>
                <a:lnTo>
                  <a:pt x="9844680" y="115262"/>
                </a:lnTo>
                <a:lnTo>
                  <a:pt x="9805906" y="164150"/>
                </a:lnTo>
                <a:lnTo>
                  <a:pt x="9755698" y="213039"/>
                </a:lnTo>
                <a:lnTo>
                  <a:pt x="9693028" y="257963"/>
                </a:lnTo>
                <a:lnTo>
                  <a:pt x="9656698" y="277700"/>
                </a:lnTo>
                <a:lnTo>
                  <a:pt x="9616868" y="294960"/>
                </a:lnTo>
                <a:lnTo>
                  <a:pt x="9573409" y="309247"/>
                </a:lnTo>
                <a:lnTo>
                  <a:pt x="9526191" y="320065"/>
                </a:lnTo>
                <a:lnTo>
                  <a:pt x="9475087" y="326919"/>
                </a:lnTo>
                <a:lnTo>
                  <a:pt x="9419969" y="329314"/>
                </a:lnTo>
                <a:lnTo>
                  <a:pt x="962645" y="329314"/>
                </a:lnTo>
                <a:lnTo>
                  <a:pt x="907531" y="331735"/>
                </a:lnTo>
                <a:lnTo>
                  <a:pt x="856478" y="338663"/>
                </a:lnTo>
                <a:lnTo>
                  <a:pt x="809352" y="349597"/>
                </a:lnTo>
                <a:lnTo>
                  <a:pt x="766020" y="364038"/>
                </a:lnTo>
                <a:lnTo>
                  <a:pt x="726347" y="381483"/>
                </a:lnTo>
                <a:lnTo>
                  <a:pt x="690202" y="401433"/>
                </a:lnTo>
                <a:lnTo>
                  <a:pt x="657449" y="423385"/>
                </a:lnTo>
                <a:lnTo>
                  <a:pt x="627956" y="446841"/>
                </a:lnTo>
                <a:lnTo>
                  <a:pt x="601590" y="471298"/>
                </a:lnTo>
                <a:lnTo>
                  <a:pt x="578216" y="496255"/>
                </a:lnTo>
                <a:lnTo>
                  <a:pt x="557701" y="521213"/>
                </a:lnTo>
                <a:lnTo>
                  <a:pt x="539913" y="545670"/>
                </a:lnTo>
                <a:lnTo>
                  <a:pt x="524717" y="569125"/>
                </a:lnTo>
                <a:lnTo>
                  <a:pt x="511980" y="591078"/>
                </a:lnTo>
                <a:lnTo>
                  <a:pt x="501569" y="611028"/>
                </a:lnTo>
                <a:lnTo>
                  <a:pt x="493350" y="628473"/>
                </a:lnTo>
                <a:lnTo>
                  <a:pt x="487190" y="642914"/>
                </a:lnTo>
                <a:lnTo>
                  <a:pt x="480512" y="660776"/>
                </a:lnTo>
                <a:lnTo>
                  <a:pt x="478943" y="660776"/>
                </a:lnTo>
                <a:lnTo>
                  <a:pt x="476503" y="653848"/>
                </a:lnTo>
                <a:lnTo>
                  <a:pt x="472275" y="642914"/>
                </a:lnTo>
                <a:lnTo>
                  <a:pt x="466130" y="628473"/>
                </a:lnTo>
                <a:lnTo>
                  <a:pt x="457935" y="61102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3" name="object 23"/>
          <p:cNvSpPr/>
          <p:nvPr/>
        </p:nvSpPr>
        <p:spPr>
          <a:xfrm>
            <a:off x="1" y="6362700"/>
            <a:ext cx="9905998" cy="0"/>
          </a:xfrm>
          <a:custGeom>
            <a:avLst/>
            <a:gdLst/>
            <a:ahLst/>
            <a:cxnLst/>
            <a:rect l="l" t="t" r="r" b="b"/>
            <a:pathLst>
              <a:path w="9905998" h="0">
                <a:moveTo>
                  <a:pt x="9905998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0097C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4" name="object 24"/>
          <p:cNvSpPr/>
          <p:nvPr/>
        </p:nvSpPr>
        <p:spPr>
          <a:xfrm>
            <a:off x="0" y="409956"/>
            <a:ext cx="9906000" cy="83515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5" name="object 25"/>
          <p:cNvSpPr/>
          <p:nvPr/>
        </p:nvSpPr>
        <p:spPr>
          <a:xfrm>
            <a:off x="45720" y="605028"/>
            <a:ext cx="106680" cy="10667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6" name="object 26"/>
          <p:cNvSpPr/>
          <p:nvPr/>
        </p:nvSpPr>
        <p:spPr>
          <a:xfrm>
            <a:off x="1" y="438908"/>
            <a:ext cx="9905998" cy="724683"/>
          </a:xfrm>
          <a:custGeom>
            <a:avLst/>
            <a:gdLst/>
            <a:ahLst/>
            <a:cxnLst/>
            <a:rect l="l" t="t" r="r" b="b"/>
            <a:pathLst>
              <a:path w="9905998" h="724683">
                <a:moveTo>
                  <a:pt x="457935" y="611028"/>
                </a:moveTo>
                <a:lnTo>
                  <a:pt x="447560" y="591078"/>
                </a:lnTo>
                <a:lnTo>
                  <a:pt x="434874" y="569125"/>
                </a:lnTo>
                <a:lnTo>
                  <a:pt x="419746" y="545670"/>
                </a:lnTo>
                <a:lnTo>
                  <a:pt x="402044" y="521213"/>
                </a:lnTo>
                <a:lnTo>
                  <a:pt x="381638" y="496255"/>
                </a:lnTo>
                <a:lnTo>
                  <a:pt x="358396" y="471298"/>
                </a:lnTo>
                <a:lnTo>
                  <a:pt x="332187" y="446841"/>
                </a:lnTo>
                <a:lnTo>
                  <a:pt x="302882" y="423385"/>
                </a:lnTo>
                <a:lnTo>
                  <a:pt x="270347" y="401433"/>
                </a:lnTo>
                <a:lnTo>
                  <a:pt x="234453" y="381483"/>
                </a:lnTo>
                <a:lnTo>
                  <a:pt x="195068" y="364038"/>
                </a:lnTo>
                <a:lnTo>
                  <a:pt x="152061" y="349597"/>
                </a:lnTo>
                <a:lnTo>
                  <a:pt x="105302" y="338663"/>
                </a:lnTo>
                <a:lnTo>
                  <a:pt x="54658" y="331735"/>
                </a:lnTo>
                <a:lnTo>
                  <a:pt x="0" y="329314"/>
                </a:lnTo>
                <a:lnTo>
                  <a:pt x="0" y="396751"/>
                </a:lnTo>
                <a:lnTo>
                  <a:pt x="54658" y="399146"/>
                </a:lnTo>
                <a:lnTo>
                  <a:pt x="105302" y="406000"/>
                </a:lnTo>
                <a:lnTo>
                  <a:pt x="152061" y="416818"/>
                </a:lnTo>
                <a:lnTo>
                  <a:pt x="195068" y="431105"/>
                </a:lnTo>
                <a:lnTo>
                  <a:pt x="234453" y="448365"/>
                </a:lnTo>
                <a:lnTo>
                  <a:pt x="270347" y="468102"/>
                </a:lnTo>
                <a:lnTo>
                  <a:pt x="302882" y="489821"/>
                </a:lnTo>
                <a:lnTo>
                  <a:pt x="332187" y="513026"/>
                </a:lnTo>
                <a:lnTo>
                  <a:pt x="358396" y="537222"/>
                </a:lnTo>
                <a:lnTo>
                  <a:pt x="381638" y="561914"/>
                </a:lnTo>
                <a:lnTo>
                  <a:pt x="402044" y="586606"/>
                </a:lnTo>
                <a:lnTo>
                  <a:pt x="419746" y="610803"/>
                </a:lnTo>
                <a:lnTo>
                  <a:pt x="434874" y="634008"/>
                </a:lnTo>
                <a:lnTo>
                  <a:pt x="447560" y="655727"/>
                </a:lnTo>
                <a:lnTo>
                  <a:pt x="457935" y="675464"/>
                </a:lnTo>
                <a:lnTo>
                  <a:pt x="466130" y="692724"/>
                </a:lnTo>
                <a:lnTo>
                  <a:pt x="472275" y="707011"/>
                </a:lnTo>
                <a:lnTo>
                  <a:pt x="478943" y="724683"/>
                </a:lnTo>
                <a:lnTo>
                  <a:pt x="480512" y="724683"/>
                </a:lnTo>
                <a:lnTo>
                  <a:pt x="501569" y="675464"/>
                </a:lnTo>
                <a:lnTo>
                  <a:pt x="524717" y="634008"/>
                </a:lnTo>
                <a:lnTo>
                  <a:pt x="557701" y="586606"/>
                </a:lnTo>
                <a:lnTo>
                  <a:pt x="601590" y="537222"/>
                </a:lnTo>
                <a:lnTo>
                  <a:pt x="657449" y="489821"/>
                </a:lnTo>
                <a:lnTo>
                  <a:pt x="690202" y="468102"/>
                </a:lnTo>
                <a:lnTo>
                  <a:pt x="726347" y="448365"/>
                </a:lnTo>
                <a:lnTo>
                  <a:pt x="766020" y="431105"/>
                </a:lnTo>
                <a:lnTo>
                  <a:pt x="809352" y="416818"/>
                </a:lnTo>
                <a:lnTo>
                  <a:pt x="856478" y="406000"/>
                </a:lnTo>
                <a:lnTo>
                  <a:pt x="907531" y="399146"/>
                </a:lnTo>
                <a:lnTo>
                  <a:pt x="962645" y="396751"/>
                </a:lnTo>
                <a:lnTo>
                  <a:pt x="9419969" y="396751"/>
                </a:lnTo>
                <a:lnTo>
                  <a:pt x="9475087" y="394356"/>
                </a:lnTo>
                <a:lnTo>
                  <a:pt x="9526191" y="387502"/>
                </a:lnTo>
                <a:lnTo>
                  <a:pt x="9573409" y="376684"/>
                </a:lnTo>
                <a:lnTo>
                  <a:pt x="9616868" y="362397"/>
                </a:lnTo>
                <a:lnTo>
                  <a:pt x="9656698" y="345137"/>
                </a:lnTo>
                <a:lnTo>
                  <a:pt x="9693028" y="325400"/>
                </a:lnTo>
                <a:lnTo>
                  <a:pt x="9725985" y="303681"/>
                </a:lnTo>
                <a:lnTo>
                  <a:pt x="9755698" y="280476"/>
                </a:lnTo>
                <a:lnTo>
                  <a:pt x="9782295" y="256279"/>
                </a:lnTo>
                <a:lnTo>
                  <a:pt x="9805906" y="231587"/>
                </a:lnTo>
                <a:lnTo>
                  <a:pt x="9826658" y="206895"/>
                </a:lnTo>
                <a:lnTo>
                  <a:pt x="9844680" y="182699"/>
                </a:lnTo>
                <a:lnTo>
                  <a:pt x="9860101" y="159494"/>
                </a:lnTo>
                <a:lnTo>
                  <a:pt x="9873048" y="137775"/>
                </a:lnTo>
                <a:lnTo>
                  <a:pt x="9883651" y="118038"/>
                </a:lnTo>
                <a:lnTo>
                  <a:pt x="9892039" y="100778"/>
                </a:lnTo>
                <a:lnTo>
                  <a:pt x="9898338" y="86491"/>
                </a:lnTo>
                <a:lnTo>
                  <a:pt x="9905189" y="68819"/>
                </a:lnTo>
                <a:lnTo>
                  <a:pt x="9905998" y="66424"/>
                </a:lnTo>
                <a:lnTo>
                  <a:pt x="9905998" y="0"/>
                </a:lnTo>
                <a:lnTo>
                  <a:pt x="9905189" y="1382"/>
                </a:lnTo>
                <a:lnTo>
                  <a:pt x="9902679" y="8236"/>
                </a:lnTo>
                <a:lnTo>
                  <a:pt x="9898338" y="19054"/>
                </a:lnTo>
                <a:lnTo>
                  <a:pt x="9873048" y="70338"/>
                </a:lnTo>
                <a:lnTo>
                  <a:pt x="9844680" y="115262"/>
                </a:lnTo>
                <a:lnTo>
                  <a:pt x="9805906" y="164150"/>
                </a:lnTo>
                <a:lnTo>
                  <a:pt x="9755698" y="213039"/>
                </a:lnTo>
                <a:lnTo>
                  <a:pt x="9693028" y="257963"/>
                </a:lnTo>
                <a:lnTo>
                  <a:pt x="9656698" y="277700"/>
                </a:lnTo>
                <a:lnTo>
                  <a:pt x="9616868" y="294960"/>
                </a:lnTo>
                <a:lnTo>
                  <a:pt x="9573409" y="309247"/>
                </a:lnTo>
                <a:lnTo>
                  <a:pt x="9526191" y="320065"/>
                </a:lnTo>
                <a:lnTo>
                  <a:pt x="9475087" y="326919"/>
                </a:lnTo>
                <a:lnTo>
                  <a:pt x="9419969" y="329314"/>
                </a:lnTo>
                <a:lnTo>
                  <a:pt x="962645" y="329314"/>
                </a:lnTo>
                <a:lnTo>
                  <a:pt x="907531" y="331735"/>
                </a:lnTo>
                <a:lnTo>
                  <a:pt x="856478" y="338663"/>
                </a:lnTo>
                <a:lnTo>
                  <a:pt x="809352" y="349597"/>
                </a:lnTo>
                <a:lnTo>
                  <a:pt x="766020" y="364038"/>
                </a:lnTo>
                <a:lnTo>
                  <a:pt x="726347" y="381483"/>
                </a:lnTo>
                <a:lnTo>
                  <a:pt x="690202" y="401433"/>
                </a:lnTo>
                <a:lnTo>
                  <a:pt x="657449" y="423385"/>
                </a:lnTo>
                <a:lnTo>
                  <a:pt x="627956" y="446841"/>
                </a:lnTo>
                <a:lnTo>
                  <a:pt x="601590" y="471298"/>
                </a:lnTo>
                <a:lnTo>
                  <a:pt x="578216" y="496255"/>
                </a:lnTo>
                <a:lnTo>
                  <a:pt x="557701" y="521213"/>
                </a:lnTo>
                <a:lnTo>
                  <a:pt x="539913" y="545670"/>
                </a:lnTo>
                <a:lnTo>
                  <a:pt x="524717" y="569125"/>
                </a:lnTo>
                <a:lnTo>
                  <a:pt x="511980" y="591078"/>
                </a:lnTo>
                <a:lnTo>
                  <a:pt x="501569" y="611028"/>
                </a:lnTo>
                <a:lnTo>
                  <a:pt x="493350" y="628473"/>
                </a:lnTo>
                <a:lnTo>
                  <a:pt x="487190" y="642914"/>
                </a:lnTo>
                <a:lnTo>
                  <a:pt x="480512" y="660776"/>
                </a:lnTo>
                <a:lnTo>
                  <a:pt x="478943" y="660776"/>
                </a:lnTo>
                <a:lnTo>
                  <a:pt x="476503" y="653848"/>
                </a:lnTo>
                <a:lnTo>
                  <a:pt x="472275" y="642914"/>
                </a:lnTo>
                <a:lnTo>
                  <a:pt x="466130" y="628473"/>
                </a:lnTo>
                <a:lnTo>
                  <a:pt x="457935" y="611028"/>
                </a:lnTo>
                <a:close/>
              </a:path>
            </a:pathLst>
          </a:custGeom>
          <a:solidFill>
            <a:srgbClr val="0097C6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" name="object 15"/>
          <p:cNvSpPr/>
          <p:nvPr/>
        </p:nvSpPr>
        <p:spPr>
          <a:xfrm>
            <a:off x="349250" y="6456446"/>
            <a:ext cx="1362456" cy="3157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2926842" y="409606"/>
            <a:ext cx="3251657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55"/>
              </a:lnSpc>
              <a:spcBef>
                <a:spcPts val="127"/>
              </a:spcBef>
            </a:pPr>
            <a:r>
              <a:rPr dirty="0" smtClean="0" sz="2400" spc="0" b="1">
                <a:solidFill>
                  <a:srgbClr val="0097C6"/>
                </a:solidFill>
                <a:latin typeface="Arial"/>
                <a:cs typeface="Arial"/>
              </a:rPr>
              <a:t>Mu</a:t>
            </a:r>
            <a:r>
              <a:rPr dirty="0" smtClean="0" sz="2400" spc="4" b="1">
                <a:solidFill>
                  <a:srgbClr val="0097C6"/>
                </a:solidFill>
                <a:latin typeface="Arial"/>
                <a:cs typeface="Arial"/>
              </a:rPr>
              <a:t>l</a:t>
            </a:r>
            <a:r>
              <a:rPr dirty="0" smtClean="0" sz="2400" spc="0" b="1">
                <a:solidFill>
                  <a:srgbClr val="0097C6"/>
                </a:solidFill>
                <a:latin typeface="Arial"/>
                <a:cs typeface="Arial"/>
              </a:rPr>
              <a:t>t</a:t>
            </a:r>
            <a:r>
              <a:rPr dirty="0" smtClean="0" sz="2400" spc="4" b="1">
                <a:solidFill>
                  <a:srgbClr val="0097C6"/>
                </a:solidFill>
                <a:latin typeface="Arial"/>
                <a:cs typeface="Arial"/>
              </a:rPr>
              <a:t>i</a:t>
            </a:r>
            <a:r>
              <a:rPr dirty="0" smtClean="0" sz="2400" spc="0" b="1">
                <a:solidFill>
                  <a:srgbClr val="0097C6"/>
                </a:solidFill>
                <a:latin typeface="Arial"/>
                <a:cs typeface="Arial"/>
              </a:rPr>
              <a:t>loa</a:t>
            </a:r>
            <a:r>
              <a:rPr dirty="0" smtClean="0" sz="2400" spc="4" b="1">
                <a:solidFill>
                  <a:srgbClr val="0097C6"/>
                </a:solidFill>
                <a:latin typeface="Arial"/>
                <a:cs typeface="Arial"/>
              </a:rPr>
              <a:t>d</a:t>
            </a:r>
            <a:r>
              <a:rPr dirty="0" smtClean="0" sz="2400" spc="0" b="1">
                <a:solidFill>
                  <a:srgbClr val="0097C6"/>
                </a:solidFill>
                <a:latin typeface="Arial"/>
                <a:cs typeface="Arial"/>
              </a:rPr>
              <a:t>:</a:t>
            </a:r>
            <a:r>
              <a:rPr dirty="0" smtClean="0" sz="2400" spc="-50" b="1">
                <a:solidFill>
                  <a:srgbClr val="0097C6"/>
                </a:solidFill>
                <a:latin typeface="Arial"/>
                <a:cs typeface="Arial"/>
              </a:rPr>
              <a:t> </a:t>
            </a:r>
            <a:r>
              <a:rPr dirty="0" smtClean="0" sz="2400" spc="0" b="1">
                <a:solidFill>
                  <a:srgbClr val="0097C6"/>
                </a:solidFill>
                <a:latin typeface="Arial"/>
                <a:cs typeface="Arial"/>
              </a:rPr>
              <a:t>Preli</a:t>
            </a:r>
            <a:r>
              <a:rPr dirty="0" smtClean="0" sz="2400" spc="4" b="1">
                <a:solidFill>
                  <a:srgbClr val="0097C6"/>
                </a:solidFill>
                <a:latin typeface="Arial"/>
                <a:cs typeface="Arial"/>
              </a:rPr>
              <a:t>m</a:t>
            </a:r>
            <a:r>
              <a:rPr dirty="0" smtClean="0" sz="2400" spc="0" b="1">
                <a:solidFill>
                  <a:srgbClr val="0097C6"/>
                </a:solidFill>
                <a:latin typeface="Arial"/>
                <a:cs typeface="Arial"/>
              </a:rPr>
              <a:t>inary</a:t>
            </a:r>
            <a:endParaRPr sz="24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190894" y="409606"/>
            <a:ext cx="967841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55"/>
              </a:lnSpc>
              <a:spcBef>
                <a:spcPts val="127"/>
              </a:spcBef>
            </a:pPr>
            <a:r>
              <a:rPr dirty="0" smtClean="0" sz="2400" spc="0" b="1">
                <a:solidFill>
                  <a:srgbClr val="0097C6"/>
                </a:solidFill>
                <a:latin typeface="Arial"/>
                <a:cs typeface="Arial"/>
              </a:rPr>
              <a:t>Ph</a:t>
            </a:r>
            <a:r>
              <a:rPr dirty="0" smtClean="0" sz="2400" spc="-9" b="1">
                <a:solidFill>
                  <a:srgbClr val="0097C6"/>
                </a:solidFill>
                <a:latin typeface="Arial"/>
                <a:cs typeface="Arial"/>
              </a:rPr>
              <a:t>a</a:t>
            </a:r>
            <a:r>
              <a:rPr dirty="0" smtClean="0" sz="2400" spc="0" b="1">
                <a:solidFill>
                  <a:srgbClr val="0097C6"/>
                </a:solidFill>
                <a:latin typeface="Arial"/>
                <a:cs typeface="Arial"/>
              </a:rPr>
              <a:t>se</a:t>
            </a:r>
            <a:endParaRPr sz="24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20116" y="1774555"/>
            <a:ext cx="180140" cy="73701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45"/>
              </a:lnSpc>
              <a:spcBef>
                <a:spcPts val="107"/>
              </a:spcBef>
            </a:pPr>
            <a:r>
              <a:rPr dirty="0" smtClean="0" sz="2000" spc="0">
                <a:solidFill>
                  <a:srgbClr val="0097C6"/>
                </a:solidFill>
                <a:latin typeface="Wingdings"/>
                <a:cs typeface="Wingdings"/>
              </a:rPr>
              <a:t></a:t>
            </a:r>
            <a:endParaRPr sz="2000">
              <a:latin typeface="Wingdings"/>
              <a:cs typeface="Wingdings"/>
            </a:endParaRPr>
          </a:p>
          <a:p>
            <a:pPr marL="12700" marR="38176">
              <a:lnSpc>
                <a:spcPct val="95825"/>
              </a:lnSpc>
              <a:spcBef>
                <a:spcPts val="1194"/>
              </a:spcBef>
            </a:pPr>
            <a:r>
              <a:rPr dirty="0" smtClean="0" sz="2000" spc="0">
                <a:solidFill>
                  <a:srgbClr val="0097C6"/>
                </a:solidFill>
                <a:latin typeface="Arial"/>
                <a:cs typeface="Arial"/>
              </a:rPr>
              <a:t>•</a:t>
            </a:r>
            <a:endParaRPr sz="20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48716" y="1774460"/>
            <a:ext cx="2433057" cy="2799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50"/>
              </a:lnSpc>
              <a:spcBef>
                <a:spcPts val="107"/>
              </a:spcBef>
            </a:pPr>
            <a:r>
              <a:rPr dirty="0" smtClean="0" sz="2000" spc="0" b="1" u="heavy">
                <a:solidFill>
                  <a:srgbClr val="253046"/>
                </a:solidFill>
                <a:latin typeface="Arial"/>
                <a:cs typeface="Arial"/>
              </a:rPr>
              <a:t>Pre</a:t>
            </a:r>
            <a:r>
              <a:rPr dirty="0" smtClean="0" sz="2000" spc="-9" b="1" u="heavy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dirty="0" smtClean="0" sz="2000" spc="0" b="1" u="heavy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dirty="0" smtClean="0" sz="2000" spc="-9" b="1" u="heavy">
                <a:solidFill>
                  <a:srgbClr val="253046"/>
                </a:solidFill>
                <a:latin typeface="Arial"/>
                <a:cs typeface="Arial"/>
              </a:rPr>
              <a:t>m</a:t>
            </a:r>
            <a:r>
              <a:rPr dirty="0" smtClean="0" sz="2000" spc="0" b="1" u="heavy">
                <a:solidFill>
                  <a:srgbClr val="253046"/>
                </a:solidFill>
                <a:latin typeface="Arial"/>
                <a:cs typeface="Arial"/>
              </a:rPr>
              <a:t>inary</a:t>
            </a:r>
            <a:r>
              <a:rPr dirty="0" smtClean="0" sz="2000" spc="-39" b="1" u="heavy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2000" spc="-9" b="1" u="heavy">
                <a:solidFill>
                  <a:srgbClr val="253046"/>
                </a:solidFill>
                <a:latin typeface="Arial"/>
                <a:cs typeface="Arial"/>
              </a:rPr>
              <a:t>P</a:t>
            </a:r>
            <a:r>
              <a:rPr dirty="0" smtClean="0" sz="2000" spc="0" b="1" u="heavy">
                <a:solidFill>
                  <a:srgbClr val="253046"/>
                </a:solidFill>
                <a:latin typeface="Arial"/>
                <a:cs typeface="Arial"/>
              </a:rPr>
              <a:t>hase</a:t>
            </a:r>
            <a:r>
              <a:rPr dirty="0" smtClean="0" sz="2000" spc="9" b="1" u="heavy">
                <a:solidFill>
                  <a:srgbClr val="253046"/>
                </a:solidFill>
                <a:latin typeface="Arial"/>
                <a:cs typeface="Arial"/>
              </a:rPr>
              <a:t>:</a:t>
            </a:r>
            <a:r>
              <a:rPr dirty="0" smtClean="0" sz="2000" spc="0" b="1" u="heavy">
                <a:solidFill>
                  <a:srgbClr val="253046"/>
                </a:solidFill>
                <a:latin typeface="Arial"/>
                <a:cs typeface="Arial"/>
              </a:rPr>
              <a:t>-</a:t>
            </a:r>
            <a:endParaRPr sz="20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17296" y="2273647"/>
            <a:ext cx="3993501" cy="2280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30"/>
              </a:lnSpc>
              <a:spcBef>
                <a:spcPts val="86"/>
              </a:spcBef>
            </a:pPr>
            <a:r>
              <a:rPr dirty="0" smtClean="0" sz="1600" spc="-114">
                <a:solidFill>
                  <a:srgbClr val="253046"/>
                </a:solidFill>
                <a:latin typeface="Arial"/>
                <a:cs typeface="Arial"/>
              </a:rPr>
              <a:t>V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date</a:t>
            </a:r>
            <a:r>
              <a:rPr dirty="0" smtClean="0" sz="1600" spc="-67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the</a:t>
            </a:r>
            <a:r>
              <a:rPr dirty="0" smtClean="0" sz="1600" spc="-7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Mu</a:t>
            </a:r>
            <a:r>
              <a:rPr dirty="0" smtClean="0" sz="1600" spc="9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ti</a:t>
            </a:r>
            <a:r>
              <a:rPr dirty="0" smtClean="0" sz="1600" spc="-38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oad</a:t>
            </a:r>
            <a:r>
              <a:rPr dirty="0" smtClean="0" sz="1600" spc="-3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and</a:t>
            </a:r>
            <a:r>
              <a:rPr dirty="0" smtClean="0" sz="1600" spc="-26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dirty="0" smtClean="0" sz="1600" spc="-4">
                <a:solidFill>
                  <a:srgbClr val="253046"/>
                </a:solidFill>
                <a:latin typeface="Arial"/>
                <a:cs typeface="Arial"/>
              </a:rPr>
              <a:t>Q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dirty="0" smtClean="0" sz="1600" spc="-76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tatem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nt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.</a:t>
            </a:r>
            <a:endParaRPr sz="16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47192" y="2682086"/>
            <a:ext cx="8716991" cy="117085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22349">
              <a:lnSpc>
                <a:spcPts val="1735"/>
              </a:lnSpc>
              <a:spcBef>
                <a:spcPts val="86"/>
              </a:spcBef>
            </a:pP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600" spc="-4">
                <a:solidFill>
                  <a:srgbClr val="253046"/>
                </a:solidFill>
                <a:latin typeface="Arial"/>
                <a:cs typeface="Arial"/>
              </a:rPr>
              <a:t>h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dirty="0" smtClean="0" sz="1600" spc="-17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f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rst</a:t>
            </a:r>
            <a:r>
              <a:rPr dirty="0" smtClean="0" sz="1600" spc="-7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task</a:t>
            </a:r>
            <a:r>
              <a:rPr dirty="0" smtClean="0" sz="1600" spc="-19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dirty="0" smtClean="0" sz="1600" spc="-21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to</a:t>
            </a:r>
            <a:r>
              <a:rPr dirty="0" smtClean="0" sz="1600" spc="9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be</a:t>
            </a:r>
            <a:r>
              <a:rPr dirty="0" smtClean="0" sz="1600" spc="-7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u</a:t>
            </a:r>
            <a:r>
              <a:rPr dirty="0" smtClean="0" sz="1600" spc="-4">
                <a:solidFill>
                  <a:srgbClr val="253046"/>
                </a:solidFill>
                <a:latin typeface="Arial"/>
                <a:cs typeface="Arial"/>
              </a:rPr>
              <a:t>r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dirty="0" smtClean="0" sz="1600" spc="-21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that</a:t>
            </a:r>
            <a:r>
              <a:rPr dirty="0" smtClean="0" sz="1600" spc="9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the</a:t>
            </a:r>
            <a:r>
              <a:rPr dirty="0" smtClean="0" sz="1600" spc="-12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dirty="0" smtClean="0" sz="1600" spc="-4">
                <a:solidFill>
                  <a:srgbClr val="253046"/>
                </a:solidFill>
                <a:latin typeface="Arial"/>
                <a:cs typeface="Arial"/>
              </a:rPr>
              <a:t>Q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dirty="0" smtClean="0" sz="1600" spc="-58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dirty="0" smtClean="0" sz="1600" spc="-19">
                <a:solidFill>
                  <a:srgbClr val="253046"/>
                </a:solidFill>
                <a:latin typeface="Arial"/>
                <a:cs typeface="Arial"/>
              </a:rPr>
              <a:t>y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ntax</a:t>
            </a:r>
            <a:r>
              <a:rPr dirty="0" smtClean="0" sz="1600" spc="-21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and</a:t>
            </a:r>
            <a:r>
              <a:rPr dirty="0" smtClean="0" sz="1600" spc="18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Mu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Load</a:t>
            </a:r>
            <a:r>
              <a:rPr dirty="0" smtClean="0" sz="1600" spc="-71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c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ommands</a:t>
            </a:r>
            <a:r>
              <a:rPr dirty="0" smtClean="0" sz="1600" spc="-63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dirty="0" smtClean="0" sz="1600" spc="-4">
                <a:solidFill>
                  <a:srgbClr val="253046"/>
                </a:solidFill>
                <a:latin typeface="Arial"/>
                <a:cs typeface="Arial"/>
              </a:rPr>
              <a:t>r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dirty="0" smtClean="0" sz="1600" spc="-13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v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al</a:t>
            </a:r>
            <a:r>
              <a:rPr dirty="0" smtClean="0" sz="1600" spc="9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d.</a:t>
            </a:r>
            <a:r>
              <a:rPr dirty="0" smtClean="0" sz="1600" spc="-23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Mu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Load</a:t>
            </a:r>
            <a:endParaRPr sz="1600">
              <a:latin typeface="Arial"/>
              <a:cs typeface="Arial"/>
            </a:endParaRPr>
          </a:p>
          <a:p>
            <a:pPr marL="14223">
              <a:lnSpc>
                <a:spcPct val="100041"/>
              </a:lnSpc>
            </a:pP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en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ures</a:t>
            </a:r>
            <a:r>
              <a:rPr dirty="0" smtClean="0" sz="1600" spc="-61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that</a:t>
            </a:r>
            <a:r>
              <a:rPr dirty="0" smtClean="0" sz="1600" spc="-1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600" spc="-3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dirty="0" smtClean="0" sz="1600" spc="-16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mu</a:t>
            </a:r>
            <a:r>
              <a:rPr dirty="0" smtClean="0" sz="1600" spc="9">
                <a:solidFill>
                  <a:srgbClr val="253046"/>
                </a:solidFill>
                <a:latin typeface="Arial"/>
                <a:cs typeface="Arial"/>
              </a:rPr>
              <a:t>c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h</a:t>
            </a:r>
            <a:r>
              <a:rPr dirty="0" smtClean="0" sz="1600" spc="-29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better</a:t>
            </a:r>
            <a:r>
              <a:rPr dirty="0" smtClean="0" sz="1600" spc="-15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to</a:t>
            </a:r>
            <a:r>
              <a:rPr dirty="0" smtClean="0" sz="1600" spc="-3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dent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fy</a:t>
            </a:r>
            <a:r>
              <a:rPr dirty="0" smtClean="0" sz="1600" spc="-55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any</a:t>
            </a:r>
            <a:r>
              <a:rPr dirty="0" smtClean="0" sz="1600" spc="-5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dirty="0" smtClean="0" sz="1600" spc="-19">
                <a:solidFill>
                  <a:srgbClr val="253046"/>
                </a:solidFill>
                <a:latin typeface="Arial"/>
                <a:cs typeface="Arial"/>
              </a:rPr>
              <a:t>y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ntax</a:t>
            </a:r>
            <a:r>
              <a:rPr dirty="0" smtClean="0" sz="1600" spc="-26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er</a:t>
            </a:r>
            <a:r>
              <a:rPr dirty="0" smtClean="0" sz="1600" spc="-4">
                <a:solidFill>
                  <a:srgbClr val="253046"/>
                </a:solidFill>
                <a:latin typeface="Arial"/>
                <a:cs typeface="Arial"/>
              </a:rPr>
              <a:t>r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ors,</a:t>
            </a:r>
            <a:r>
              <a:rPr dirty="0" smtClean="0" sz="1600" spc="-6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right</a:t>
            </a:r>
            <a:r>
              <a:rPr dirty="0" smtClean="0" sz="1600" spc="-16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up</a:t>
            </a:r>
            <a:r>
              <a:rPr dirty="0" smtClean="0" sz="1600" spc="-7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front.</a:t>
            </a:r>
            <a:r>
              <a:rPr dirty="0" smtClean="0" sz="1600" spc="-96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dirty="0" smtClean="0" sz="1600" spc="9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dirty="0" smtClean="0" sz="1600" spc="-37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the</a:t>
            </a:r>
            <a:r>
              <a:rPr dirty="0" smtClean="0" sz="1600" spc="-7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prel</a:t>
            </a:r>
            <a:r>
              <a:rPr dirty="0" smtClean="0" sz="1600" spc="9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m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nary</a:t>
            </a:r>
            <a:r>
              <a:rPr dirty="0" smtClean="0" sz="1600" spc="-78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teps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are</a:t>
            </a:r>
            <a:r>
              <a:rPr dirty="0" smtClean="0" sz="1600" spc="-23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automate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d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,</a:t>
            </a:r>
            <a:r>
              <a:rPr dirty="0" smtClean="0" sz="1600" spc="-5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dirty="0" smtClean="0" sz="1600" spc="-6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no</a:t>
            </a:r>
            <a:r>
              <a:rPr dirty="0" smtClean="0" sz="1600" spc="-17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u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er</a:t>
            </a:r>
            <a:r>
              <a:rPr dirty="0" smtClean="0" sz="1600" spc="-21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nterve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n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on</a:t>
            </a:r>
            <a:r>
              <a:rPr dirty="0" smtClean="0" sz="1600" spc="-82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dirty="0" smtClean="0" sz="1600" spc="-16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required</a:t>
            </a:r>
            <a:r>
              <a:rPr dirty="0" smtClean="0" sz="1600" spc="-43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n</a:t>
            </a:r>
            <a:r>
              <a:rPr dirty="0" smtClean="0" sz="1600" spc="-12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th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dirty="0" smtClean="0" sz="1600" spc="-19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pha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e.</a:t>
            </a:r>
            <a:endParaRPr sz="1600">
              <a:latin typeface="Arial"/>
              <a:cs typeface="Arial"/>
            </a:endParaRPr>
          </a:p>
          <a:p>
            <a:pPr marL="14223" marR="22349">
              <a:lnSpc>
                <a:spcPct val="95825"/>
              </a:lnSpc>
              <a:spcBef>
                <a:spcPts val="1210"/>
              </a:spcBef>
            </a:pPr>
            <a:r>
              <a:rPr dirty="0" smtClean="0" sz="2000" spc="0" b="1" u="heavy">
                <a:solidFill>
                  <a:srgbClr val="253046"/>
                </a:solidFill>
                <a:latin typeface="Arial"/>
                <a:cs typeface="Arial"/>
              </a:rPr>
              <a:t>Establ</a:t>
            </a:r>
            <a:r>
              <a:rPr dirty="0" smtClean="0" sz="2000" spc="-9" b="1" u="heavy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dirty="0" smtClean="0" sz="2000" spc="0" b="1" u="heavy">
                <a:solidFill>
                  <a:srgbClr val="253046"/>
                </a:solidFill>
                <a:latin typeface="Arial"/>
                <a:cs typeface="Arial"/>
              </a:rPr>
              <a:t>sh</a:t>
            </a:r>
            <a:r>
              <a:rPr dirty="0" smtClean="0" sz="2000" spc="-39" b="1" u="heavy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2000" spc="0" b="1" u="heavy">
                <a:solidFill>
                  <a:srgbClr val="253046"/>
                </a:solidFill>
                <a:latin typeface="Arial"/>
                <a:cs typeface="Arial"/>
              </a:rPr>
              <a:t>all</a:t>
            </a:r>
            <a:r>
              <a:rPr dirty="0" smtClean="0" sz="2000" spc="-9" b="1" u="heavy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2000" spc="-9" b="1" u="heavy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dirty="0" smtClean="0" sz="2000" spc="0" b="1" u="heavy">
                <a:solidFill>
                  <a:srgbClr val="253046"/>
                </a:solidFill>
                <a:latin typeface="Arial"/>
                <a:cs typeface="Arial"/>
              </a:rPr>
              <a:t>essions.</a:t>
            </a:r>
            <a:endParaRPr sz="20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20116" y="3573129"/>
            <a:ext cx="180140" cy="2799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45"/>
              </a:lnSpc>
              <a:spcBef>
                <a:spcPts val="107"/>
              </a:spcBef>
            </a:pPr>
            <a:r>
              <a:rPr dirty="0" smtClean="0" sz="2000" spc="0">
                <a:solidFill>
                  <a:srgbClr val="0097C6"/>
                </a:solidFill>
                <a:latin typeface="Wingdings"/>
                <a:cs typeface="Wingdings"/>
              </a:rPr>
              <a:t></a:t>
            </a:r>
            <a:endParaRPr sz="2000">
              <a:latin typeface="Wingdings"/>
              <a:cs typeface="Wingding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48716" y="4048218"/>
            <a:ext cx="8867612" cy="47802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37084">
              <a:lnSpc>
                <a:spcPts val="1730"/>
              </a:lnSpc>
              <a:spcBef>
                <a:spcPts val="86"/>
              </a:spcBef>
            </a:pP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Se</a:t>
            </a:r>
            <a:r>
              <a:rPr dirty="0" smtClean="0" sz="1600" spc="9">
                <a:solidFill>
                  <a:srgbClr val="253046"/>
                </a:solidFill>
                <a:latin typeface="Arial"/>
                <a:cs typeface="Arial"/>
              </a:rPr>
              <a:t>c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ond,</a:t>
            </a:r>
            <a:r>
              <a:rPr dirty="0" smtClean="0" sz="1600" spc="-58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dirty="0" smtClean="0" sz="1600" spc="9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dirty="0" smtClean="0" sz="1600" spc="-3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Mu</a:t>
            </a:r>
            <a:r>
              <a:rPr dirty="0" smtClean="0" sz="1600" spc="9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Load</a:t>
            </a:r>
            <a:r>
              <a:rPr dirty="0" smtClean="0" sz="1600" spc="-6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ons</a:t>
            </a:r>
            <a:r>
              <a:rPr dirty="0" smtClean="0" sz="1600" spc="-77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-14">
                <a:solidFill>
                  <a:srgbClr val="253046"/>
                </a:solidFill>
                <a:latin typeface="Arial"/>
                <a:cs typeface="Arial"/>
              </a:rPr>
              <a:t>w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th</a:t>
            </a:r>
            <a:r>
              <a:rPr dirty="0" smtClean="0" sz="1600" spc="-28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-184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eradata</a:t>
            </a:r>
            <a:r>
              <a:rPr dirty="0" smtClean="0" sz="1600" spc="-38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need</a:t>
            </a:r>
            <a:r>
              <a:rPr dirty="0" smtClean="0" sz="1600" spc="-35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to</a:t>
            </a:r>
            <a:r>
              <a:rPr dirty="0" smtClean="0" sz="1600" spc="-3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be</a:t>
            </a:r>
            <a:r>
              <a:rPr dirty="0" smtClean="0" sz="1600" spc="-7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tabl</a:t>
            </a:r>
            <a:r>
              <a:rPr dirty="0" smtClean="0" sz="1600" spc="9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hed.</a:t>
            </a:r>
            <a:r>
              <a:rPr dirty="0" smtClean="0" sz="1600" spc="-13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The</a:t>
            </a:r>
            <a:r>
              <a:rPr dirty="0" smtClean="0" sz="1600" spc="-17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default</a:t>
            </a:r>
            <a:r>
              <a:rPr dirty="0" smtClean="0" sz="1600" spc="-47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9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dirty="0" smtClean="0" sz="1600" spc="-6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the</a:t>
            </a:r>
            <a:r>
              <a:rPr dirty="0" smtClean="0" sz="1600" spc="-12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number</a:t>
            </a:r>
            <a:r>
              <a:rPr dirty="0" smtClean="0" sz="1600" spc="-4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of</a:t>
            </a:r>
            <a:endParaRPr sz="1600">
              <a:latin typeface="Arial"/>
              <a:cs typeface="Arial"/>
            </a:endParaRPr>
          </a:p>
          <a:p>
            <a:pPr marL="12700" marR="30403">
              <a:lnSpc>
                <a:spcPct val="95825"/>
              </a:lnSpc>
              <a:spcBef>
                <a:spcPts val="38"/>
              </a:spcBef>
            </a:pP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v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ab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dirty="0" smtClean="0" sz="1600" spc="-125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M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P</a:t>
            </a:r>
            <a:r>
              <a:rPr dirty="0" smtClean="0" sz="1600" spc="9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.</a:t>
            </a:r>
            <a:endParaRPr sz="16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404098" y="6484419"/>
            <a:ext cx="988342" cy="1137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5"/>
              </a:spcBef>
            </a:pPr>
            <a:r>
              <a:rPr dirty="0" smtClean="0" sz="700" spc="4">
                <a:solidFill>
                  <a:srgbClr val="474747"/>
                </a:solidFill>
                <a:latin typeface="Arial"/>
                <a:cs typeface="Arial"/>
              </a:rPr>
              <a:t>P</a:t>
            </a:r>
            <a:r>
              <a:rPr dirty="0" smtClean="0" sz="700" spc="-4">
                <a:solidFill>
                  <a:srgbClr val="474747"/>
                </a:solidFill>
                <a:latin typeface="Arial"/>
                <a:cs typeface="Arial"/>
              </a:rPr>
              <a:t>r</a:t>
            </a:r>
            <a:r>
              <a:rPr dirty="0" smtClean="0" sz="700" spc="-4">
                <a:solidFill>
                  <a:srgbClr val="474747"/>
                </a:solidFill>
                <a:latin typeface="Arial"/>
                <a:cs typeface="Arial"/>
              </a:rPr>
              <a:t>e</a:t>
            </a:r>
            <a:r>
              <a:rPr dirty="0" smtClean="0" sz="700" spc="0">
                <a:solidFill>
                  <a:srgbClr val="474747"/>
                </a:solidFill>
                <a:latin typeface="Arial"/>
                <a:cs typeface="Arial"/>
              </a:rPr>
              <a:t>s</a:t>
            </a:r>
            <a:r>
              <a:rPr dirty="0" smtClean="0" sz="700" spc="-4">
                <a:solidFill>
                  <a:srgbClr val="474747"/>
                </a:solidFill>
                <a:latin typeface="Arial"/>
                <a:cs typeface="Arial"/>
              </a:rPr>
              <a:t>e</a:t>
            </a:r>
            <a:r>
              <a:rPr dirty="0" smtClean="0" sz="700" spc="-4">
                <a:solidFill>
                  <a:srgbClr val="474747"/>
                </a:solidFill>
                <a:latin typeface="Arial"/>
                <a:cs typeface="Arial"/>
              </a:rPr>
              <a:t>n</a:t>
            </a:r>
            <a:r>
              <a:rPr dirty="0" smtClean="0" sz="700" spc="0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dirty="0" smtClean="0" sz="700" spc="-4">
                <a:solidFill>
                  <a:srgbClr val="474747"/>
                </a:solidFill>
                <a:latin typeface="Arial"/>
                <a:cs typeface="Arial"/>
              </a:rPr>
              <a:t>a</a:t>
            </a:r>
            <a:r>
              <a:rPr dirty="0" smtClean="0" sz="700" spc="0">
                <a:solidFill>
                  <a:srgbClr val="474747"/>
                </a:solidFill>
                <a:latin typeface="Arial"/>
                <a:cs typeface="Arial"/>
              </a:rPr>
              <a:t>ti</a:t>
            </a:r>
            <a:r>
              <a:rPr dirty="0" smtClean="0" sz="700" spc="-4">
                <a:solidFill>
                  <a:srgbClr val="474747"/>
                </a:solidFill>
                <a:latin typeface="Arial"/>
                <a:cs typeface="Arial"/>
              </a:rPr>
              <a:t>o</a:t>
            </a:r>
            <a:r>
              <a:rPr dirty="0" smtClean="0" sz="700" spc="0">
                <a:solidFill>
                  <a:srgbClr val="474747"/>
                </a:solidFill>
                <a:latin typeface="Arial"/>
                <a:cs typeface="Arial"/>
              </a:rPr>
              <a:t>n</a:t>
            </a:r>
            <a:r>
              <a:rPr dirty="0" smtClean="0" sz="700" spc="-9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dirty="0" smtClean="0" sz="700" spc="4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dirty="0" smtClean="0" sz="700" spc="0">
                <a:solidFill>
                  <a:srgbClr val="474747"/>
                </a:solidFill>
                <a:latin typeface="Arial"/>
                <a:cs typeface="Arial"/>
              </a:rPr>
              <a:t>itle</a:t>
            </a:r>
            <a:r>
              <a:rPr dirty="0" smtClean="0" sz="700" spc="-18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474747"/>
                </a:solidFill>
                <a:latin typeface="Arial"/>
                <a:cs typeface="Arial"/>
              </a:rPr>
              <a:t>|</a:t>
            </a:r>
            <a:r>
              <a:rPr dirty="0" smtClean="0" sz="700" spc="8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474747"/>
                </a:solidFill>
                <a:latin typeface="Arial"/>
                <a:cs typeface="Arial"/>
              </a:rPr>
              <a:t>Da</a:t>
            </a:r>
            <a:r>
              <a:rPr dirty="0" smtClean="0" sz="700" spc="-4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dirty="0" smtClean="0" sz="700" spc="0">
                <a:solidFill>
                  <a:srgbClr val="474747"/>
                </a:solidFill>
                <a:latin typeface="Arial"/>
                <a:cs typeface="Arial"/>
              </a:rPr>
              <a:t>e</a:t>
            </a:r>
            <a:endParaRPr sz="7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389622" y="6666385"/>
            <a:ext cx="2309483" cy="11592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25"/>
              </a:spcBef>
            </a:pP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Co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p</a:t>
            </a:r>
            <a:r>
              <a:rPr dirty="0" smtClean="0" sz="700" spc="-25">
                <a:solidFill>
                  <a:srgbClr val="909090"/>
                </a:solidFill>
                <a:latin typeface="Arial"/>
                <a:cs typeface="Arial"/>
              </a:rPr>
              <a:t>y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r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ig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h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t</a:t>
            </a:r>
            <a:r>
              <a:rPr dirty="0" smtClean="0" sz="700" spc="14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©</a:t>
            </a:r>
            <a:r>
              <a:rPr dirty="0" smtClean="0" sz="700" spc="-5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Ca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p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g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e</a:t>
            </a:r>
            <a:r>
              <a:rPr dirty="0" smtClean="0" sz="700" spc="9">
                <a:solidFill>
                  <a:srgbClr val="909090"/>
                </a:solidFill>
                <a:latin typeface="Arial"/>
                <a:cs typeface="Arial"/>
              </a:rPr>
              <a:t>m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ini</a:t>
            </a:r>
            <a:r>
              <a:rPr dirty="0" smtClean="0" sz="700" spc="-23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2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0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1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5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.</a:t>
            </a:r>
            <a:r>
              <a:rPr dirty="0" smtClean="0" sz="700" spc="2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dirty="0" smtClean="0" sz="700" spc="4">
                <a:solidFill>
                  <a:srgbClr val="909090"/>
                </a:solidFill>
                <a:latin typeface="Arial"/>
                <a:cs typeface="Arial"/>
              </a:rPr>
              <a:t>A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ll</a:t>
            </a:r>
            <a:r>
              <a:rPr dirty="0" smtClean="0" sz="700" spc="-17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Ri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g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h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ts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Res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e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r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v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e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d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       </a:t>
            </a:r>
            <a:r>
              <a:rPr dirty="0" smtClean="0" sz="700" spc="59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10</a:t>
            </a:r>
            <a:endParaRPr sz="7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045430" y="1853691"/>
            <a:ext cx="65917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3" name="object 3"/>
          <p:cNvSpPr txBox="1"/>
          <p:nvPr/>
        </p:nvSpPr>
        <p:spPr>
          <a:xfrm>
            <a:off x="1791940" y="3652266"/>
            <a:ext cx="65663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" name="object 2"/>
          <p:cNvSpPr txBox="1"/>
          <p:nvPr/>
        </p:nvSpPr>
        <p:spPr>
          <a:xfrm>
            <a:off x="2140616" y="3652266"/>
            <a:ext cx="69735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bject 15"/>
          <p:cNvSpPr/>
          <p:nvPr/>
        </p:nvSpPr>
        <p:spPr>
          <a:xfrm>
            <a:off x="0" y="409956"/>
            <a:ext cx="9906000" cy="83515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" name="object 16"/>
          <p:cNvSpPr/>
          <p:nvPr/>
        </p:nvSpPr>
        <p:spPr>
          <a:xfrm>
            <a:off x="45720" y="605028"/>
            <a:ext cx="106680" cy="1066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" name="object 17"/>
          <p:cNvSpPr/>
          <p:nvPr/>
        </p:nvSpPr>
        <p:spPr>
          <a:xfrm>
            <a:off x="1" y="438908"/>
            <a:ext cx="9905998" cy="724683"/>
          </a:xfrm>
          <a:custGeom>
            <a:avLst/>
            <a:gdLst/>
            <a:ahLst/>
            <a:cxnLst/>
            <a:rect l="l" t="t" r="r" b="b"/>
            <a:pathLst>
              <a:path w="9905998" h="724683">
                <a:moveTo>
                  <a:pt x="457935" y="611028"/>
                </a:moveTo>
                <a:lnTo>
                  <a:pt x="447560" y="591078"/>
                </a:lnTo>
                <a:lnTo>
                  <a:pt x="434874" y="569125"/>
                </a:lnTo>
                <a:lnTo>
                  <a:pt x="419746" y="545670"/>
                </a:lnTo>
                <a:lnTo>
                  <a:pt x="402044" y="521213"/>
                </a:lnTo>
                <a:lnTo>
                  <a:pt x="381638" y="496255"/>
                </a:lnTo>
                <a:lnTo>
                  <a:pt x="358396" y="471298"/>
                </a:lnTo>
                <a:lnTo>
                  <a:pt x="332187" y="446841"/>
                </a:lnTo>
                <a:lnTo>
                  <a:pt x="302882" y="423385"/>
                </a:lnTo>
                <a:lnTo>
                  <a:pt x="270347" y="401433"/>
                </a:lnTo>
                <a:lnTo>
                  <a:pt x="234453" y="381483"/>
                </a:lnTo>
                <a:lnTo>
                  <a:pt x="195068" y="364038"/>
                </a:lnTo>
                <a:lnTo>
                  <a:pt x="152061" y="349597"/>
                </a:lnTo>
                <a:lnTo>
                  <a:pt x="105302" y="338663"/>
                </a:lnTo>
                <a:lnTo>
                  <a:pt x="54658" y="331735"/>
                </a:lnTo>
                <a:lnTo>
                  <a:pt x="0" y="329314"/>
                </a:lnTo>
                <a:lnTo>
                  <a:pt x="0" y="396751"/>
                </a:lnTo>
                <a:lnTo>
                  <a:pt x="54658" y="399146"/>
                </a:lnTo>
                <a:lnTo>
                  <a:pt x="105302" y="406000"/>
                </a:lnTo>
                <a:lnTo>
                  <a:pt x="152061" y="416818"/>
                </a:lnTo>
                <a:lnTo>
                  <a:pt x="195068" y="431105"/>
                </a:lnTo>
                <a:lnTo>
                  <a:pt x="234453" y="448365"/>
                </a:lnTo>
                <a:lnTo>
                  <a:pt x="270347" y="468102"/>
                </a:lnTo>
                <a:lnTo>
                  <a:pt x="302882" y="489821"/>
                </a:lnTo>
                <a:lnTo>
                  <a:pt x="332187" y="513026"/>
                </a:lnTo>
                <a:lnTo>
                  <a:pt x="358396" y="537222"/>
                </a:lnTo>
                <a:lnTo>
                  <a:pt x="381638" y="561914"/>
                </a:lnTo>
                <a:lnTo>
                  <a:pt x="402044" y="586606"/>
                </a:lnTo>
                <a:lnTo>
                  <a:pt x="419746" y="610803"/>
                </a:lnTo>
                <a:lnTo>
                  <a:pt x="434874" y="634008"/>
                </a:lnTo>
                <a:lnTo>
                  <a:pt x="447560" y="655727"/>
                </a:lnTo>
                <a:lnTo>
                  <a:pt x="457935" y="675464"/>
                </a:lnTo>
                <a:lnTo>
                  <a:pt x="466130" y="692724"/>
                </a:lnTo>
                <a:lnTo>
                  <a:pt x="472275" y="707011"/>
                </a:lnTo>
                <a:lnTo>
                  <a:pt x="478943" y="724683"/>
                </a:lnTo>
                <a:lnTo>
                  <a:pt x="480512" y="724683"/>
                </a:lnTo>
                <a:lnTo>
                  <a:pt x="501569" y="675464"/>
                </a:lnTo>
                <a:lnTo>
                  <a:pt x="524717" y="634008"/>
                </a:lnTo>
                <a:lnTo>
                  <a:pt x="557701" y="586606"/>
                </a:lnTo>
                <a:lnTo>
                  <a:pt x="601590" y="537222"/>
                </a:lnTo>
                <a:lnTo>
                  <a:pt x="657449" y="489821"/>
                </a:lnTo>
                <a:lnTo>
                  <a:pt x="690202" y="468102"/>
                </a:lnTo>
                <a:lnTo>
                  <a:pt x="726347" y="448365"/>
                </a:lnTo>
                <a:lnTo>
                  <a:pt x="766020" y="431105"/>
                </a:lnTo>
                <a:lnTo>
                  <a:pt x="809352" y="416818"/>
                </a:lnTo>
                <a:lnTo>
                  <a:pt x="856478" y="406000"/>
                </a:lnTo>
                <a:lnTo>
                  <a:pt x="907531" y="399146"/>
                </a:lnTo>
                <a:lnTo>
                  <a:pt x="962645" y="396751"/>
                </a:lnTo>
                <a:lnTo>
                  <a:pt x="9419969" y="396751"/>
                </a:lnTo>
                <a:lnTo>
                  <a:pt x="9475087" y="394356"/>
                </a:lnTo>
                <a:lnTo>
                  <a:pt x="9526191" y="387502"/>
                </a:lnTo>
                <a:lnTo>
                  <a:pt x="9573409" y="376684"/>
                </a:lnTo>
                <a:lnTo>
                  <a:pt x="9616868" y="362397"/>
                </a:lnTo>
                <a:lnTo>
                  <a:pt x="9656698" y="345137"/>
                </a:lnTo>
                <a:lnTo>
                  <a:pt x="9693028" y="325400"/>
                </a:lnTo>
                <a:lnTo>
                  <a:pt x="9725985" y="303681"/>
                </a:lnTo>
                <a:lnTo>
                  <a:pt x="9755698" y="280476"/>
                </a:lnTo>
                <a:lnTo>
                  <a:pt x="9782295" y="256279"/>
                </a:lnTo>
                <a:lnTo>
                  <a:pt x="9805906" y="231587"/>
                </a:lnTo>
                <a:lnTo>
                  <a:pt x="9826658" y="206895"/>
                </a:lnTo>
                <a:lnTo>
                  <a:pt x="9844680" y="182699"/>
                </a:lnTo>
                <a:lnTo>
                  <a:pt x="9860101" y="159494"/>
                </a:lnTo>
                <a:lnTo>
                  <a:pt x="9873048" y="137775"/>
                </a:lnTo>
                <a:lnTo>
                  <a:pt x="9883651" y="118038"/>
                </a:lnTo>
                <a:lnTo>
                  <a:pt x="9892039" y="100778"/>
                </a:lnTo>
                <a:lnTo>
                  <a:pt x="9898338" y="86491"/>
                </a:lnTo>
                <a:lnTo>
                  <a:pt x="9905189" y="68819"/>
                </a:lnTo>
                <a:lnTo>
                  <a:pt x="9905998" y="66424"/>
                </a:lnTo>
                <a:lnTo>
                  <a:pt x="9905998" y="0"/>
                </a:lnTo>
                <a:lnTo>
                  <a:pt x="9905189" y="1382"/>
                </a:lnTo>
                <a:lnTo>
                  <a:pt x="9902679" y="8236"/>
                </a:lnTo>
                <a:lnTo>
                  <a:pt x="9898338" y="19054"/>
                </a:lnTo>
                <a:lnTo>
                  <a:pt x="9873048" y="70338"/>
                </a:lnTo>
                <a:lnTo>
                  <a:pt x="9844680" y="115262"/>
                </a:lnTo>
                <a:lnTo>
                  <a:pt x="9805906" y="164150"/>
                </a:lnTo>
                <a:lnTo>
                  <a:pt x="9755698" y="213039"/>
                </a:lnTo>
                <a:lnTo>
                  <a:pt x="9693028" y="257963"/>
                </a:lnTo>
                <a:lnTo>
                  <a:pt x="9656698" y="277700"/>
                </a:lnTo>
                <a:lnTo>
                  <a:pt x="9616868" y="294960"/>
                </a:lnTo>
                <a:lnTo>
                  <a:pt x="9573409" y="309247"/>
                </a:lnTo>
                <a:lnTo>
                  <a:pt x="9526191" y="320065"/>
                </a:lnTo>
                <a:lnTo>
                  <a:pt x="9475087" y="326919"/>
                </a:lnTo>
                <a:lnTo>
                  <a:pt x="9419969" y="329314"/>
                </a:lnTo>
                <a:lnTo>
                  <a:pt x="962645" y="329314"/>
                </a:lnTo>
                <a:lnTo>
                  <a:pt x="907531" y="331735"/>
                </a:lnTo>
                <a:lnTo>
                  <a:pt x="856478" y="338663"/>
                </a:lnTo>
                <a:lnTo>
                  <a:pt x="809352" y="349597"/>
                </a:lnTo>
                <a:lnTo>
                  <a:pt x="766020" y="364038"/>
                </a:lnTo>
                <a:lnTo>
                  <a:pt x="726347" y="381483"/>
                </a:lnTo>
                <a:lnTo>
                  <a:pt x="690202" y="401433"/>
                </a:lnTo>
                <a:lnTo>
                  <a:pt x="657449" y="423385"/>
                </a:lnTo>
                <a:lnTo>
                  <a:pt x="627956" y="446841"/>
                </a:lnTo>
                <a:lnTo>
                  <a:pt x="601590" y="471298"/>
                </a:lnTo>
                <a:lnTo>
                  <a:pt x="578216" y="496255"/>
                </a:lnTo>
                <a:lnTo>
                  <a:pt x="557701" y="521213"/>
                </a:lnTo>
                <a:lnTo>
                  <a:pt x="539913" y="545670"/>
                </a:lnTo>
                <a:lnTo>
                  <a:pt x="524717" y="569125"/>
                </a:lnTo>
                <a:lnTo>
                  <a:pt x="511980" y="591078"/>
                </a:lnTo>
                <a:lnTo>
                  <a:pt x="501569" y="611028"/>
                </a:lnTo>
                <a:lnTo>
                  <a:pt x="493350" y="628473"/>
                </a:lnTo>
                <a:lnTo>
                  <a:pt x="487190" y="642914"/>
                </a:lnTo>
                <a:lnTo>
                  <a:pt x="480512" y="660776"/>
                </a:lnTo>
                <a:lnTo>
                  <a:pt x="478943" y="660776"/>
                </a:lnTo>
                <a:lnTo>
                  <a:pt x="476503" y="653848"/>
                </a:lnTo>
                <a:lnTo>
                  <a:pt x="472275" y="642914"/>
                </a:lnTo>
                <a:lnTo>
                  <a:pt x="466130" y="628473"/>
                </a:lnTo>
                <a:lnTo>
                  <a:pt x="457935" y="611028"/>
                </a:lnTo>
                <a:close/>
              </a:path>
            </a:pathLst>
          </a:custGeom>
          <a:solidFill>
            <a:srgbClr val="0097C6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" name="object 18"/>
          <p:cNvSpPr/>
          <p:nvPr/>
        </p:nvSpPr>
        <p:spPr>
          <a:xfrm>
            <a:off x="1" y="6362700"/>
            <a:ext cx="9905998" cy="0"/>
          </a:xfrm>
          <a:custGeom>
            <a:avLst/>
            <a:gdLst/>
            <a:ahLst/>
            <a:cxnLst/>
            <a:rect l="l" t="t" r="r" b="b"/>
            <a:pathLst>
              <a:path w="9905998" h="0">
                <a:moveTo>
                  <a:pt x="9905998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0097C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9" name="object 19"/>
          <p:cNvSpPr/>
          <p:nvPr/>
        </p:nvSpPr>
        <p:spPr>
          <a:xfrm>
            <a:off x="0" y="0"/>
            <a:ext cx="9906000" cy="6362700"/>
          </a:xfrm>
          <a:custGeom>
            <a:avLst/>
            <a:gdLst/>
            <a:ahLst/>
            <a:cxnLst/>
            <a:rect l="l" t="t" r="r" b="b"/>
            <a:pathLst>
              <a:path w="9906000" h="6362700">
                <a:moveTo>
                  <a:pt x="9906000" y="0"/>
                </a:moveTo>
                <a:lnTo>
                  <a:pt x="0" y="0"/>
                </a:lnTo>
                <a:lnTo>
                  <a:pt x="0" y="6362700"/>
                </a:lnTo>
                <a:lnTo>
                  <a:pt x="9906000" y="6362700"/>
                </a:lnTo>
                <a:lnTo>
                  <a:pt x="9906000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0" name="object 20"/>
          <p:cNvSpPr/>
          <p:nvPr/>
        </p:nvSpPr>
        <p:spPr>
          <a:xfrm>
            <a:off x="0" y="0"/>
            <a:ext cx="9906000" cy="1128776"/>
          </a:xfrm>
          <a:custGeom>
            <a:avLst/>
            <a:gdLst/>
            <a:ahLst/>
            <a:cxnLst/>
            <a:rect l="l" t="t" r="r" b="b"/>
            <a:pathLst>
              <a:path w="9906000" h="1128776">
                <a:moveTo>
                  <a:pt x="0" y="0"/>
                </a:moveTo>
                <a:lnTo>
                  <a:pt x="0" y="801877"/>
                </a:lnTo>
                <a:lnTo>
                  <a:pt x="44018" y="809048"/>
                </a:lnTo>
                <a:lnTo>
                  <a:pt x="84978" y="817151"/>
                </a:lnTo>
                <a:lnTo>
                  <a:pt x="123033" y="826194"/>
                </a:lnTo>
                <a:lnTo>
                  <a:pt x="158341" y="836180"/>
                </a:lnTo>
                <a:lnTo>
                  <a:pt x="191055" y="847115"/>
                </a:lnTo>
                <a:lnTo>
                  <a:pt x="221332" y="859006"/>
                </a:lnTo>
                <a:lnTo>
                  <a:pt x="249326" y="871857"/>
                </a:lnTo>
                <a:lnTo>
                  <a:pt x="275193" y="885673"/>
                </a:lnTo>
                <a:lnTo>
                  <a:pt x="299089" y="900461"/>
                </a:lnTo>
                <a:lnTo>
                  <a:pt x="321168" y="916225"/>
                </a:lnTo>
                <a:lnTo>
                  <a:pt x="341587" y="932971"/>
                </a:lnTo>
                <a:lnTo>
                  <a:pt x="360500" y="950705"/>
                </a:lnTo>
                <a:lnTo>
                  <a:pt x="378063" y="969432"/>
                </a:lnTo>
                <a:lnTo>
                  <a:pt x="394431" y="989157"/>
                </a:lnTo>
                <a:lnTo>
                  <a:pt x="409760" y="1009886"/>
                </a:lnTo>
                <a:lnTo>
                  <a:pt x="424204" y="1031624"/>
                </a:lnTo>
                <a:lnTo>
                  <a:pt x="437920" y="1054376"/>
                </a:lnTo>
                <a:lnTo>
                  <a:pt x="451063" y="1078149"/>
                </a:lnTo>
                <a:lnTo>
                  <a:pt x="463787" y="1102947"/>
                </a:lnTo>
                <a:lnTo>
                  <a:pt x="476250" y="1128776"/>
                </a:lnTo>
                <a:lnTo>
                  <a:pt x="492137" y="1105914"/>
                </a:lnTo>
                <a:lnTo>
                  <a:pt x="507125" y="1083119"/>
                </a:lnTo>
                <a:lnTo>
                  <a:pt x="521491" y="1060491"/>
                </a:lnTo>
                <a:lnTo>
                  <a:pt x="535515" y="1038132"/>
                </a:lnTo>
                <a:lnTo>
                  <a:pt x="549474" y="1016144"/>
                </a:lnTo>
                <a:lnTo>
                  <a:pt x="578314" y="973690"/>
                </a:lnTo>
                <a:lnTo>
                  <a:pt x="610240" y="933941"/>
                </a:lnTo>
                <a:lnTo>
                  <a:pt x="647482" y="897713"/>
                </a:lnTo>
                <a:lnTo>
                  <a:pt x="692267" y="865821"/>
                </a:lnTo>
                <a:lnTo>
                  <a:pt x="746824" y="839079"/>
                </a:lnTo>
                <a:lnTo>
                  <a:pt x="813383" y="818301"/>
                </a:lnTo>
                <a:lnTo>
                  <a:pt x="851860" y="810403"/>
                </a:lnTo>
                <a:lnTo>
                  <a:pt x="894172" y="804302"/>
                </a:lnTo>
                <a:lnTo>
                  <a:pt x="940600" y="800100"/>
                </a:lnTo>
                <a:lnTo>
                  <a:pt x="9467850" y="800100"/>
                </a:lnTo>
                <a:lnTo>
                  <a:pt x="9502265" y="799084"/>
                </a:lnTo>
                <a:lnTo>
                  <a:pt x="9535266" y="795633"/>
                </a:lnTo>
                <a:lnTo>
                  <a:pt x="9566869" y="789889"/>
                </a:lnTo>
                <a:lnTo>
                  <a:pt x="9597091" y="781988"/>
                </a:lnTo>
                <a:lnTo>
                  <a:pt x="9625947" y="772072"/>
                </a:lnTo>
                <a:lnTo>
                  <a:pt x="9653453" y="760280"/>
                </a:lnTo>
                <a:lnTo>
                  <a:pt x="9679627" y="746750"/>
                </a:lnTo>
                <a:lnTo>
                  <a:pt x="9704484" y="731623"/>
                </a:lnTo>
                <a:lnTo>
                  <a:pt x="9728041" y="715038"/>
                </a:lnTo>
                <a:lnTo>
                  <a:pt x="9750313" y="697134"/>
                </a:lnTo>
                <a:lnTo>
                  <a:pt x="9771318" y="678051"/>
                </a:lnTo>
                <a:lnTo>
                  <a:pt x="9791072" y="657929"/>
                </a:lnTo>
                <a:lnTo>
                  <a:pt x="9809590" y="636906"/>
                </a:lnTo>
                <a:lnTo>
                  <a:pt x="9826889" y="615122"/>
                </a:lnTo>
                <a:lnTo>
                  <a:pt x="9842986" y="592716"/>
                </a:lnTo>
                <a:lnTo>
                  <a:pt x="9857896" y="569829"/>
                </a:lnTo>
                <a:lnTo>
                  <a:pt x="9871636" y="546599"/>
                </a:lnTo>
                <a:lnTo>
                  <a:pt x="9895672" y="499670"/>
                </a:lnTo>
                <a:lnTo>
                  <a:pt x="9906000" y="476250"/>
                </a:lnTo>
                <a:lnTo>
                  <a:pt x="9906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1" name="object 21"/>
          <p:cNvSpPr/>
          <p:nvPr/>
        </p:nvSpPr>
        <p:spPr>
          <a:xfrm>
            <a:off x="1" y="438908"/>
            <a:ext cx="9905998" cy="724683"/>
          </a:xfrm>
          <a:custGeom>
            <a:avLst/>
            <a:gdLst/>
            <a:ahLst/>
            <a:cxnLst/>
            <a:rect l="l" t="t" r="r" b="b"/>
            <a:pathLst>
              <a:path w="9905998" h="724683">
                <a:moveTo>
                  <a:pt x="457935" y="611028"/>
                </a:moveTo>
                <a:lnTo>
                  <a:pt x="447560" y="591078"/>
                </a:lnTo>
                <a:lnTo>
                  <a:pt x="434874" y="569125"/>
                </a:lnTo>
                <a:lnTo>
                  <a:pt x="419746" y="545670"/>
                </a:lnTo>
                <a:lnTo>
                  <a:pt x="402044" y="521213"/>
                </a:lnTo>
                <a:lnTo>
                  <a:pt x="381638" y="496255"/>
                </a:lnTo>
                <a:lnTo>
                  <a:pt x="358396" y="471298"/>
                </a:lnTo>
                <a:lnTo>
                  <a:pt x="332187" y="446841"/>
                </a:lnTo>
                <a:lnTo>
                  <a:pt x="302882" y="423385"/>
                </a:lnTo>
                <a:lnTo>
                  <a:pt x="270347" y="401433"/>
                </a:lnTo>
                <a:lnTo>
                  <a:pt x="234453" y="381483"/>
                </a:lnTo>
                <a:lnTo>
                  <a:pt x="195068" y="364038"/>
                </a:lnTo>
                <a:lnTo>
                  <a:pt x="152061" y="349597"/>
                </a:lnTo>
                <a:lnTo>
                  <a:pt x="105302" y="338663"/>
                </a:lnTo>
                <a:lnTo>
                  <a:pt x="54658" y="331735"/>
                </a:lnTo>
                <a:lnTo>
                  <a:pt x="0" y="329314"/>
                </a:lnTo>
                <a:lnTo>
                  <a:pt x="0" y="396751"/>
                </a:lnTo>
                <a:lnTo>
                  <a:pt x="54658" y="399146"/>
                </a:lnTo>
                <a:lnTo>
                  <a:pt x="105302" y="406000"/>
                </a:lnTo>
                <a:lnTo>
                  <a:pt x="152061" y="416818"/>
                </a:lnTo>
                <a:lnTo>
                  <a:pt x="195068" y="431105"/>
                </a:lnTo>
                <a:lnTo>
                  <a:pt x="234453" y="448365"/>
                </a:lnTo>
                <a:lnTo>
                  <a:pt x="270347" y="468102"/>
                </a:lnTo>
                <a:lnTo>
                  <a:pt x="302882" y="489821"/>
                </a:lnTo>
                <a:lnTo>
                  <a:pt x="332187" y="513026"/>
                </a:lnTo>
                <a:lnTo>
                  <a:pt x="358396" y="537222"/>
                </a:lnTo>
                <a:lnTo>
                  <a:pt x="381638" y="561914"/>
                </a:lnTo>
                <a:lnTo>
                  <a:pt x="402044" y="586606"/>
                </a:lnTo>
                <a:lnTo>
                  <a:pt x="419746" y="610803"/>
                </a:lnTo>
                <a:lnTo>
                  <a:pt x="434874" y="634008"/>
                </a:lnTo>
                <a:lnTo>
                  <a:pt x="447560" y="655727"/>
                </a:lnTo>
                <a:lnTo>
                  <a:pt x="457935" y="675464"/>
                </a:lnTo>
                <a:lnTo>
                  <a:pt x="466130" y="692724"/>
                </a:lnTo>
                <a:lnTo>
                  <a:pt x="472275" y="707011"/>
                </a:lnTo>
                <a:lnTo>
                  <a:pt x="478943" y="724683"/>
                </a:lnTo>
                <a:lnTo>
                  <a:pt x="480512" y="724683"/>
                </a:lnTo>
                <a:lnTo>
                  <a:pt x="501569" y="675464"/>
                </a:lnTo>
                <a:lnTo>
                  <a:pt x="524717" y="634008"/>
                </a:lnTo>
                <a:lnTo>
                  <a:pt x="557701" y="586606"/>
                </a:lnTo>
                <a:lnTo>
                  <a:pt x="601590" y="537222"/>
                </a:lnTo>
                <a:lnTo>
                  <a:pt x="657449" y="489821"/>
                </a:lnTo>
                <a:lnTo>
                  <a:pt x="690202" y="468102"/>
                </a:lnTo>
                <a:lnTo>
                  <a:pt x="726347" y="448365"/>
                </a:lnTo>
                <a:lnTo>
                  <a:pt x="766020" y="431105"/>
                </a:lnTo>
                <a:lnTo>
                  <a:pt x="809352" y="416818"/>
                </a:lnTo>
                <a:lnTo>
                  <a:pt x="856478" y="406000"/>
                </a:lnTo>
                <a:lnTo>
                  <a:pt x="907531" y="399146"/>
                </a:lnTo>
                <a:lnTo>
                  <a:pt x="962645" y="396751"/>
                </a:lnTo>
                <a:lnTo>
                  <a:pt x="9419969" y="396751"/>
                </a:lnTo>
                <a:lnTo>
                  <a:pt x="9475087" y="394356"/>
                </a:lnTo>
                <a:lnTo>
                  <a:pt x="9526191" y="387502"/>
                </a:lnTo>
                <a:lnTo>
                  <a:pt x="9573409" y="376684"/>
                </a:lnTo>
                <a:lnTo>
                  <a:pt x="9616868" y="362397"/>
                </a:lnTo>
                <a:lnTo>
                  <a:pt x="9656698" y="345137"/>
                </a:lnTo>
                <a:lnTo>
                  <a:pt x="9693028" y="325400"/>
                </a:lnTo>
                <a:lnTo>
                  <a:pt x="9725985" y="303681"/>
                </a:lnTo>
                <a:lnTo>
                  <a:pt x="9755698" y="280476"/>
                </a:lnTo>
                <a:lnTo>
                  <a:pt x="9782295" y="256279"/>
                </a:lnTo>
                <a:lnTo>
                  <a:pt x="9805906" y="231587"/>
                </a:lnTo>
                <a:lnTo>
                  <a:pt x="9826658" y="206895"/>
                </a:lnTo>
                <a:lnTo>
                  <a:pt x="9844680" y="182699"/>
                </a:lnTo>
                <a:lnTo>
                  <a:pt x="9860101" y="159494"/>
                </a:lnTo>
                <a:lnTo>
                  <a:pt x="9873048" y="137775"/>
                </a:lnTo>
                <a:lnTo>
                  <a:pt x="9883651" y="118038"/>
                </a:lnTo>
                <a:lnTo>
                  <a:pt x="9892039" y="100778"/>
                </a:lnTo>
                <a:lnTo>
                  <a:pt x="9898338" y="86491"/>
                </a:lnTo>
                <a:lnTo>
                  <a:pt x="9905189" y="68819"/>
                </a:lnTo>
                <a:lnTo>
                  <a:pt x="9905998" y="66424"/>
                </a:lnTo>
                <a:lnTo>
                  <a:pt x="9905998" y="0"/>
                </a:lnTo>
                <a:lnTo>
                  <a:pt x="9905189" y="1382"/>
                </a:lnTo>
                <a:lnTo>
                  <a:pt x="9902679" y="8236"/>
                </a:lnTo>
                <a:lnTo>
                  <a:pt x="9898338" y="19054"/>
                </a:lnTo>
                <a:lnTo>
                  <a:pt x="9873048" y="70338"/>
                </a:lnTo>
                <a:lnTo>
                  <a:pt x="9844680" y="115262"/>
                </a:lnTo>
                <a:lnTo>
                  <a:pt x="9805906" y="164150"/>
                </a:lnTo>
                <a:lnTo>
                  <a:pt x="9755698" y="213039"/>
                </a:lnTo>
                <a:lnTo>
                  <a:pt x="9693028" y="257963"/>
                </a:lnTo>
                <a:lnTo>
                  <a:pt x="9656698" y="277700"/>
                </a:lnTo>
                <a:lnTo>
                  <a:pt x="9616868" y="294960"/>
                </a:lnTo>
                <a:lnTo>
                  <a:pt x="9573409" y="309247"/>
                </a:lnTo>
                <a:lnTo>
                  <a:pt x="9526191" y="320065"/>
                </a:lnTo>
                <a:lnTo>
                  <a:pt x="9475087" y="326919"/>
                </a:lnTo>
                <a:lnTo>
                  <a:pt x="9419969" y="329314"/>
                </a:lnTo>
                <a:lnTo>
                  <a:pt x="962645" y="329314"/>
                </a:lnTo>
                <a:lnTo>
                  <a:pt x="907531" y="331735"/>
                </a:lnTo>
                <a:lnTo>
                  <a:pt x="856478" y="338663"/>
                </a:lnTo>
                <a:lnTo>
                  <a:pt x="809352" y="349597"/>
                </a:lnTo>
                <a:lnTo>
                  <a:pt x="766020" y="364038"/>
                </a:lnTo>
                <a:lnTo>
                  <a:pt x="726347" y="381483"/>
                </a:lnTo>
                <a:lnTo>
                  <a:pt x="690202" y="401433"/>
                </a:lnTo>
                <a:lnTo>
                  <a:pt x="657449" y="423385"/>
                </a:lnTo>
                <a:lnTo>
                  <a:pt x="627956" y="446841"/>
                </a:lnTo>
                <a:lnTo>
                  <a:pt x="601590" y="471298"/>
                </a:lnTo>
                <a:lnTo>
                  <a:pt x="578216" y="496255"/>
                </a:lnTo>
                <a:lnTo>
                  <a:pt x="557701" y="521213"/>
                </a:lnTo>
                <a:lnTo>
                  <a:pt x="539913" y="545670"/>
                </a:lnTo>
                <a:lnTo>
                  <a:pt x="524717" y="569125"/>
                </a:lnTo>
                <a:lnTo>
                  <a:pt x="511980" y="591078"/>
                </a:lnTo>
                <a:lnTo>
                  <a:pt x="501569" y="611028"/>
                </a:lnTo>
                <a:lnTo>
                  <a:pt x="493350" y="628473"/>
                </a:lnTo>
                <a:lnTo>
                  <a:pt x="487190" y="642914"/>
                </a:lnTo>
                <a:lnTo>
                  <a:pt x="480512" y="660776"/>
                </a:lnTo>
                <a:lnTo>
                  <a:pt x="478943" y="660776"/>
                </a:lnTo>
                <a:lnTo>
                  <a:pt x="476503" y="653848"/>
                </a:lnTo>
                <a:lnTo>
                  <a:pt x="472275" y="642914"/>
                </a:lnTo>
                <a:lnTo>
                  <a:pt x="466130" y="628473"/>
                </a:lnTo>
                <a:lnTo>
                  <a:pt x="457935" y="61102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2" name="object 22"/>
          <p:cNvSpPr/>
          <p:nvPr/>
        </p:nvSpPr>
        <p:spPr>
          <a:xfrm>
            <a:off x="1" y="6362700"/>
            <a:ext cx="9905998" cy="0"/>
          </a:xfrm>
          <a:custGeom>
            <a:avLst/>
            <a:gdLst/>
            <a:ahLst/>
            <a:cxnLst/>
            <a:rect l="l" t="t" r="r" b="b"/>
            <a:pathLst>
              <a:path w="9905998" h="0">
                <a:moveTo>
                  <a:pt x="9905998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0097C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3" name="object 23"/>
          <p:cNvSpPr/>
          <p:nvPr/>
        </p:nvSpPr>
        <p:spPr>
          <a:xfrm>
            <a:off x="0" y="409956"/>
            <a:ext cx="9906000" cy="83515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4" name="object 24"/>
          <p:cNvSpPr/>
          <p:nvPr/>
        </p:nvSpPr>
        <p:spPr>
          <a:xfrm>
            <a:off x="45720" y="605028"/>
            <a:ext cx="106680" cy="10667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5" name="object 25"/>
          <p:cNvSpPr/>
          <p:nvPr/>
        </p:nvSpPr>
        <p:spPr>
          <a:xfrm>
            <a:off x="1" y="438908"/>
            <a:ext cx="9905998" cy="724683"/>
          </a:xfrm>
          <a:custGeom>
            <a:avLst/>
            <a:gdLst/>
            <a:ahLst/>
            <a:cxnLst/>
            <a:rect l="l" t="t" r="r" b="b"/>
            <a:pathLst>
              <a:path w="9905998" h="724683">
                <a:moveTo>
                  <a:pt x="457935" y="611028"/>
                </a:moveTo>
                <a:lnTo>
                  <a:pt x="447560" y="591078"/>
                </a:lnTo>
                <a:lnTo>
                  <a:pt x="434874" y="569125"/>
                </a:lnTo>
                <a:lnTo>
                  <a:pt x="419746" y="545670"/>
                </a:lnTo>
                <a:lnTo>
                  <a:pt x="402044" y="521213"/>
                </a:lnTo>
                <a:lnTo>
                  <a:pt x="381638" y="496255"/>
                </a:lnTo>
                <a:lnTo>
                  <a:pt x="358396" y="471298"/>
                </a:lnTo>
                <a:lnTo>
                  <a:pt x="332187" y="446841"/>
                </a:lnTo>
                <a:lnTo>
                  <a:pt x="302882" y="423385"/>
                </a:lnTo>
                <a:lnTo>
                  <a:pt x="270347" y="401433"/>
                </a:lnTo>
                <a:lnTo>
                  <a:pt x="234453" y="381483"/>
                </a:lnTo>
                <a:lnTo>
                  <a:pt x="195068" y="364038"/>
                </a:lnTo>
                <a:lnTo>
                  <a:pt x="152061" y="349597"/>
                </a:lnTo>
                <a:lnTo>
                  <a:pt x="105302" y="338663"/>
                </a:lnTo>
                <a:lnTo>
                  <a:pt x="54658" y="331735"/>
                </a:lnTo>
                <a:lnTo>
                  <a:pt x="0" y="329314"/>
                </a:lnTo>
                <a:lnTo>
                  <a:pt x="0" y="396751"/>
                </a:lnTo>
                <a:lnTo>
                  <a:pt x="54658" y="399146"/>
                </a:lnTo>
                <a:lnTo>
                  <a:pt x="105302" y="406000"/>
                </a:lnTo>
                <a:lnTo>
                  <a:pt x="152061" y="416818"/>
                </a:lnTo>
                <a:lnTo>
                  <a:pt x="195068" y="431105"/>
                </a:lnTo>
                <a:lnTo>
                  <a:pt x="234453" y="448365"/>
                </a:lnTo>
                <a:lnTo>
                  <a:pt x="270347" y="468102"/>
                </a:lnTo>
                <a:lnTo>
                  <a:pt x="302882" y="489821"/>
                </a:lnTo>
                <a:lnTo>
                  <a:pt x="332187" y="513026"/>
                </a:lnTo>
                <a:lnTo>
                  <a:pt x="358396" y="537222"/>
                </a:lnTo>
                <a:lnTo>
                  <a:pt x="381638" y="561914"/>
                </a:lnTo>
                <a:lnTo>
                  <a:pt x="402044" y="586606"/>
                </a:lnTo>
                <a:lnTo>
                  <a:pt x="419746" y="610803"/>
                </a:lnTo>
                <a:lnTo>
                  <a:pt x="434874" y="634008"/>
                </a:lnTo>
                <a:lnTo>
                  <a:pt x="447560" y="655727"/>
                </a:lnTo>
                <a:lnTo>
                  <a:pt x="457935" y="675464"/>
                </a:lnTo>
                <a:lnTo>
                  <a:pt x="466130" y="692724"/>
                </a:lnTo>
                <a:lnTo>
                  <a:pt x="472275" y="707011"/>
                </a:lnTo>
                <a:lnTo>
                  <a:pt x="478943" y="724683"/>
                </a:lnTo>
                <a:lnTo>
                  <a:pt x="480512" y="724683"/>
                </a:lnTo>
                <a:lnTo>
                  <a:pt x="501569" y="675464"/>
                </a:lnTo>
                <a:lnTo>
                  <a:pt x="524717" y="634008"/>
                </a:lnTo>
                <a:lnTo>
                  <a:pt x="557701" y="586606"/>
                </a:lnTo>
                <a:lnTo>
                  <a:pt x="601590" y="537222"/>
                </a:lnTo>
                <a:lnTo>
                  <a:pt x="657449" y="489821"/>
                </a:lnTo>
                <a:lnTo>
                  <a:pt x="690202" y="468102"/>
                </a:lnTo>
                <a:lnTo>
                  <a:pt x="726347" y="448365"/>
                </a:lnTo>
                <a:lnTo>
                  <a:pt x="766020" y="431105"/>
                </a:lnTo>
                <a:lnTo>
                  <a:pt x="809352" y="416818"/>
                </a:lnTo>
                <a:lnTo>
                  <a:pt x="856478" y="406000"/>
                </a:lnTo>
                <a:lnTo>
                  <a:pt x="907531" y="399146"/>
                </a:lnTo>
                <a:lnTo>
                  <a:pt x="962645" y="396751"/>
                </a:lnTo>
                <a:lnTo>
                  <a:pt x="9419969" y="396751"/>
                </a:lnTo>
                <a:lnTo>
                  <a:pt x="9475087" y="394356"/>
                </a:lnTo>
                <a:lnTo>
                  <a:pt x="9526191" y="387502"/>
                </a:lnTo>
                <a:lnTo>
                  <a:pt x="9573409" y="376684"/>
                </a:lnTo>
                <a:lnTo>
                  <a:pt x="9616868" y="362397"/>
                </a:lnTo>
                <a:lnTo>
                  <a:pt x="9656698" y="345137"/>
                </a:lnTo>
                <a:lnTo>
                  <a:pt x="9693028" y="325400"/>
                </a:lnTo>
                <a:lnTo>
                  <a:pt x="9725985" y="303681"/>
                </a:lnTo>
                <a:lnTo>
                  <a:pt x="9755698" y="280476"/>
                </a:lnTo>
                <a:lnTo>
                  <a:pt x="9782295" y="256279"/>
                </a:lnTo>
                <a:lnTo>
                  <a:pt x="9805906" y="231587"/>
                </a:lnTo>
                <a:lnTo>
                  <a:pt x="9826658" y="206895"/>
                </a:lnTo>
                <a:lnTo>
                  <a:pt x="9844680" y="182699"/>
                </a:lnTo>
                <a:lnTo>
                  <a:pt x="9860101" y="159494"/>
                </a:lnTo>
                <a:lnTo>
                  <a:pt x="9873048" y="137775"/>
                </a:lnTo>
                <a:lnTo>
                  <a:pt x="9883651" y="118038"/>
                </a:lnTo>
                <a:lnTo>
                  <a:pt x="9892039" y="100778"/>
                </a:lnTo>
                <a:lnTo>
                  <a:pt x="9898338" y="86491"/>
                </a:lnTo>
                <a:lnTo>
                  <a:pt x="9905189" y="68819"/>
                </a:lnTo>
                <a:lnTo>
                  <a:pt x="9905998" y="66424"/>
                </a:lnTo>
                <a:lnTo>
                  <a:pt x="9905998" y="0"/>
                </a:lnTo>
                <a:lnTo>
                  <a:pt x="9905189" y="1382"/>
                </a:lnTo>
                <a:lnTo>
                  <a:pt x="9902679" y="8236"/>
                </a:lnTo>
                <a:lnTo>
                  <a:pt x="9898338" y="19054"/>
                </a:lnTo>
                <a:lnTo>
                  <a:pt x="9873048" y="70338"/>
                </a:lnTo>
                <a:lnTo>
                  <a:pt x="9844680" y="115262"/>
                </a:lnTo>
                <a:lnTo>
                  <a:pt x="9805906" y="164150"/>
                </a:lnTo>
                <a:lnTo>
                  <a:pt x="9755698" y="213039"/>
                </a:lnTo>
                <a:lnTo>
                  <a:pt x="9693028" y="257963"/>
                </a:lnTo>
                <a:lnTo>
                  <a:pt x="9656698" y="277700"/>
                </a:lnTo>
                <a:lnTo>
                  <a:pt x="9616868" y="294960"/>
                </a:lnTo>
                <a:lnTo>
                  <a:pt x="9573409" y="309247"/>
                </a:lnTo>
                <a:lnTo>
                  <a:pt x="9526191" y="320065"/>
                </a:lnTo>
                <a:lnTo>
                  <a:pt x="9475087" y="326919"/>
                </a:lnTo>
                <a:lnTo>
                  <a:pt x="9419969" y="329314"/>
                </a:lnTo>
                <a:lnTo>
                  <a:pt x="962645" y="329314"/>
                </a:lnTo>
                <a:lnTo>
                  <a:pt x="907531" y="331735"/>
                </a:lnTo>
                <a:lnTo>
                  <a:pt x="856478" y="338663"/>
                </a:lnTo>
                <a:lnTo>
                  <a:pt x="809352" y="349597"/>
                </a:lnTo>
                <a:lnTo>
                  <a:pt x="766020" y="364038"/>
                </a:lnTo>
                <a:lnTo>
                  <a:pt x="726347" y="381483"/>
                </a:lnTo>
                <a:lnTo>
                  <a:pt x="690202" y="401433"/>
                </a:lnTo>
                <a:lnTo>
                  <a:pt x="657449" y="423385"/>
                </a:lnTo>
                <a:lnTo>
                  <a:pt x="627956" y="446841"/>
                </a:lnTo>
                <a:lnTo>
                  <a:pt x="601590" y="471298"/>
                </a:lnTo>
                <a:lnTo>
                  <a:pt x="578216" y="496255"/>
                </a:lnTo>
                <a:lnTo>
                  <a:pt x="557701" y="521213"/>
                </a:lnTo>
                <a:lnTo>
                  <a:pt x="539913" y="545670"/>
                </a:lnTo>
                <a:lnTo>
                  <a:pt x="524717" y="569125"/>
                </a:lnTo>
                <a:lnTo>
                  <a:pt x="511980" y="591078"/>
                </a:lnTo>
                <a:lnTo>
                  <a:pt x="501569" y="611028"/>
                </a:lnTo>
                <a:lnTo>
                  <a:pt x="493350" y="628473"/>
                </a:lnTo>
                <a:lnTo>
                  <a:pt x="487190" y="642914"/>
                </a:lnTo>
                <a:lnTo>
                  <a:pt x="480512" y="660776"/>
                </a:lnTo>
                <a:lnTo>
                  <a:pt x="478943" y="660776"/>
                </a:lnTo>
                <a:lnTo>
                  <a:pt x="476503" y="653848"/>
                </a:lnTo>
                <a:lnTo>
                  <a:pt x="472275" y="642914"/>
                </a:lnTo>
                <a:lnTo>
                  <a:pt x="466130" y="628473"/>
                </a:lnTo>
                <a:lnTo>
                  <a:pt x="457935" y="611028"/>
                </a:lnTo>
                <a:close/>
              </a:path>
            </a:pathLst>
          </a:custGeom>
          <a:solidFill>
            <a:srgbClr val="0097C6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" name="object 14"/>
          <p:cNvSpPr/>
          <p:nvPr/>
        </p:nvSpPr>
        <p:spPr>
          <a:xfrm>
            <a:off x="349250" y="6456446"/>
            <a:ext cx="1362456" cy="3157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2926842" y="383698"/>
            <a:ext cx="4231894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55"/>
              </a:lnSpc>
              <a:spcBef>
                <a:spcPts val="127"/>
              </a:spcBef>
            </a:pPr>
            <a:r>
              <a:rPr dirty="0" smtClean="0" sz="2400" spc="0" b="1">
                <a:solidFill>
                  <a:srgbClr val="0097C6"/>
                </a:solidFill>
                <a:latin typeface="Arial"/>
                <a:cs typeface="Arial"/>
              </a:rPr>
              <a:t>Mu</a:t>
            </a:r>
            <a:r>
              <a:rPr dirty="0" smtClean="0" sz="2400" spc="4" b="1">
                <a:solidFill>
                  <a:srgbClr val="0097C6"/>
                </a:solidFill>
                <a:latin typeface="Arial"/>
                <a:cs typeface="Arial"/>
              </a:rPr>
              <a:t>l</a:t>
            </a:r>
            <a:r>
              <a:rPr dirty="0" smtClean="0" sz="2400" spc="0" b="1">
                <a:solidFill>
                  <a:srgbClr val="0097C6"/>
                </a:solidFill>
                <a:latin typeface="Arial"/>
                <a:cs typeface="Arial"/>
              </a:rPr>
              <a:t>t</a:t>
            </a:r>
            <a:r>
              <a:rPr dirty="0" smtClean="0" sz="2400" spc="4" b="1">
                <a:solidFill>
                  <a:srgbClr val="0097C6"/>
                </a:solidFill>
                <a:latin typeface="Arial"/>
                <a:cs typeface="Arial"/>
              </a:rPr>
              <a:t>i</a:t>
            </a:r>
            <a:r>
              <a:rPr dirty="0" smtClean="0" sz="2400" spc="0" b="1">
                <a:solidFill>
                  <a:srgbClr val="0097C6"/>
                </a:solidFill>
                <a:latin typeface="Arial"/>
                <a:cs typeface="Arial"/>
              </a:rPr>
              <a:t>loa</a:t>
            </a:r>
            <a:r>
              <a:rPr dirty="0" smtClean="0" sz="2400" spc="4" b="1">
                <a:solidFill>
                  <a:srgbClr val="0097C6"/>
                </a:solidFill>
                <a:latin typeface="Arial"/>
                <a:cs typeface="Arial"/>
              </a:rPr>
              <a:t>d</a:t>
            </a:r>
            <a:r>
              <a:rPr dirty="0" smtClean="0" sz="2400" spc="0" b="1">
                <a:solidFill>
                  <a:srgbClr val="0097C6"/>
                </a:solidFill>
                <a:latin typeface="Arial"/>
                <a:cs typeface="Arial"/>
              </a:rPr>
              <a:t>:</a:t>
            </a:r>
            <a:r>
              <a:rPr dirty="0" smtClean="0" sz="2400" spc="-50" b="1">
                <a:solidFill>
                  <a:srgbClr val="0097C6"/>
                </a:solidFill>
                <a:latin typeface="Arial"/>
                <a:cs typeface="Arial"/>
              </a:rPr>
              <a:t> </a:t>
            </a:r>
            <a:r>
              <a:rPr dirty="0" smtClean="0" sz="2400" spc="0" b="1">
                <a:solidFill>
                  <a:srgbClr val="0097C6"/>
                </a:solidFill>
                <a:latin typeface="Arial"/>
                <a:cs typeface="Arial"/>
              </a:rPr>
              <a:t>Preli</a:t>
            </a:r>
            <a:r>
              <a:rPr dirty="0" smtClean="0" sz="2400" spc="4" b="1">
                <a:solidFill>
                  <a:srgbClr val="0097C6"/>
                </a:solidFill>
                <a:latin typeface="Arial"/>
                <a:cs typeface="Arial"/>
              </a:rPr>
              <a:t>m</a:t>
            </a:r>
            <a:r>
              <a:rPr dirty="0" smtClean="0" sz="2400" spc="0" b="1">
                <a:solidFill>
                  <a:srgbClr val="0097C6"/>
                </a:solidFill>
                <a:latin typeface="Arial"/>
                <a:cs typeface="Arial"/>
              </a:rPr>
              <a:t>inary</a:t>
            </a:r>
            <a:r>
              <a:rPr dirty="0" smtClean="0" sz="2400" spc="-4" b="1">
                <a:solidFill>
                  <a:srgbClr val="0097C6"/>
                </a:solidFill>
                <a:latin typeface="Arial"/>
                <a:cs typeface="Arial"/>
              </a:rPr>
              <a:t> </a:t>
            </a:r>
            <a:r>
              <a:rPr dirty="0" smtClean="0" sz="2400" spc="0" b="1">
                <a:solidFill>
                  <a:srgbClr val="0097C6"/>
                </a:solidFill>
                <a:latin typeface="Arial"/>
                <a:cs typeface="Arial"/>
              </a:rPr>
              <a:t>Ph</a:t>
            </a:r>
            <a:r>
              <a:rPr dirty="0" smtClean="0" sz="2400" spc="-9" b="1">
                <a:solidFill>
                  <a:srgbClr val="0097C6"/>
                </a:solidFill>
                <a:latin typeface="Arial"/>
                <a:cs typeface="Arial"/>
              </a:rPr>
              <a:t>a</a:t>
            </a:r>
            <a:r>
              <a:rPr dirty="0" smtClean="0" sz="2400" spc="0" b="1">
                <a:solidFill>
                  <a:srgbClr val="0097C6"/>
                </a:solidFill>
                <a:latin typeface="Arial"/>
                <a:cs typeface="Arial"/>
              </a:rPr>
              <a:t>se</a:t>
            </a:r>
            <a:endParaRPr sz="24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20116" y="1204237"/>
            <a:ext cx="2661818" cy="2803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50"/>
              </a:lnSpc>
              <a:spcBef>
                <a:spcPts val="107"/>
              </a:spcBef>
            </a:pPr>
            <a:r>
              <a:rPr dirty="0" smtClean="0" sz="2000" spc="0">
                <a:solidFill>
                  <a:srgbClr val="0097C6"/>
                </a:solidFill>
                <a:latin typeface="Wingdings"/>
                <a:cs typeface="Wingdings"/>
              </a:rPr>
              <a:t></a:t>
            </a:r>
            <a:r>
              <a:rPr dirty="0" smtClean="0" sz="2000" spc="380">
                <a:solidFill>
                  <a:srgbClr val="0097C6"/>
                </a:solidFill>
                <a:latin typeface="Times New Roman"/>
                <a:cs typeface="Times New Roman"/>
              </a:rPr>
              <a:t> </a:t>
            </a:r>
            <a:r>
              <a:rPr dirty="0" smtClean="0" sz="2000" spc="-4" b="1">
                <a:solidFill>
                  <a:srgbClr val="253046"/>
                </a:solidFill>
                <a:latin typeface="Arial"/>
                <a:cs typeface="Arial"/>
              </a:rPr>
              <a:t>P</a:t>
            </a:r>
            <a:r>
              <a:rPr dirty="0" smtClean="0" sz="2000" spc="0" b="1">
                <a:solidFill>
                  <a:srgbClr val="253046"/>
                </a:solidFill>
                <a:latin typeface="Arial"/>
                <a:cs typeface="Arial"/>
              </a:rPr>
              <a:t>rel</a:t>
            </a:r>
            <a:r>
              <a:rPr dirty="0" smtClean="0" sz="2000" spc="-9" b="1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dirty="0" smtClean="0" sz="2000" spc="-9" b="1">
                <a:solidFill>
                  <a:srgbClr val="253046"/>
                </a:solidFill>
                <a:latin typeface="Arial"/>
                <a:cs typeface="Arial"/>
              </a:rPr>
              <a:t>m</a:t>
            </a:r>
            <a:r>
              <a:rPr dirty="0" smtClean="0" sz="2000" spc="0" b="1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dirty="0" smtClean="0" sz="2000" spc="-9" b="1">
                <a:solidFill>
                  <a:srgbClr val="253046"/>
                </a:solidFill>
                <a:latin typeface="Arial"/>
                <a:cs typeface="Arial"/>
              </a:rPr>
              <a:t>n</a:t>
            </a:r>
            <a:r>
              <a:rPr dirty="0" smtClean="0" sz="2000" spc="0" b="1">
                <a:solidFill>
                  <a:srgbClr val="253046"/>
                </a:solidFill>
                <a:latin typeface="Arial"/>
                <a:cs typeface="Arial"/>
              </a:rPr>
              <a:t>ary</a:t>
            </a:r>
            <a:r>
              <a:rPr dirty="0" smtClean="0" sz="2000" spc="-29" b="1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2000" spc="-9" b="1">
                <a:solidFill>
                  <a:srgbClr val="253046"/>
                </a:solidFill>
                <a:latin typeface="Arial"/>
                <a:cs typeface="Arial"/>
              </a:rPr>
              <a:t>P</a:t>
            </a:r>
            <a:r>
              <a:rPr dirty="0" smtClean="0" sz="2000" spc="0" b="1">
                <a:solidFill>
                  <a:srgbClr val="253046"/>
                </a:solidFill>
                <a:latin typeface="Arial"/>
                <a:cs typeface="Arial"/>
              </a:rPr>
              <a:t>hase</a:t>
            </a:r>
            <a:r>
              <a:rPr dirty="0" smtClean="0" sz="2000" spc="4" b="1">
                <a:solidFill>
                  <a:srgbClr val="253046"/>
                </a:solidFill>
                <a:latin typeface="Arial"/>
                <a:cs typeface="Arial"/>
              </a:rPr>
              <a:t>:</a:t>
            </a:r>
            <a:r>
              <a:rPr dirty="0" smtClean="0" sz="2000" spc="0" b="1">
                <a:solidFill>
                  <a:srgbClr val="253046"/>
                </a:solidFill>
                <a:latin typeface="Arial"/>
                <a:cs typeface="Arial"/>
              </a:rPr>
              <a:t>-</a:t>
            </a:r>
            <a:endParaRPr sz="20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20116" y="1648754"/>
            <a:ext cx="114554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dirty="0" smtClean="0" sz="1400" spc="0">
                <a:solidFill>
                  <a:srgbClr val="0097C6"/>
                </a:solidFill>
                <a:latin typeface="Arial"/>
                <a:cs typeface="Arial"/>
              </a:rPr>
              <a:t>•</a:t>
            </a:r>
            <a:endParaRPr sz="14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48716" y="1648754"/>
            <a:ext cx="8799824" cy="63042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dirty="0" smtClean="0" sz="1400" spc="-4">
                <a:solidFill>
                  <a:srgbClr val="253046"/>
                </a:solidFill>
                <a:latin typeface="Arial"/>
                <a:cs typeface="Arial"/>
              </a:rPr>
              <a:t>C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rea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dirty="0" smtClean="0" sz="1400" spc="-39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-4">
                <a:solidFill>
                  <a:srgbClr val="253046"/>
                </a:solidFill>
                <a:latin typeface="Arial"/>
                <a:cs typeface="Arial"/>
              </a:rPr>
              <a:t>W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ork</a:t>
            </a:r>
            <a:r>
              <a:rPr dirty="0" smtClean="0" sz="1400" spc="-59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-159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able</a:t>
            </a:r>
            <a:r>
              <a:rPr dirty="0" smtClean="0" sz="1400" spc="-9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-4">
                <a:solidFill>
                  <a:srgbClr val="253046"/>
                </a:solidFill>
                <a:latin typeface="Arial"/>
                <a:cs typeface="Arial"/>
              </a:rPr>
              <a:t>M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ul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iload</a:t>
            </a:r>
            <a:r>
              <a:rPr dirty="0" smtClean="0" sz="1400" spc="-29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c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rea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dirty="0" smtClean="0" sz="1400" spc="-39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dirty="0" smtClean="0" sz="1400" spc="-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-19">
                <a:solidFill>
                  <a:srgbClr val="253046"/>
                </a:solidFill>
                <a:latin typeface="Arial"/>
                <a:cs typeface="Arial"/>
              </a:rPr>
              <a:t>w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ork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able</a:t>
            </a:r>
            <a:r>
              <a:rPr dirty="0" smtClean="0" sz="1400" spc="-1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f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or</a:t>
            </a:r>
            <a:r>
              <a:rPr dirty="0" smtClean="0" sz="1400" spc="-29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dirty="0" smtClean="0" sz="1400" spc="-9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upport</a:t>
            </a:r>
            <a:r>
              <a:rPr dirty="0" smtClean="0" sz="1400" spc="-3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-19">
                <a:solidFill>
                  <a:srgbClr val="253046"/>
                </a:solidFill>
                <a:latin typeface="Arial"/>
                <a:cs typeface="Arial"/>
              </a:rPr>
              <a:t>w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or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k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.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-4">
                <a:solidFill>
                  <a:srgbClr val="253046"/>
                </a:solidFill>
                <a:latin typeface="Arial"/>
                <a:cs typeface="Arial"/>
              </a:rPr>
              <a:t>W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ork</a:t>
            </a:r>
            <a:r>
              <a:rPr dirty="0" smtClean="0" sz="1400" spc="-69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-159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able</a:t>
            </a:r>
            <a:r>
              <a:rPr dirty="0" smtClean="0" sz="1400" spc="-1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hold</a:t>
            </a:r>
            <a:r>
              <a:rPr dirty="0" smtClean="0" sz="1400" spc="-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400" spc="-19">
                <a:solidFill>
                  <a:srgbClr val="253046"/>
                </a:solidFill>
                <a:latin typeface="Arial"/>
                <a:cs typeface="Arial"/>
              </a:rPr>
              <a:t>w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dirty="0" smtClean="0" sz="1400" spc="-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hing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:</a:t>
            </a:r>
            <a:r>
              <a:rPr dirty="0" smtClean="0" sz="1400" spc="-3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he</a:t>
            </a:r>
            <a:r>
              <a:rPr dirty="0" smtClean="0" sz="1400" spc="-1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-4">
                <a:solidFill>
                  <a:srgbClr val="253046"/>
                </a:solidFill>
                <a:latin typeface="Arial"/>
                <a:cs typeface="Arial"/>
              </a:rPr>
              <a:t>D</a:t>
            </a:r>
            <a:r>
              <a:rPr dirty="0" smtClean="0" sz="1400" spc="-4">
                <a:solidFill>
                  <a:srgbClr val="253046"/>
                </a:solidFill>
                <a:latin typeface="Arial"/>
                <a:cs typeface="Arial"/>
              </a:rPr>
              <a:t>M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dirty="0" smtClean="0" sz="1400" spc="-49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k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s</a:t>
            </a:r>
            <a:endParaRPr sz="1400">
              <a:latin typeface="Arial"/>
              <a:cs typeface="Arial"/>
            </a:endParaRPr>
          </a:p>
          <a:p>
            <a:pPr marL="12700" marR="26746">
              <a:lnSpc>
                <a:spcPct val="95825"/>
              </a:lnSpc>
            </a:pP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requested</a:t>
            </a:r>
            <a:r>
              <a:rPr dirty="0" smtClean="0" sz="1400" spc="-5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and</a:t>
            </a:r>
            <a:r>
              <a:rPr dirty="0" smtClean="0" sz="1400" spc="-1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he</a:t>
            </a:r>
            <a:r>
              <a:rPr dirty="0" smtClean="0" sz="1400" spc="-1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input</a:t>
            </a:r>
            <a:r>
              <a:rPr dirty="0" smtClean="0" sz="1400" spc="-25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da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dirty="0" smtClean="0" sz="1400" spc="-29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hat</a:t>
            </a:r>
            <a:r>
              <a:rPr dirty="0" smtClean="0" sz="1400" spc="-1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is</a:t>
            </a:r>
            <a:r>
              <a:rPr dirty="0" smtClean="0" sz="1400" spc="-9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ready</a:t>
            </a:r>
            <a:r>
              <a:rPr dirty="0" smtClean="0" sz="1400" spc="-25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dirty="0" smtClean="0" sz="1400" spc="-89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APP</a:t>
            </a:r>
            <a:r>
              <a:rPr dirty="0" smtClean="0" sz="1400" spc="-109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Y</a:t>
            </a:r>
            <a:r>
              <a:rPr dirty="0" smtClean="0" sz="1400" spc="-29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dirty="0" smtClean="0" sz="1400" spc="-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he</a:t>
            </a:r>
            <a:r>
              <a:rPr dirty="0" smtClean="0" sz="1400" spc="-10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dirty="0" smtClean="0" sz="1400" spc="-4">
                <a:solidFill>
                  <a:srgbClr val="253046"/>
                </a:solidFill>
                <a:latin typeface="Arial"/>
                <a:cs typeface="Arial"/>
              </a:rPr>
              <a:t>M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P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.</a:t>
            </a:r>
            <a:r>
              <a:rPr dirty="0" smtClean="0" sz="1400" spc="-9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-4">
                <a:solidFill>
                  <a:srgbClr val="253046"/>
                </a:solidFill>
                <a:latin typeface="Arial"/>
                <a:cs typeface="Arial"/>
              </a:rPr>
              <a:t>D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f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ault</a:t>
            </a:r>
            <a:r>
              <a:rPr dirty="0" smtClean="0" sz="1400" spc="-25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is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in</a:t>
            </a:r>
            <a:r>
              <a:rPr dirty="0" smtClean="0" sz="1400" spc="-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u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dirty="0" smtClean="0" sz="1400" spc="44">
                <a:solidFill>
                  <a:srgbClr val="253046"/>
                </a:solidFill>
                <a:latin typeface="Arial"/>
                <a:cs typeface="Arial"/>
              </a:rPr>
              <a:t>r</a:t>
            </a:r>
            <a:r>
              <a:rPr dirty="0" smtClean="0" sz="1400" spc="-25">
                <a:solidFill>
                  <a:srgbClr val="253046"/>
                </a:solidFill>
                <a:latin typeface="Arial"/>
                <a:cs typeface="Arial"/>
              </a:rPr>
              <a:t>’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dirty="0" smtClean="0" sz="1400" spc="-2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de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f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ault</a:t>
            </a:r>
            <a:r>
              <a:rPr dirty="0" smtClean="0" sz="1400" spc="-3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da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abase</a:t>
            </a:r>
            <a:r>
              <a:rPr dirty="0" smtClean="0" sz="1400" spc="-49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and</a:t>
            </a:r>
            <a:r>
              <a:rPr dirty="0" smtClean="0" sz="1400" spc="-1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he</a:t>
            </a:r>
            <a:endParaRPr sz="1400">
              <a:latin typeface="Arial"/>
              <a:cs typeface="Arial"/>
            </a:endParaRPr>
          </a:p>
          <a:p>
            <a:pPr marL="12700" marR="26746">
              <a:lnSpc>
                <a:spcPct val="95825"/>
              </a:lnSpc>
              <a:spcBef>
                <a:spcPts val="70"/>
              </a:spcBef>
            </a:pPr>
            <a:r>
              <a:rPr dirty="0" smtClean="0" sz="1400" spc="-19">
                <a:solidFill>
                  <a:srgbClr val="253046"/>
                </a:solidFill>
                <a:latin typeface="Arial"/>
                <a:cs typeface="Arial"/>
              </a:rPr>
              <a:t>w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ork</a:t>
            </a:r>
            <a:r>
              <a:rPr dirty="0" smtClean="0" sz="1400" spc="-9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able</a:t>
            </a:r>
            <a:r>
              <a:rPr dirty="0" smtClean="0" sz="1400" spc="-29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is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na</a:t>
            </a:r>
            <a:r>
              <a:rPr dirty="0" smtClean="0" sz="1400" spc="-4">
                <a:solidFill>
                  <a:srgbClr val="253046"/>
                </a:solidFill>
                <a:latin typeface="Arial"/>
                <a:cs typeface="Arial"/>
              </a:rPr>
              <a:t>m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ed</a:t>
            </a:r>
            <a:r>
              <a:rPr dirty="0" smtClean="0" sz="1400" spc="-9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14">
                <a:solidFill>
                  <a:srgbClr val="253046"/>
                </a:solidFill>
                <a:latin typeface="Arial"/>
                <a:cs typeface="Arial"/>
              </a:rPr>
              <a:t>W</a:t>
            </a:r>
            <a:r>
              <a:rPr dirty="0" smtClean="0" sz="1400" spc="-4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_</a:t>
            </a:r>
            <a:r>
              <a:rPr dirty="0" smtClean="0" sz="1400" spc="-164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able</a:t>
            </a:r>
            <a:r>
              <a:rPr dirty="0" smtClean="0" sz="1400" spc="-4">
                <a:solidFill>
                  <a:srgbClr val="253046"/>
                </a:solidFill>
                <a:latin typeface="Arial"/>
                <a:cs typeface="Arial"/>
              </a:rPr>
              <a:t>N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dirty="0" smtClean="0" sz="1400" spc="-4">
                <a:solidFill>
                  <a:srgbClr val="253046"/>
                </a:solidFill>
                <a:latin typeface="Arial"/>
                <a:cs typeface="Arial"/>
              </a:rPr>
              <a:t>m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endParaRPr sz="14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20116" y="2441241"/>
            <a:ext cx="5170281" cy="204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Alternati</a:t>
            </a:r>
            <a:r>
              <a:rPr dirty="0" smtClean="0" sz="1400" spc="-19">
                <a:solidFill>
                  <a:srgbClr val="253046"/>
                </a:solidFill>
                <a:latin typeface="Arial"/>
                <a:cs typeface="Arial"/>
              </a:rPr>
              <a:t>v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dirty="0" smtClean="0" sz="1400" spc="-39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-4">
                <a:solidFill>
                  <a:srgbClr val="253046"/>
                </a:solidFill>
                <a:latin typeface="Arial"/>
                <a:cs typeface="Arial"/>
              </a:rPr>
              <a:t>m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ay</a:t>
            </a:r>
            <a:r>
              <a:rPr dirty="0" smtClean="0" sz="1400" spc="-1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be</a:t>
            </a:r>
            <a:r>
              <a:rPr dirty="0" smtClean="0" sz="1400" spc="-9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peci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f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ied</a:t>
            </a:r>
            <a:r>
              <a:rPr dirty="0" smtClean="0" sz="1400" spc="-4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as</a:t>
            </a:r>
            <a:r>
              <a:rPr dirty="0" smtClean="0" sz="1400" spc="-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-4">
                <a:solidFill>
                  <a:srgbClr val="253046"/>
                </a:solidFill>
                <a:latin typeface="Arial"/>
                <a:cs typeface="Arial"/>
              </a:rPr>
              <a:t>D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ataBase</a:t>
            </a:r>
            <a:r>
              <a:rPr dirty="0" smtClean="0" sz="1400" spc="-4">
                <a:solidFill>
                  <a:srgbClr val="253046"/>
                </a:solidFill>
                <a:latin typeface="Arial"/>
                <a:cs typeface="Arial"/>
              </a:rPr>
              <a:t>N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dirty="0" smtClean="0" sz="1400" spc="-9">
                <a:solidFill>
                  <a:srgbClr val="253046"/>
                </a:solidFill>
                <a:latin typeface="Arial"/>
                <a:cs typeface="Arial"/>
              </a:rPr>
              <a:t>m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dirty="0" smtClean="0" sz="1400" spc="-9">
                <a:solidFill>
                  <a:srgbClr val="253046"/>
                </a:solidFill>
                <a:latin typeface="Arial"/>
                <a:cs typeface="Arial"/>
              </a:rPr>
              <a:t>.</a:t>
            </a:r>
            <a:r>
              <a:rPr dirty="0" smtClean="0" sz="1400" spc="-19">
                <a:solidFill>
                  <a:srgbClr val="253046"/>
                </a:solidFill>
                <a:latin typeface="Arial"/>
                <a:cs typeface="Arial"/>
              </a:rPr>
              <a:t>W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dirty="0" smtClean="0" sz="1400" spc="-14">
                <a:solidFill>
                  <a:srgbClr val="253046"/>
                </a:solidFill>
                <a:latin typeface="Arial"/>
                <a:cs typeface="Arial"/>
              </a:rPr>
              <a:t>r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k</a:t>
            </a:r>
            <a:r>
              <a:rPr dirty="0" smtClean="0" sz="1400" spc="-164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400" spc="-14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bl</a:t>
            </a:r>
            <a:r>
              <a:rPr dirty="0" smtClean="0" sz="1400" spc="-14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dirty="0" smtClean="0" sz="1400" spc="-4">
                <a:solidFill>
                  <a:srgbClr val="253046"/>
                </a:solidFill>
                <a:latin typeface="Arial"/>
                <a:cs typeface="Arial"/>
              </a:rPr>
              <a:t>N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dirty="0" smtClean="0" sz="1400" spc="-9">
                <a:solidFill>
                  <a:srgbClr val="253046"/>
                </a:solidFill>
                <a:latin typeface="Arial"/>
                <a:cs typeface="Arial"/>
              </a:rPr>
              <a:t>m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endParaRPr sz="1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20116" y="2820178"/>
            <a:ext cx="3468558" cy="72727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30403">
              <a:lnSpc>
                <a:spcPts val="2150"/>
              </a:lnSpc>
              <a:spcBef>
                <a:spcPts val="107"/>
              </a:spcBef>
            </a:pPr>
            <a:r>
              <a:rPr dirty="0" smtClean="0" sz="2000" spc="0" b="1">
                <a:solidFill>
                  <a:srgbClr val="253046"/>
                </a:solidFill>
                <a:latin typeface="Arial"/>
                <a:cs typeface="Arial"/>
              </a:rPr>
              <a:t>Exa</a:t>
            </a:r>
            <a:r>
              <a:rPr dirty="0" smtClean="0" sz="2000" spc="-4" b="1">
                <a:solidFill>
                  <a:srgbClr val="253046"/>
                </a:solidFill>
                <a:latin typeface="Arial"/>
                <a:cs typeface="Arial"/>
              </a:rPr>
              <a:t>m</a:t>
            </a:r>
            <a:r>
              <a:rPr dirty="0" smtClean="0" sz="2000" spc="0" b="1">
                <a:solidFill>
                  <a:srgbClr val="253046"/>
                </a:solidFill>
                <a:latin typeface="Arial"/>
                <a:cs typeface="Arial"/>
              </a:rPr>
              <a:t>ple:</a:t>
            </a:r>
            <a:endParaRPr sz="2000">
              <a:latin typeface="Arial"/>
              <a:cs typeface="Arial"/>
            </a:endParaRPr>
          </a:p>
          <a:p>
            <a:pPr marL="1058418">
              <a:lnSpc>
                <a:spcPct val="95825"/>
              </a:lnSpc>
              <a:spcBef>
                <a:spcPts val="1567"/>
              </a:spcBef>
            </a:pP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B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dirty="0" smtClean="0" sz="1600" spc="-4">
                <a:solidFill>
                  <a:srgbClr val="253046"/>
                </a:solidFill>
                <a:latin typeface="Arial"/>
                <a:cs typeface="Arial"/>
              </a:rPr>
              <a:t>G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IN</a:t>
            </a:r>
            <a:r>
              <a:rPr dirty="0" smtClean="0" sz="1600" spc="-2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[IM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P</a:t>
            </a:r>
            <a:r>
              <a:rPr dirty="0" smtClean="0" sz="1600" spc="-4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dirty="0" smtClean="0" sz="1600" spc="-25">
                <a:solidFill>
                  <a:srgbClr val="253046"/>
                </a:solidFill>
                <a:latin typeface="Arial"/>
                <a:cs typeface="Arial"/>
              </a:rPr>
              <a:t>R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T]</a:t>
            </a:r>
            <a:r>
              <a:rPr dirty="0" smtClean="0" sz="1600" spc="-51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MLOAD</a:t>
            </a:r>
            <a:endParaRPr sz="16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444498" y="3727931"/>
            <a:ext cx="1508139" cy="62457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30403">
              <a:lnSpc>
                <a:spcPts val="1735"/>
              </a:lnSpc>
              <a:spcBef>
                <a:spcPts val="86"/>
              </a:spcBef>
            </a:pPr>
            <a:r>
              <a:rPr dirty="0" smtClean="0" sz="1600" spc="-125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ABL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S</a:t>
            </a:r>
            <a:endParaRPr sz="1600">
              <a:latin typeface="Arial"/>
              <a:cs typeface="Arial"/>
            </a:endParaRPr>
          </a:p>
          <a:p>
            <a:pPr marL="72136">
              <a:lnSpc>
                <a:spcPct val="95825"/>
              </a:lnSpc>
              <a:spcBef>
                <a:spcPts val="1193"/>
              </a:spcBef>
            </a:pP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W</a:t>
            </a:r>
            <a:r>
              <a:rPr dirty="0" smtClean="0" sz="1600" spc="-4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RK</a:t>
            </a:r>
            <a:r>
              <a:rPr dirty="0" smtClean="0" sz="1600" spc="-119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B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LES</a:t>
            </a:r>
            <a:endParaRPr sz="16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345766" y="3727931"/>
            <a:ext cx="1950215" cy="141737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35"/>
              </a:lnSpc>
              <a:spcBef>
                <a:spcPts val="86"/>
              </a:spcBef>
            </a:pP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Emp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dirty="0" smtClean="0" sz="1600" spc="-19">
                <a:solidFill>
                  <a:srgbClr val="253046"/>
                </a:solidFill>
                <a:latin typeface="Arial"/>
                <a:cs typeface="Arial"/>
              </a:rPr>
              <a:t>y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ee,</a:t>
            </a:r>
            <a:r>
              <a:rPr dirty="0" smtClean="0" sz="1600" spc="-55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Pa</a:t>
            </a:r>
            <a:r>
              <a:rPr dirty="0" smtClean="0" sz="1600" spc="-19">
                <a:solidFill>
                  <a:srgbClr val="253046"/>
                </a:solidFill>
                <a:latin typeface="Arial"/>
                <a:cs typeface="Arial"/>
              </a:rPr>
              <a:t>y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c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heck</a:t>
            </a:r>
            <a:endParaRPr sz="1600">
              <a:latin typeface="Arial"/>
              <a:cs typeface="Arial"/>
            </a:endParaRPr>
          </a:p>
          <a:p>
            <a:pPr marL="115872" marR="221993" indent="-36956">
              <a:lnSpc>
                <a:spcPts val="1839"/>
              </a:lnSpc>
              <a:spcBef>
                <a:spcPts val="1193"/>
              </a:spcBef>
            </a:pP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ut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_db.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W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T_Emp</a:t>
            </a:r>
            <a:r>
              <a:rPr dirty="0" smtClean="0" sz="1600" spc="-108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,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endParaRPr sz="1600">
              <a:latin typeface="Arial"/>
              <a:cs typeface="Arial"/>
            </a:endParaRPr>
          </a:p>
          <a:p>
            <a:pPr marL="115872" marR="221993">
              <a:lnSpc>
                <a:spcPts val="1839"/>
              </a:lnSpc>
              <a:spcBef>
                <a:spcPts val="1280"/>
              </a:spcBef>
            </a:pP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ut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_db.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W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T_Pay</a:t>
            </a:r>
            <a:endParaRPr sz="1600">
              <a:latin typeface="Arial"/>
              <a:cs typeface="Arial"/>
            </a:endParaRPr>
          </a:p>
          <a:p>
            <a:pPr marL="172260" marR="30449">
              <a:lnSpc>
                <a:spcPct val="95825"/>
              </a:lnSpc>
              <a:spcBef>
                <a:spcPts val="1315"/>
              </a:spcBef>
            </a:pP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…</a:t>
            </a:r>
            <a:endParaRPr sz="16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20116" y="5313392"/>
            <a:ext cx="126745" cy="2280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30"/>
              </a:lnSpc>
              <a:spcBef>
                <a:spcPts val="86"/>
              </a:spcBef>
            </a:pPr>
            <a:r>
              <a:rPr dirty="0" smtClean="0" sz="1600" spc="0">
                <a:solidFill>
                  <a:srgbClr val="0097C6"/>
                </a:solidFill>
                <a:latin typeface="Arial"/>
                <a:cs typeface="Arial"/>
              </a:rPr>
              <a:t>•</a:t>
            </a:r>
            <a:endParaRPr sz="16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48716" y="5313392"/>
            <a:ext cx="8837637" cy="47195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30403">
              <a:lnSpc>
                <a:spcPts val="1730"/>
              </a:lnSpc>
              <a:spcBef>
                <a:spcPts val="86"/>
              </a:spcBef>
            </a:pP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Create</a:t>
            </a:r>
            <a:r>
              <a:rPr dirty="0" smtClean="0" sz="1600" spc="-47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Error</a:t>
            </a:r>
            <a:r>
              <a:rPr dirty="0" smtClean="0" sz="1600" spc="-4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-184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ab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dirty="0" smtClean="0" sz="1600" spc="-3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Mu</a:t>
            </a:r>
            <a:r>
              <a:rPr dirty="0" smtClean="0" sz="1600" spc="9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Load</a:t>
            </a:r>
            <a:r>
              <a:rPr dirty="0" smtClean="0" sz="1600" spc="-6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requires</a:t>
            </a:r>
            <a:r>
              <a:rPr dirty="0" smtClean="0" sz="1600" spc="-37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600" spc="-14">
                <a:solidFill>
                  <a:srgbClr val="253046"/>
                </a:solidFill>
                <a:latin typeface="Arial"/>
                <a:cs typeface="Arial"/>
              </a:rPr>
              <a:t>w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er</a:t>
            </a:r>
            <a:r>
              <a:rPr dirty="0" smtClean="0" sz="1600" spc="-4">
                <a:solidFill>
                  <a:srgbClr val="253046"/>
                </a:solidFill>
                <a:latin typeface="Arial"/>
                <a:cs typeface="Arial"/>
              </a:rPr>
              <a:t>r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or</a:t>
            </a:r>
            <a:r>
              <a:rPr dirty="0" smtClean="0" sz="1600" spc="-13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tab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es</a:t>
            </a:r>
            <a:r>
              <a:rPr dirty="0" smtClean="0" sz="1600" spc="-37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per</a:t>
            </a:r>
            <a:r>
              <a:rPr dirty="0" smtClean="0" sz="1600" spc="-13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target</a:t>
            </a:r>
            <a:r>
              <a:rPr dirty="0" smtClean="0" sz="1600" spc="-15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tab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e.</a:t>
            </a:r>
            <a:r>
              <a:rPr dirty="0" smtClean="0" sz="1600" spc="-49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The</a:t>
            </a:r>
            <a:r>
              <a:rPr dirty="0" smtClean="0" sz="1600" spc="-27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fir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600" spc="-11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er</a:t>
            </a:r>
            <a:r>
              <a:rPr dirty="0" smtClean="0" sz="1600" spc="-4">
                <a:solidFill>
                  <a:srgbClr val="253046"/>
                </a:solidFill>
                <a:latin typeface="Arial"/>
                <a:cs typeface="Arial"/>
              </a:rPr>
              <a:t>r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or</a:t>
            </a:r>
            <a:r>
              <a:rPr dirty="0" smtClean="0" sz="1600" spc="-3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tab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95825"/>
              </a:lnSpc>
            </a:pP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c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onta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ns</a:t>
            </a:r>
            <a:r>
              <a:rPr dirty="0" smtClean="0" sz="1600" spc="-79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c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on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traint</a:t>
            </a:r>
            <a:r>
              <a:rPr dirty="0" smtClean="0" sz="1600" spc="-5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v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at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on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,</a:t>
            </a:r>
            <a:r>
              <a:rPr dirty="0" smtClean="0" sz="1600" spc="-91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-14">
                <a:solidFill>
                  <a:srgbClr val="253046"/>
                </a:solidFill>
                <a:latin typeface="Arial"/>
                <a:cs typeface="Arial"/>
              </a:rPr>
              <a:t>w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h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dirty="0" smtClean="0" sz="1600" spc="-36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the</a:t>
            </a:r>
            <a:r>
              <a:rPr dirty="0" smtClean="0" sz="1600" spc="-7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c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ond</a:t>
            </a:r>
            <a:r>
              <a:rPr dirty="0" smtClean="0" sz="1600" spc="-61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er</a:t>
            </a:r>
            <a:r>
              <a:rPr dirty="0" smtClean="0" sz="1600" spc="-4">
                <a:solidFill>
                  <a:srgbClr val="253046"/>
                </a:solidFill>
                <a:latin typeface="Arial"/>
                <a:cs typeface="Arial"/>
              </a:rPr>
              <a:t>r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or</a:t>
            </a:r>
            <a:r>
              <a:rPr dirty="0" smtClean="0" sz="1600" spc="-3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tab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dirty="0" smtClean="0" sz="1600" spc="-3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tores</a:t>
            </a:r>
            <a:r>
              <a:rPr dirty="0" smtClean="0" sz="1600" spc="-28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Un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que</a:t>
            </a:r>
            <a:r>
              <a:rPr dirty="0" smtClean="0" sz="1600" spc="-5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P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rim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ry</a:t>
            </a:r>
            <a:r>
              <a:rPr dirty="0" smtClean="0" sz="1600" spc="-55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Index</a:t>
            </a:r>
            <a:r>
              <a:rPr dirty="0" smtClean="0" sz="1600" spc="-19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v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at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on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.</a:t>
            </a:r>
            <a:endParaRPr sz="16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04098" y="6484419"/>
            <a:ext cx="988342" cy="1137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5"/>
              </a:spcBef>
            </a:pPr>
            <a:r>
              <a:rPr dirty="0" smtClean="0" sz="700" spc="4">
                <a:solidFill>
                  <a:srgbClr val="474747"/>
                </a:solidFill>
                <a:latin typeface="Arial"/>
                <a:cs typeface="Arial"/>
              </a:rPr>
              <a:t>P</a:t>
            </a:r>
            <a:r>
              <a:rPr dirty="0" smtClean="0" sz="700" spc="-4">
                <a:solidFill>
                  <a:srgbClr val="474747"/>
                </a:solidFill>
                <a:latin typeface="Arial"/>
                <a:cs typeface="Arial"/>
              </a:rPr>
              <a:t>r</a:t>
            </a:r>
            <a:r>
              <a:rPr dirty="0" smtClean="0" sz="700" spc="-4">
                <a:solidFill>
                  <a:srgbClr val="474747"/>
                </a:solidFill>
                <a:latin typeface="Arial"/>
                <a:cs typeface="Arial"/>
              </a:rPr>
              <a:t>e</a:t>
            </a:r>
            <a:r>
              <a:rPr dirty="0" smtClean="0" sz="700" spc="0">
                <a:solidFill>
                  <a:srgbClr val="474747"/>
                </a:solidFill>
                <a:latin typeface="Arial"/>
                <a:cs typeface="Arial"/>
              </a:rPr>
              <a:t>s</a:t>
            </a:r>
            <a:r>
              <a:rPr dirty="0" smtClean="0" sz="700" spc="-4">
                <a:solidFill>
                  <a:srgbClr val="474747"/>
                </a:solidFill>
                <a:latin typeface="Arial"/>
                <a:cs typeface="Arial"/>
              </a:rPr>
              <a:t>e</a:t>
            </a:r>
            <a:r>
              <a:rPr dirty="0" smtClean="0" sz="700" spc="-4">
                <a:solidFill>
                  <a:srgbClr val="474747"/>
                </a:solidFill>
                <a:latin typeface="Arial"/>
                <a:cs typeface="Arial"/>
              </a:rPr>
              <a:t>n</a:t>
            </a:r>
            <a:r>
              <a:rPr dirty="0" smtClean="0" sz="700" spc="0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dirty="0" smtClean="0" sz="700" spc="-4">
                <a:solidFill>
                  <a:srgbClr val="474747"/>
                </a:solidFill>
                <a:latin typeface="Arial"/>
                <a:cs typeface="Arial"/>
              </a:rPr>
              <a:t>a</a:t>
            </a:r>
            <a:r>
              <a:rPr dirty="0" smtClean="0" sz="700" spc="0">
                <a:solidFill>
                  <a:srgbClr val="474747"/>
                </a:solidFill>
                <a:latin typeface="Arial"/>
                <a:cs typeface="Arial"/>
              </a:rPr>
              <a:t>ti</a:t>
            </a:r>
            <a:r>
              <a:rPr dirty="0" smtClean="0" sz="700" spc="-4">
                <a:solidFill>
                  <a:srgbClr val="474747"/>
                </a:solidFill>
                <a:latin typeface="Arial"/>
                <a:cs typeface="Arial"/>
              </a:rPr>
              <a:t>o</a:t>
            </a:r>
            <a:r>
              <a:rPr dirty="0" smtClean="0" sz="700" spc="0">
                <a:solidFill>
                  <a:srgbClr val="474747"/>
                </a:solidFill>
                <a:latin typeface="Arial"/>
                <a:cs typeface="Arial"/>
              </a:rPr>
              <a:t>n</a:t>
            </a:r>
            <a:r>
              <a:rPr dirty="0" smtClean="0" sz="700" spc="-9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dirty="0" smtClean="0" sz="700" spc="4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dirty="0" smtClean="0" sz="700" spc="0">
                <a:solidFill>
                  <a:srgbClr val="474747"/>
                </a:solidFill>
                <a:latin typeface="Arial"/>
                <a:cs typeface="Arial"/>
              </a:rPr>
              <a:t>itle</a:t>
            </a:r>
            <a:r>
              <a:rPr dirty="0" smtClean="0" sz="700" spc="-18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474747"/>
                </a:solidFill>
                <a:latin typeface="Arial"/>
                <a:cs typeface="Arial"/>
              </a:rPr>
              <a:t>|</a:t>
            </a:r>
            <a:r>
              <a:rPr dirty="0" smtClean="0" sz="700" spc="8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474747"/>
                </a:solidFill>
                <a:latin typeface="Arial"/>
                <a:cs typeface="Arial"/>
              </a:rPr>
              <a:t>Da</a:t>
            </a:r>
            <a:r>
              <a:rPr dirty="0" smtClean="0" sz="700" spc="-4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dirty="0" smtClean="0" sz="700" spc="0">
                <a:solidFill>
                  <a:srgbClr val="474747"/>
                </a:solidFill>
                <a:latin typeface="Arial"/>
                <a:cs typeface="Arial"/>
              </a:rPr>
              <a:t>e</a:t>
            </a:r>
            <a:endParaRPr sz="7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7389622" y="6666385"/>
            <a:ext cx="2309483" cy="11592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25"/>
              </a:spcBef>
            </a:pP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Co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p</a:t>
            </a:r>
            <a:r>
              <a:rPr dirty="0" smtClean="0" sz="700" spc="-25">
                <a:solidFill>
                  <a:srgbClr val="909090"/>
                </a:solidFill>
                <a:latin typeface="Arial"/>
                <a:cs typeface="Arial"/>
              </a:rPr>
              <a:t>y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r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ig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h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t</a:t>
            </a:r>
            <a:r>
              <a:rPr dirty="0" smtClean="0" sz="700" spc="14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©</a:t>
            </a:r>
            <a:r>
              <a:rPr dirty="0" smtClean="0" sz="700" spc="-5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Ca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p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g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e</a:t>
            </a:r>
            <a:r>
              <a:rPr dirty="0" smtClean="0" sz="700" spc="9">
                <a:solidFill>
                  <a:srgbClr val="909090"/>
                </a:solidFill>
                <a:latin typeface="Arial"/>
                <a:cs typeface="Arial"/>
              </a:rPr>
              <a:t>m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ini</a:t>
            </a:r>
            <a:r>
              <a:rPr dirty="0" smtClean="0" sz="700" spc="-23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2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0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1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5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.</a:t>
            </a:r>
            <a:r>
              <a:rPr dirty="0" smtClean="0" sz="700" spc="2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dirty="0" smtClean="0" sz="700" spc="4">
                <a:solidFill>
                  <a:srgbClr val="909090"/>
                </a:solidFill>
                <a:latin typeface="Arial"/>
                <a:cs typeface="Arial"/>
              </a:rPr>
              <a:t>A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ll</a:t>
            </a:r>
            <a:r>
              <a:rPr dirty="0" smtClean="0" sz="700" spc="-17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Ri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g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h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ts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Res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e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r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v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e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d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       </a:t>
            </a:r>
            <a:r>
              <a:rPr dirty="0" smtClean="0" sz="700" spc="59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11</a:t>
            </a:r>
            <a:endParaRPr sz="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bject 13"/>
          <p:cNvSpPr/>
          <p:nvPr/>
        </p:nvSpPr>
        <p:spPr>
          <a:xfrm>
            <a:off x="0" y="409956"/>
            <a:ext cx="9906000" cy="83515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" name="object 14"/>
          <p:cNvSpPr/>
          <p:nvPr/>
        </p:nvSpPr>
        <p:spPr>
          <a:xfrm>
            <a:off x="45720" y="605028"/>
            <a:ext cx="106680" cy="1066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" name="object 15"/>
          <p:cNvSpPr/>
          <p:nvPr/>
        </p:nvSpPr>
        <p:spPr>
          <a:xfrm>
            <a:off x="1" y="438908"/>
            <a:ext cx="9905998" cy="724683"/>
          </a:xfrm>
          <a:custGeom>
            <a:avLst/>
            <a:gdLst/>
            <a:ahLst/>
            <a:cxnLst/>
            <a:rect l="l" t="t" r="r" b="b"/>
            <a:pathLst>
              <a:path w="9905998" h="724683">
                <a:moveTo>
                  <a:pt x="457935" y="611028"/>
                </a:moveTo>
                <a:lnTo>
                  <a:pt x="447560" y="591078"/>
                </a:lnTo>
                <a:lnTo>
                  <a:pt x="434874" y="569125"/>
                </a:lnTo>
                <a:lnTo>
                  <a:pt x="419746" y="545670"/>
                </a:lnTo>
                <a:lnTo>
                  <a:pt x="402044" y="521213"/>
                </a:lnTo>
                <a:lnTo>
                  <a:pt x="381638" y="496255"/>
                </a:lnTo>
                <a:lnTo>
                  <a:pt x="358396" y="471298"/>
                </a:lnTo>
                <a:lnTo>
                  <a:pt x="332187" y="446841"/>
                </a:lnTo>
                <a:lnTo>
                  <a:pt x="302882" y="423385"/>
                </a:lnTo>
                <a:lnTo>
                  <a:pt x="270347" y="401433"/>
                </a:lnTo>
                <a:lnTo>
                  <a:pt x="234453" y="381483"/>
                </a:lnTo>
                <a:lnTo>
                  <a:pt x="195068" y="364038"/>
                </a:lnTo>
                <a:lnTo>
                  <a:pt x="152061" y="349597"/>
                </a:lnTo>
                <a:lnTo>
                  <a:pt x="105302" y="338663"/>
                </a:lnTo>
                <a:lnTo>
                  <a:pt x="54658" y="331735"/>
                </a:lnTo>
                <a:lnTo>
                  <a:pt x="0" y="329314"/>
                </a:lnTo>
                <a:lnTo>
                  <a:pt x="0" y="396751"/>
                </a:lnTo>
                <a:lnTo>
                  <a:pt x="54658" y="399146"/>
                </a:lnTo>
                <a:lnTo>
                  <a:pt x="105302" y="406000"/>
                </a:lnTo>
                <a:lnTo>
                  <a:pt x="152061" y="416818"/>
                </a:lnTo>
                <a:lnTo>
                  <a:pt x="195068" y="431105"/>
                </a:lnTo>
                <a:lnTo>
                  <a:pt x="234453" y="448365"/>
                </a:lnTo>
                <a:lnTo>
                  <a:pt x="270347" y="468102"/>
                </a:lnTo>
                <a:lnTo>
                  <a:pt x="302882" y="489821"/>
                </a:lnTo>
                <a:lnTo>
                  <a:pt x="332187" y="513026"/>
                </a:lnTo>
                <a:lnTo>
                  <a:pt x="358396" y="537222"/>
                </a:lnTo>
                <a:lnTo>
                  <a:pt x="381638" y="561914"/>
                </a:lnTo>
                <a:lnTo>
                  <a:pt x="402044" y="586606"/>
                </a:lnTo>
                <a:lnTo>
                  <a:pt x="419746" y="610803"/>
                </a:lnTo>
                <a:lnTo>
                  <a:pt x="434874" y="634008"/>
                </a:lnTo>
                <a:lnTo>
                  <a:pt x="447560" y="655727"/>
                </a:lnTo>
                <a:lnTo>
                  <a:pt x="457935" y="675464"/>
                </a:lnTo>
                <a:lnTo>
                  <a:pt x="466130" y="692724"/>
                </a:lnTo>
                <a:lnTo>
                  <a:pt x="472275" y="707011"/>
                </a:lnTo>
                <a:lnTo>
                  <a:pt x="478943" y="724683"/>
                </a:lnTo>
                <a:lnTo>
                  <a:pt x="480512" y="724683"/>
                </a:lnTo>
                <a:lnTo>
                  <a:pt x="501569" y="675464"/>
                </a:lnTo>
                <a:lnTo>
                  <a:pt x="524717" y="634008"/>
                </a:lnTo>
                <a:lnTo>
                  <a:pt x="557701" y="586606"/>
                </a:lnTo>
                <a:lnTo>
                  <a:pt x="601590" y="537222"/>
                </a:lnTo>
                <a:lnTo>
                  <a:pt x="657449" y="489821"/>
                </a:lnTo>
                <a:lnTo>
                  <a:pt x="690202" y="468102"/>
                </a:lnTo>
                <a:lnTo>
                  <a:pt x="726347" y="448365"/>
                </a:lnTo>
                <a:lnTo>
                  <a:pt x="766020" y="431105"/>
                </a:lnTo>
                <a:lnTo>
                  <a:pt x="809352" y="416818"/>
                </a:lnTo>
                <a:lnTo>
                  <a:pt x="856478" y="406000"/>
                </a:lnTo>
                <a:lnTo>
                  <a:pt x="907531" y="399146"/>
                </a:lnTo>
                <a:lnTo>
                  <a:pt x="962645" y="396751"/>
                </a:lnTo>
                <a:lnTo>
                  <a:pt x="9419969" y="396751"/>
                </a:lnTo>
                <a:lnTo>
                  <a:pt x="9475087" y="394356"/>
                </a:lnTo>
                <a:lnTo>
                  <a:pt x="9526191" y="387502"/>
                </a:lnTo>
                <a:lnTo>
                  <a:pt x="9573409" y="376684"/>
                </a:lnTo>
                <a:lnTo>
                  <a:pt x="9616868" y="362397"/>
                </a:lnTo>
                <a:lnTo>
                  <a:pt x="9656698" y="345137"/>
                </a:lnTo>
                <a:lnTo>
                  <a:pt x="9693028" y="325400"/>
                </a:lnTo>
                <a:lnTo>
                  <a:pt x="9725985" y="303681"/>
                </a:lnTo>
                <a:lnTo>
                  <a:pt x="9755698" y="280476"/>
                </a:lnTo>
                <a:lnTo>
                  <a:pt x="9782295" y="256279"/>
                </a:lnTo>
                <a:lnTo>
                  <a:pt x="9805906" y="231587"/>
                </a:lnTo>
                <a:lnTo>
                  <a:pt x="9826658" y="206895"/>
                </a:lnTo>
                <a:lnTo>
                  <a:pt x="9844680" y="182699"/>
                </a:lnTo>
                <a:lnTo>
                  <a:pt x="9860101" y="159494"/>
                </a:lnTo>
                <a:lnTo>
                  <a:pt x="9873048" y="137775"/>
                </a:lnTo>
                <a:lnTo>
                  <a:pt x="9883651" y="118038"/>
                </a:lnTo>
                <a:lnTo>
                  <a:pt x="9892039" y="100778"/>
                </a:lnTo>
                <a:lnTo>
                  <a:pt x="9898338" y="86491"/>
                </a:lnTo>
                <a:lnTo>
                  <a:pt x="9905189" y="68819"/>
                </a:lnTo>
                <a:lnTo>
                  <a:pt x="9905998" y="66424"/>
                </a:lnTo>
                <a:lnTo>
                  <a:pt x="9905998" y="0"/>
                </a:lnTo>
                <a:lnTo>
                  <a:pt x="9905189" y="1382"/>
                </a:lnTo>
                <a:lnTo>
                  <a:pt x="9902679" y="8236"/>
                </a:lnTo>
                <a:lnTo>
                  <a:pt x="9898338" y="19054"/>
                </a:lnTo>
                <a:lnTo>
                  <a:pt x="9873048" y="70338"/>
                </a:lnTo>
                <a:lnTo>
                  <a:pt x="9844680" y="115262"/>
                </a:lnTo>
                <a:lnTo>
                  <a:pt x="9805906" y="164150"/>
                </a:lnTo>
                <a:lnTo>
                  <a:pt x="9755698" y="213039"/>
                </a:lnTo>
                <a:lnTo>
                  <a:pt x="9693028" y="257963"/>
                </a:lnTo>
                <a:lnTo>
                  <a:pt x="9656698" y="277700"/>
                </a:lnTo>
                <a:lnTo>
                  <a:pt x="9616868" y="294960"/>
                </a:lnTo>
                <a:lnTo>
                  <a:pt x="9573409" y="309247"/>
                </a:lnTo>
                <a:lnTo>
                  <a:pt x="9526191" y="320065"/>
                </a:lnTo>
                <a:lnTo>
                  <a:pt x="9475087" y="326919"/>
                </a:lnTo>
                <a:lnTo>
                  <a:pt x="9419969" y="329314"/>
                </a:lnTo>
                <a:lnTo>
                  <a:pt x="962645" y="329314"/>
                </a:lnTo>
                <a:lnTo>
                  <a:pt x="907531" y="331735"/>
                </a:lnTo>
                <a:lnTo>
                  <a:pt x="856478" y="338663"/>
                </a:lnTo>
                <a:lnTo>
                  <a:pt x="809352" y="349597"/>
                </a:lnTo>
                <a:lnTo>
                  <a:pt x="766020" y="364038"/>
                </a:lnTo>
                <a:lnTo>
                  <a:pt x="726347" y="381483"/>
                </a:lnTo>
                <a:lnTo>
                  <a:pt x="690202" y="401433"/>
                </a:lnTo>
                <a:lnTo>
                  <a:pt x="657449" y="423385"/>
                </a:lnTo>
                <a:lnTo>
                  <a:pt x="627956" y="446841"/>
                </a:lnTo>
                <a:lnTo>
                  <a:pt x="601590" y="471298"/>
                </a:lnTo>
                <a:lnTo>
                  <a:pt x="578216" y="496255"/>
                </a:lnTo>
                <a:lnTo>
                  <a:pt x="557701" y="521213"/>
                </a:lnTo>
                <a:lnTo>
                  <a:pt x="539913" y="545670"/>
                </a:lnTo>
                <a:lnTo>
                  <a:pt x="524717" y="569125"/>
                </a:lnTo>
                <a:lnTo>
                  <a:pt x="511980" y="591078"/>
                </a:lnTo>
                <a:lnTo>
                  <a:pt x="501569" y="611028"/>
                </a:lnTo>
                <a:lnTo>
                  <a:pt x="493350" y="628473"/>
                </a:lnTo>
                <a:lnTo>
                  <a:pt x="487190" y="642914"/>
                </a:lnTo>
                <a:lnTo>
                  <a:pt x="480512" y="660776"/>
                </a:lnTo>
                <a:lnTo>
                  <a:pt x="478943" y="660776"/>
                </a:lnTo>
                <a:lnTo>
                  <a:pt x="476503" y="653848"/>
                </a:lnTo>
                <a:lnTo>
                  <a:pt x="472275" y="642914"/>
                </a:lnTo>
                <a:lnTo>
                  <a:pt x="466130" y="628473"/>
                </a:lnTo>
                <a:lnTo>
                  <a:pt x="457935" y="611028"/>
                </a:lnTo>
                <a:close/>
              </a:path>
            </a:pathLst>
          </a:custGeom>
          <a:solidFill>
            <a:srgbClr val="0097C6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" name="object 16"/>
          <p:cNvSpPr/>
          <p:nvPr/>
        </p:nvSpPr>
        <p:spPr>
          <a:xfrm>
            <a:off x="1" y="6362700"/>
            <a:ext cx="9905998" cy="0"/>
          </a:xfrm>
          <a:custGeom>
            <a:avLst/>
            <a:gdLst/>
            <a:ahLst/>
            <a:cxnLst/>
            <a:rect l="l" t="t" r="r" b="b"/>
            <a:pathLst>
              <a:path w="9905998" h="0">
                <a:moveTo>
                  <a:pt x="9905998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0097C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" name="object 17"/>
          <p:cNvSpPr/>
          <p:nvPr/>
        </p:nvSpPr>
        <p:spPr>
          <a:xfrm>
            <a:off x="0" y="0"/>
            <a:ext cx="9906000" cy="6362700"/>
          </a:xfrm>
          <a:custGeom>
            <a:avLst/>
            <a:gdLst/>
            <a:ahLst/>
            <a:cxnLst/>
            <a:rect l="l" t="t" r="r" b="b"/>
            <a:pathLst>
              <a:path w="9906000" h="6362700">
                <a:moveTo>
                  <a:pt x="9906000" y="0"/>
                </a:moveTo>
                <a:lnTo>
                  <a:pt x="0" y="0"/>
                </a:lnTo>
                <a:lnTo>
                  <a:pt x="0" y="6362700"/>
                </a:lnTo>
                <a:lnTo>
                  <a:pt x="9906000" y="6362700"/>
                </a:lnTo>
                <a:lnTo>
                  <a:pt x="9906000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" name="object 18"/>
          <p:cNvSpPr/>
          <p:nvPr/>
        </p:nvSpPr>
        <p:spPr>
          <a:xfrm>
            <a:off x="0" y="0"/>
            <a:ext cx="9906000" cy="1128776"/>
          </a:xfrm>
          <a:custGeom>
            <a:avLst/>
            <a:gdLst/>
            <a:ahLst/>
            <a:cxnLst/>
            <a:rect l="l" t="t" r="r" b="b"/>
            <a:pathLst>
              <a:path w="9906000" h="1128776">
                <a:moveTo>
                  <a:pt x="0" y="0"/>
                </a:moveTo>
                <a:lnTo>
                  <a:pt x="0" y="801877"/>
                </a:lnTo>
                <a:lnTo>
                  <a:pt x="44018" y="809048"/>
                </a:lnTo>
                <a:lnTo>
                  <a:pt x="84978" y="817151"/>
                </a:lnTo>
                <a:lnTo>
                  <a:pt x="123033" y="826194"/>
                </a:lnTo>
                <a:lnTo>
                  <a:pt x="158341" y="836180"/>
                </a:lnTo>
                <a:lnTo>
                  <a:pt x="191055" y="847115"/>
                </a:lnTo>
                <a:lnTo>
                  <a:pt x="221332" y="859006"/>
                </a:lnTo>
                <a:lnTo>
                  <a:pt x="249326" y="871857"/>
                </a:lnTo>
                <a:lnTo>
                  <a:pt x="275193" y="885673"/>
                </a:lnTo>
                <a:lnTo>
                  <a:pt x="299089" y="900461"/>
                </a:lnTo>
                <a:lnTo>
                  <a:pt x="321168" y="916225"/>
                </a:lnTo>
                <a:lnTo>
                  <a:pt x="341587" y="932971"/>
                </a:lnTo>
                <a:lnTo>
                  <a:pt x="360500" y="950705"/>
                </a:lnTo>
                <a:lnTo>
                  <a:pt x="378063" y="969432"/>
                </a:lnTo>
                <a:lnTo>
                  <a:pt x="394431" y="989157"/>
                </a:lnTo>
                <a:lnTo>
                  <a:pt x="409760" y="1009886"/>
                </a:lnTo>
                <a:lnTo>
                  <a:pt x="424204" y="1031624"/>
                </a:lnTo>
                <a:lnTo>
                  <a:pt x="437920" y="1054376"/>
                </a:lnTo>
                <a:lnTo>
                  <a:pt x="451063" y="1078149"/>
                </a:lnTo>
                <a:lnTo>
                  <a:pt x="463787" y="1102947"/>
                </a:lnTo>
                <a:lnTo>
                  <a:pt x="476250" y="1128776"/>
                </a:lnTo>
                <a:lnTo>
                  <a:pt x="492137" y="1105914"/>
                </a:lnTo>
                <a:lnTo>
                  <a:pt x="507125" y="1083119"/>
                </a:lnTo>
                <a:lnTo>
                  <a:pt x="521491" y="1060491"/>
                </a:lnTo>
                <a:lnTo>
                  <a:pt x="535515" y="1038132"/>
                </a:lnTo>
                <a:lnTo>
                  <a:pt x="549474" y="1016144"/>
                </a:lnTo>
                <a:lnTo>
                  <a:pt x="578314" y="973690"/>
                </a:lnTo>
                <a:lnTo>
                  <a:pt x="610240" y="933941"/>
                </a:lnTo>
                <a:lnTo>
                  <a:pt x="647482" y="897713"/>
                </a:lnTo>
                <a:lnTo>
                  <a:pt x="692267" y="865821"/>
                </a:lnTo>
                <a:lnTo>
                  <a:pt x="746824" y="839079"/>
                </a:lnTo>
                <a:lnTo>
                  <a:pt x="813383" y="818301"/>
                </a:lnTo>
                <a:lnTo>
                  <a:pt x="851860" y="810403"/>
                </a:lnTo>
                <a:lnTo>
                  <a:pt x="894172" y="804302"/>
                </a:lnTo>
                <a:lnTo>
                  <a:pt x="940600" y="800100"/>
                </a:lnTo>
                <a:lnTo>
                  <a:pt x="9467850" y="800100"/>
                </a:lnTo>
                <a:lnTo>
                  <a:pt x="9502265" y="799084"/>
                </a:lnTo>
                <a:lnTo>
                  <a:pt x="9535266" y="795633"/>
                </a:lnTo>
                <a:lnTo>
                  <a:pt x="9566869" y="789889"/>
                </a:lnTo>
                <a:lnTo>
                  <a:pt x="9597091" y="781988"/>
                </a:lnTo>
                <a:lnTo>
                  <a:pt x="9625947" y="772072"/>
                </a:lnTo>
                <a:lnTo>
                  <a:pt x="9653453" y="760280"/>
                </a:lnTo>
                <a:lnTo>
                  <a:pt x="9679627" y="746750"/>
                </a:lnTo>
                <a:lnTo>
                  <a:pt x="9704484" y="731623"/>
                </a:lnTo>
                <a:lnTo>
                  <a:pt x="9728041" y="715038"/>
                </a:lnTo>
                <a:lnTo>
                  <a:pt x="9750313" y="697134"/>
                </a:lnTo>
                <a:lnTo>
                  <a:pt x="9771318" y="678051"/>
                </a:lnTo>
                <a:lnTo>
                  <a:pt x="9791072" y="657929"/>
                </a:lnTo>
                <a:lnTo>
                  <a:pt x="9809590" y="636906"/>
                </a:lnTo>
                <a:lnTo>
                  <a:pt x="9826889" y="615122"/>
                </a:lnTo>
                <a:lnTo>
                  <a:pt x="9842986" y="592716"/>
                </a:lnTo>
                <a:lnTo>
                  <a:pt x="9857896" y="569829"/>
                </a:lnTo>
                <a:lnTo>
                  <a:pt x="9871636" y="546599"/>
                </a:lnTo>
                <a:lnTo>
                  <a:pt x="9895672" y="499670"/>
                </a:lnTo>
                <a:lnTo>
                  <a:pt x="9906000" y="476250"/>
                </a:lnTo>
                <a:lnTo>
                  <a:pt x="9906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9" name="object 19"/>
          <p:cNvSpPr/>
          <p:nvPr/>
        </p:nvSpPr>
        <p:spPr>
          <a:xfrm>
            <a:off x="1" y="438908"/>
            <a:ext cx="9905998" cy="724683"/>
          </a:xfrm>
          <a:custGeom>
            <a:avLst/>
            <a:gdLst/>
            <a:ahLst/>
            <a:cxnLst/>
            <a:rect l="l" t="t" r="r" b="b"/>
            <a:pathLst>
              <a:path w="9905998" h="724683">
                <a:moveTo>
                  <a:pt x="457935" y="611028"/>
                </a:moveTo>
                <a:lnTo>
                  <a:pt x="447560" y="591078"/>
                </a:lnTo>
                <a:lnTo>
                  <a:pt x="434874" y="569125"/>
                </a:lnTo>
                <a:lnTo>
                  <a:pt x="419746" y="545670"/>
                </a:lnTo>
                <a:lnTo>
                  <a:pt x="402044" y="521213"/>
                </a:lnTo>
                <a:lnTo>
                  <a:pt x="381638" y="496255"/>
                </a:lnTo>
                <a:lnTo>
                  <a:pt x="358396" y="471298"/>
                </a:lnTo>
                <a:lnTo>
                  <a:pt x="332187" y="446841"/>
                </a:lnTo>
                <a:lnTo>
                  <a:pt x="302882" y="423385"/>
                </a:lnTo>
                <a:lnTo>
                  <a:pt x="270347" y="401433"/>
                </a:lnTo>
                <a:lnTo>
                  <a:pt x="234453" y="381483"/>
                </a:lnTo>
                <a:lnTo>
                  <a:pt x="195068" y="364038"/>
                </a:lnTo>
                <a:lnTo>
                  <a:pt x="152061" y="349597"/>
                </a:lnTo>
                <a:lnTo>
                  <a:pt x="105302" y="338663"/>
                </a:lnTo>
                <a:lnTo>
                  <a:pt x="54658" y="331735"/>
                </a:lnTo>
                <a:lnTo>
                  <a:pt x="0" y="329314"/>
                </a:lnTo>
                <a:lnTo>
                  <a:pt x="0" y="396751"/>
                </a:lnTo>
                <a:lnTo>
                  <a:pt x="54658" y="399146"/>
                </a:lnTo>
                <a:lnTo>
                  <a:pt x="105302" y="406000"/>
                </a:lnTo>
                <a:lnTo>
                  <a:pt x="152061" y="416818"/>
                </a:lnTo>
                <a:lnTo>
                  <a:pt x="195068" y="431105"/>
                </a:lnTo>
                <a:lnTo>
                  <a:pt x="234453" y="448365"/>
                </a:lnTo>
                <a:lnTo>
                  <a:pt x="270347" y="468102"/>
                </a:lnTo>
                <a:lnTo>
                  <a:pt x="302882" y="489821"/>
                </a:lnTo>
                <a:lnTo>
                  <a:pt x="332187" y="513026"/>
                </a:lnTo>
                <a:lnTo>
                  <a:pt x="358396" y="537222"/>
                </a:lnTo>
                <a:lnTo>
                  <a:pt x="381638" y="561914"/>
                </a:lnTo>
                <a:lnTo>
                  <a:pt x="402044" y="586606"/>
                </a:lnTo>
                <a:lnTo>
                  <a:pt x="419746" y="610803"/>
                </a:lnTo>
                <a:lnTo>
                  <a:pt x="434874" y="634008"/>
                </a:lnTo>
                <a:lnTo>
                  <a:pt x="447560" y="655727"/>
                </a:lnTo>
                <a:lnTo>
                  <a:pt x="457935" y="675464"/>
                </a:lnTo>
                <a:lnTo>
                  <a:pt x="466130" y="692724"/>
                </a:lnTo>
                <a:lnTo>
                  <a:pt x="472275" y="707011"/>
                </a:lnTo>
                <a:lnTo>
                  <a:pt x="478943" y="724683"/>
                </a:lnTo>
                <a:lnTo>
                  <a:pt x="480512" y="724683"/>
                </a:lnTo>
                <a:lnTo>
                  <a:pt x="501569" y="675464"/>
                </a:lnTo>
                <a:lnTo>
                  <a:pt x="524717" y="634008"/>
                </a:lnTo>
                <a:lnTo>
                  <a:pt x="557701" y="586606"/>
                </a:lnTo>
                <a:lnTo>
                  <a:pt x="601590" y="537222"/>
                </a:lnTo>
                <a:lnTo>
                  <a:pt x="657449" y="489821"/>
                </a:lnTo>
                <a:lnTo>
                  <a:pt x="690202" y="468102"/>
                </a:lnTo>
                <a:lnTo>
                  <a:pt x="726347" y="448365"/>
                </a:lnTo>
                <a:lnTo>
                  <a:pt x="766020" y="431105"/>
                </a:lnTo>
                <a:lnTo>
                  <a:pt x="809352" y="416818"/>
                </a:lnTo>
                <a:lnTo>
                  <a:pt x="856478" y="406000"/>
                </a:lnTo>
                <a:lnTo>
                  <a:pt x="907531" y="399146"/>
                </a:lnTo>
                <a:lnTo>
                  <a:pt x="962645" y="396751"/>
                </a:lnTo>
                <a:lnTo>
                  <a:pt x="9419969" y="396751"/>
                </a:lnTo>
                <a:lnTo>
                  <a:pt x="9475087" y="394356"/>
                </a:lnTo>
                <a:lnTo>
                  <a:pt x="9526191" y="387502"/>
                </a:lnTo>
                <a:lnTo>
                  <a:pt x="9573409" y="376684"/>
                </a:lnTo>
                <a:lnTo>
                  <a:pt x="9616868" y="362397"/>
                </a:lnTo>
                <a:lnTo>
                  <a:pt x="9656698" y="345137"/>
                </a:lnTo>
                <a:lnTo>
                  <a:pt x="9693028" y="325400"/>
                </a:lnTo>
                <a:lnTo>
                  <a:pt x="9725985" y="303681"/>
                </a:lnTo>
                <a:lnTo>
                  <a:pt x="9755698" y="280476"/>
                </a:lnTo>
                <a:lnTo>
                  <a:pt x="9782295" y="256279"/>
                </a:lnTo>
                <a:lnTo>
                  <a:pt x="9805906" y="231587"/>
                </a:lnTo>
                <a:lnTo>
                  <a:pt x="9826658" y="206895"/>
                </a:lnTo>
                <a:lnTo>
                  <a:pt x="9844680" y="182699"/>
                </a:lnTo>
                <a:lnTo>
                  <a:pt x="9860101" y="159494"/>
                </a:lnTo>
                <a:lnTo>
                  <a:pt x="9873048" y="137775"/>
                </a:lnTo>
                <a:lnTo>
                  <a:pt x="9883651" y="118038"/>
                </a:lnTo>
                <a:lnTo>
                  <a:pt x="9892039" y="100778"/>
                </a:lnTo>
                <a:lnTo>
                  <a:pt x="9898338" y="86491"/>
                </a:lnTo>
                <a:lnTo>
                  <a:pt x="9905189" y="68819"/>
                </a:lnTo>
                <a:lnTo>
                  <a:pt x="9905998" y="66424"/>
                </a:lnTo>
                <a:lnTo>
                  <a:pt x="9905998" y="0"/>
                </a:lnTo>
                <a:lnTo>
                  <a:pt x="9905189" y="1382"/>
                </a:lnTo>
                <a:lnTo>
                  <a:pt x="9902679" y="8236"/>
                </a:lnTo>
                <a:lnTo>
                  <a:pt x="9898338" y="19054"/>
                </a:lnTo>
                <a:lnTo>
                  <a:pt x="9873048" y="70338"/>
                </a:lnTo>
                <a:lnTo>
                  <a:pt x="9844680" y="115262"/>
                </a:lnTo>
                <a:lnTo>
                  <a:pt x="9805906" y="164150"/>
                </a:lnTo>
                <a:lnTo>
                  <a:pt x="9755698" y="213039"/>
                </a:lnTo>
                <a:lnTo>
                  <a:pt x="9693028" y="257963"/>
                </a:lnTo>
                <a:lnTo>
                  <a:pt x="9656698" y="277700"/>
                </a:lnTo>
                <a:lnTo>
                  <a:pt x="9616868" y="294960"/>
                </a:lnTo>
                <a:lnTo>
                  <a:pt x="9573409" y="309247"/>
                </a:lnTo>
                <a:lnTo>
                  <a:pt x="9526191" y="320065"/>
                </a:lnTo>
                <a:lnTo>
                  <a:pt x="9475087" y="326919"/>
                </a:lnTo>
                <a:lnTo>
                  <a:pt x="9419969" y="329314"/>
                </a:lnTo>
                <a:lnTo>
                  <a:pt x="962645" y="329314"/>
                </a:lnTo>
                <a:lnTo>
                  <a:pt x="907531" y="331735"/>
                </a:lnTo>
                <a:lnTo>
                  <a:pt x="856478" y="338663"/>
                </a:lnTo>
                <a:lnTo>
                  <a:pt x="809352" y="349597"/>
                </a:lnTo>
                <a:lnTo>
                  <a:pt x="766020" y="364038"/>
                </a:lnTo>
                <a:lnTo>
                  <a:pt x="726347" y="381483"/>
                </a:lnTo>
                <a:lnTo>
                  <a:pt x="690202" y="401433"/>
                </a:lnTo>
                <a:lnTo>
                  <a:pt x="657449" y="423385"/>
                </a:lnTo>
                <a:lnTo>
                  <a:pt x="627956" y="446841"/>
                </a:lnTo>
                <a:lnTo>
                  <a:pt x="601590" y="471298"/>
                </a:lnTo>
                <a:lnTo>
                  <a:pt x="578216" y="496255"/>
                </a:lnTo>
                <a:lnTo>
                  <a:pt x="557701" y="521213"/>
                </a:lnTo>
                <a:lnTo>
                  <a:pt x="539913" y="545670"/>
                </a:lnTo>
                <a:lnTo>
                  <a:pt x="524717" y="569125"/>
                </a:lnTo>
                <a:lnTo>
                  <a:pt x="511980" y="591078"/>
                </a:lnTo>
                <a:lnTo>
                  <a:pt x="501569" y="611028"/>
                </a:lnTo>
                <a:lnTo>
                  <a:pt x="493350" y="628473"/>
                </a:lnTo>
                <a:lnTo>
                  <a:pt x="487190" y="642914"/>
                </a:lnTo>
                <a:lnTo>
                  <a:pt x="480512" y="660776"/>
                </a:lnTo>
                <a:lnTo>
                  <a:pt x="478943" y="660776"/>
                </a:lnTo>
                <a:lnTo>
                  <a:pt x="476503" y="653848"/>
                </a:lnTo>
                <a:lnTo>
                  <a:pt x="472275" y="642914"/>
                </a:lnTo>
                <a:lnTo>
                  <a:pt x="466130" y="628473"/>
                </a:lnTo>
                <a:lnTo>
                  <a:pt x="457935" y="61102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0" name="object 20"/>
          <p:cNvSpPr/>
          <p:nvPr/>
        </p:nvSpPr>
        <p:spPr>
          <a:xfrm>
            <a:off x="1" y="6362700"/>
            <a:ext cx="9905998" cy="0"/>
          </a:xfrm>
          <a:custGeom>
            <a:avLst/>
            <a:gdLst/>
            <a:ahLst/>
            <a:cxnLst/>
            <a:rect l="l" t="t" r="r" b="b"/>
            <a:pathLst>
              <a:path w="9905998" h="0">
                <a:moveTo>
                  <a:pt x="9905998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0097C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1" name="object 21"/>
          <p:cNvSpPr/>
          <p:nvPr/>
        </p:nvSpPr>
        <p:spPr>
          <a:xfrm>
            <a:off x="0" y="409956"/>
            <a:ext cx="9906000" cy="83515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2" name="object 22"/>
          <p:cNvSpPr/>
          <p:nvPr/>
        </p:nvSpPr>
        <p:spPr>
          <a:xfrm>
            <a:off x="45720" y="605028"/>
            <a:ext cx="106680" cy="10667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3" name="object 23"/>
          <p:cNvSpPr/>
          <p:nvPr/>
        </p:nvSpPr>
        <p:spPr>
          <a:xfrm>
            <a:off x="1" y="438908"/>
            <a:ext cx="9905998" cy="724683"/>
          </a:xfrm>
          <a:custGeom>
            <a:avLst/>
            <a:gdLst/>
            <a:ahLst/>
            <a:cxnLst/>
            <a:rect l="l" t="t" r="r" b="b"/>
            <a:pathLst>
              <a:path w="9905998" h="724683">
                <a:moveTo>
                  <a:pt x="457935" y="611028"/>
                </a:moveTo>
                <a:lnTo>
                  <a:pt x="447560" y="591078"/>
                </a:lnTo>
                <a:lnTo>
                  <a:pt x="434874" y="569125"/>
                </a:lnTo>
                <a:lnTo>
                  <a:pt x="419746" y="545670"/>
                </a:lnTo>
                <a:lnTo>
                  <a:pt x="402044" y="521213"/>
                </a:lnTo>
                <a:lnTo>
                  <a:pt x="381638" y="496255"/>
                </a:lnTo>
                <a:lnTo>
                  <a:pt x="358396" y="471298"/>
                </a:lnTo>
                <a:lnTo>
                  <a:pt x="332187" y="446841"/>
                </a:lnTo>
                <a:lnTo>
                  <a:pt x="302882" y="423385"/>
                </a:lnTo>
                <a:lnTo>
                  <a:pt x="270347" y="401433"/>
                </a:lnTo>
                <a:lnTo>
                  <a:pt x="234453" y="381483"/>
                </a:lnTo>
                <a:lnTo>
                  <a:pt x="195068" y="364038"/>
                </a:lnTo>
                <a:lnTo>
                  <a:pt x="152061" y="349597"/>
                </a:lnTo>
                <a:lnTo>
                  <a:pt x="105302" y="338663"/>
                </a:lnTo>
                <a:lnTo>
                  <a:pt x="54658" y="331735"/>
                </a:lnTo>
                <a:lnTo>
                  <a:pt x="0" y="329314"/>
                </a:lnTo>
                <a:lnTo>
                  <a:pt x="0" y="396751"/>
                </a:lnTo>
                <a:lnTo>
                  <a:pt x="54658" y="399146"/>
                </a:lnTo>
                <a:lnTo>
                  <a:pt x="105302" y="406000"/>
                </a:lnTo>
                <a:lnTo>
                  <a:pt x="152061" y="416818"/>
                </a:lnTo>
                <a:lnTo>
                  <a:pt x="195068" y="431105"/>
                </a:lnTo>
                <a:lnTo>
                  <a:pt x="234453" y="448365"/>
                </a:lnTo>
                <a:lnTo>
                  <a:pt x="270347" y="468102"/>
                </a:lnTo>
                <a:lnTo>
                  <a:pt x="302882" y="489821"/>
                </a:lnTo>
                <a:lnTo>
                  <a:pt x="332187" y="513026"/>
                </a:lnTo>
                <a:lnTo>
                  <a:pt x="358396" y="537222"/>
                </a:lnTo>
                <a:lnTo>
                  <a:pt x="381638" y="561914"/>
                </a:lnTo>
                <a:lnTo>
                  <a:pt x="402044" y="586606"/>
                </a:lnTo>
                <a:lnTo>
                  <a:pt x="419746" y="610803"/>
                </a:lnTo>
                <a:lnTo>
                  <a:pt x="434874" y="634008"/>
                </a:lnTo>
                <a:lnTo>
                  <a:pt x="447560" y="655727"/>
                </a:lnTo>
                <a:lnTo>
                  <a:pt x="457935" y="675464"/>
                </a:lnTo>
                <a:lnTo>
                  <a:pt x="466130" y="692724"/>
                </a:lnTo>
                <a:lnTo>
                  <a:pt x="472275" y="707011"/>
                </a:lnTo>
                <a:lnTo>
                  <a:pt x="478943" y="724683"/>
                </a:lnTo>
                <a:lnTo>
                  <a:pt x="480512" y="724683"/>
                </a:lnTo>
                <a:lnTo>
                  <a:pt x="501569" y="675464"/>
                </a:lnTo>
                <a:lnTo>
                  <a:pt x="524717" y="634008"/>
                </a:lnTo>
                <a:lnTo>
                  <a:pt x="557701" y="586606"/>
                </a:lnTo>
                <a:lnTo>
                  <a:pt x="601590" y="537222"/>
                </a:lnTo>
                <a:lnTo>
                  <a:pt x="657449" y="489821"/>
                </a:lnTo>
                <a:lnTo>
                  <a:pt x="690202" y="468102"/>
                </a:lnTo>
                <a:lnTo>
                  <a:pt x="726347" y="448365"/>
                </a:lnTo>
                <a:lnTo>
                  <a:pt x="766020" y="431105"/>
                </a:lnTo>
                <a:lnTo>
                  <a:pt x="809352" y="416818"/>
                </a:lnTo>
                <a:lnTo>
                  <a:pt x="856478" y="406000"/>
                </a:lnTo>
                <a:lnTo>
                  <a:pt x="907531" y="399146"/>
                </a:lnTo>
                <a:lnTo>
                  <a:pt x="962645" y="396751"/>
                </a:lnTo>
                <a:lnTo>
                  <a:pt x="9419969" y="396751"/>
                </a:lnTo>
                <a:lnTo>
                  <a:pt x="9475087" y="394356"/>
                </a:lnTo>
                <a:lnTo>
                  <a:pt x="9526191" y="387502"/>
                </a:lnTo>
                <a:lnTo>
                  <a:pt x="9573409" y="376684"/>
                </a:lnTo>
                <a:lnTo>
                  <a:pt x="9616868" y="362397"/>
                </a:lnTo>
                <a:lnTo>
                  <a:pt x="9656698" y="345137"/>
                </a:lnTo>
                <a:lnTo>
                  <a:pt x="9693028" y="325400"/>
                </a:lnTo>
                <a:lnTo>
                  <a:pt x="9725985" y="303681"/>
                </a:lnTo>
                <a:lnTo>
                  <a:pt x="9755698" y="280476"/>
                </a:lnTo>
                <a:lnTo>
                  <a:pt x="9782295" y="256279"/>
                </a:lnTo>
                <a:lnTo>
                  <a:pt x="9805906" y="231587"/>
                </a:lnTo>
                <a:lnTo>
                  <a:pt x="9826658" y="206895"/>
                </a:lnTo>
                <a:lnTo>
                  <a:pt x="9844680" y="182699"/>
                </a:lnTo>
                <a:lnTo>
                  <a:pt x="9860101" y="159494"/>
                </a:lnTo>
                <a:lnTo>
                  <a:pt x="9873048" y="137775"/>
                </a:lnTo>
                <a:lnTo>
                  <a:pt x="9883651" y="118038"/>
                </a:lnTo>
                <a:lnTo>
                  <a:pt x="9892039" y="100778"/>
                </a:lnTo>
                <a:lnTo>
                  <a:pt x="9898338" y="86491"/>
                </a:lnTo>
                <a:lnTo>
                  <a:pt x="9905189" y="68819"/>
                </a:lnTo>
                <a:lnTo>
                  <a:pt x="9905998" y="66424"/>
                </a:lnTo>
                <a:lnTo>
                  <a:pt x="9905998" y="0"/>
                </a:lnTo>
                <a:lnTo>
                  <a:pt x="9905189" y="1382"/>
                </a:lnTo>
                <a:lnTo>
                  <a:pt x="9902679" y="8236"/>
                </a:lnTo>
                <a:lnTo>
                  <a:pt x="9898338" y="19054"/>
                </a:lnTo>
                <a:lnTo>
                  <a:pt x="9873048" y="70338"/>
                </a:lnTo>
                <a:lnTo>
                  <a:pt x="9844680" y="115262"/>
                </a:lnTo>
                <a:lnTo>
                  <a:pt x="9805906" y="164150"/>
                </a:lnTo>
                <a:lnTo>
                  <a:pt x="9755698" y="213039"/>
                </a:lnTo>
                <a:lnTo>
                  <a:pt x="9693028" y="257963"/>
                </a:lnTo>
                <a:lnTo>
                  <a:pt x="9656698" y="277700"/>
                </a:lnTo>
                <a:lnTo>
                  <a:pt x="9616868" y="294960"/>
                </a:lnTo>
                <a:lnTo>
                  <a:pt x="9573409" y="309247"/>
                </a:lnTo>
                <a:lnTo>
                  <a:pt x="9526191" y="320065"/>
                </a:lnTo>
                <a:lnTo>
                  <a:pt x="9475087" y="326919"/>
                </a:lnTo>
                <a:lnTo>
                  <a:pt x="9419969" y="329314"/>
                </a:lnTo>
                <a:lnTo>
                  <a:pt x="962645" y="329314"/>
                </a:lnTo>
                <a:lnTo>
                  <a:pt x="907531" y="331735"/>
                </a:lnTo>
                <a:lnTo>
                  <a:pt x="856478" y="338663"/>
                </a:lnTo>
                <a:lnTo>
                  <a:pt x="809352" y="349597"/>
                </a:lnTo>
                <a:lnTo>
                  <a:pt x="766020" y="364038"/>
                </a:lnTo>
                <a:lnTo>
                  <a:pt x="726347" y="381483"/>
                </a:lnTo>
                <a:lnTo>
                  <a:pt x="690202" y="401433"/>
                </a:lnTo>
                <a:lnTo>
                  <a:pt x="657449" y="423385"/>
                </a:lnTo>
                <a:lnTo>
                  <a:pt x="627956" y="446841"/>
                </a:lnTo>
                <a:lnTo>
                  <a:pt x="601590" y="471298"/>
                </a:lnTo>
                <a:lnTo>
                  <a:pt x="578216" y="496255"/>
                </a:lnTo>
                <a:lnTo>
                  <a:pt x="557701" y="521213"/>
                </a:lnTo>
                <a:lnTo>
                  <a:pt x="539913" y="545670"/>
                </a:lnTo>
                <a:lnTo>
                  <a:pt x="524717" y="569125"/>
                </a:lnTo>
                <a:lnTo>
                  <a:pt x="511980" y="591078"/>
                </a:lnTo>
                <a:lnTo>
                  <a:pt x="501569" y="611028"/>
                </a:lnTo>
                <a:lnTo>
                  <a:pt x="493350" y="628473"/>
                </a:lnTo>
                <a:lnTo>
                  <a:pt x="487190" y="642914"/>
                </a:lnTo>
                <a:lnTo>
                  <a:pt x="480512" y="660776"/>
                </a:lnTo>
                <a:lnTo>
                  <a:pt x="478943" y="660776"/>
                </a:lnTo>
                <a:lnTo>
                  <a:pt x="476503" y="653848"/>
                </a:lnTo>
                <a:lnTo>
                  <a:pt x="472275" y="642914"/>
                </a:lnTo>
                <a:lnTo>
                  <a:pt x="466130" y="628473"/>
                </a:lnTo>
                <a:lnTo>
                  <a:pt x="457935" y="611028"/>
                </a:lnTo>
                <a:close/>
              </a:path>
            </a:pathLst>
          </a:custGeom>
          <a:solidFill>
            <a:srgbClr val="0097C6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" name="object 12"/>
          <p:cNvSpPr/>
          <p:nvPr/>
        </p:nvSpPr>
        <p:spPr>
          <a:xfrm>
            <a:off x="349250" y="6456446"/>
            <a:ext cx="1362456" cy="3157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2926842" y="383698"/>
            <a:ext cx="4231894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55"/>
              </a:lnSpc>
              <a:spcBef>
                <a:spcPts val="127"/>
              </a:spcBef>
            </a:pPr>
            <a:r>
              <a:rPr dirty="0" smtClean="0" sz="2400" spc="0" b="1">
                <a:solidFill>
                  <a:srgbClr val="0097C6"/>
                </a:solidFill>
                <a:latin typeface="Arial"/>
                <a:cs typeface="Arial"/>
              </a:rPr>
              <a:t>Mu</a:t>
            </a:r>
            <a:r>
              <a:rPr dirty="0" smtClean="0" sz="2400" spc="4" b="1">
                <a:solidFill>
                  <a:srgbClr val="0097C6"/>
                </a:solidFill>
                <a:latin typeface="Arial"/>
                <a:cs typeface="Arial"/>
              </a:rPr>
              <a:t>l</a:t>
            </a:r>
            <a:r>
              <a:rPr dirty="0" smtClean="0" sz="2400" spc="0" b="1">
                <a:solidFill>
                  <a:srgbClr val="0097C6"/>
                </a:solidFill>
                <a:latin typeface="Arial"/>
                <a:cs typeface="Arial"/>
              </a:rPr>
              <a:t>t</a:t>
            </a:r>
            <a:r>
              <a:rPr dirty="0" smtClean="0" sz="2400" spc="4" b="1">
                <a:solidFill>
                  <a:srgbClr val="0097C6"/>
                </a:solidFill>
                <a:latin typeface="Arial"/>
                <a:cs typeface="Arial"/>
              </a:rPr>
              <a:t>i</a:t>
            </a:r>
            <a:r>
              <a:rPr dirty="0" smtClean="0" sz="2400" spc="0" b="1">
                <a:solidFill>
                  <a:srgbClr val="0097C6"/>
                </a:solidFill>
                <a:latin typeface="Arial"/>
                <a:cs typeface="Arial"/>
              </a:rPr>
              <a:t>loa</a:t>
            </a:r>
            <a:r>
              <a:rPr dirty="0" smtClean="0" sz="2400" spc="4" b="1">
                <a:solidFill>
                  <a:srgbClr val="0097C6"/>
                </a:solidFill>
                <a:latin typeface="Arial"/>
                <a:cs typeface="Arial"/>
              </a:rPr>
              <a:t>d</a:t>
            </a:r>
            <a:r>
              <a:rPr dirty="0" smtClean="0" sz="2400" spc="0" b="1">
                <a:solidFill>
                  <a:srgbClr val="0097C6"/>
                </a:solidFill>
                <a:latin typeface="Arial"/>
                <a:cs typeface="Arial"/>
              </a:rPr>
              <a:t>:</a:t>
            </a:r>
            <a:r>
              <a:rPr dirty="0" smtClean="0" sz="2400" spc="-50" b="1">
                <a:solidFill>
                  <a:srgbClr val="0097C6"/>
                </a:solidFill>
                <a:latin typeface="Arial"/>
                <a:cs typeface="Arial"/>
              </a:rPr>
              <a:t> </a:t>
            </a:r>
            <a:r>
              <a:rPr dirty="0" smtClean="0" sz="2400" spc="0" b="1">
                <a:solidFill>
                  <a:srgbClr val="0097C6"/>
                </a:solidFill>
                <a:latin typeface="Arial"/>
                <a:cs typeface="Arial"/>
              </a:rPr>
              <a:t>Preli</a:t>
            </a:r>
            <a:r>
              <a:rPr dirty="0" smtClean="0" sz="2400" spc="4" b="1">
                <a:solidFill>
                  <a:srgbClr val="0097C6"/>
                </a:solidFill>
                <a:latin typeface="Arial"/>
                <a:cs typeface="Arial"/>
              </a:rPr>
              <a:t>m</a:t>
            </a:r>
            <a:r>
              <a:rPr dirty="0" smtClean="0" sz="2400" spc="0" b="1">
                <a:solidFill>
                  <a:srgbClr val="0097C6"/>
                </a:solidFill>
                <a:latin typeface="Arial"/>
                <a:cs typeface="Arial"/>
              </a:rPr>
              <a:t>inary</a:t>
            </a:r>
            <a:r>
              <a:rPr dirty="0" smtClean="0" sz="2400" spc="-4" b="1">
                <a:solidFill>
                  <a:srgbClr val="0097C6"/>
                </a:solidFill>
                <a:latin typeface="Arial"/>
                <a:cs typeface="Arial"/>
              </a:rPr>
              <a:t> </a:t>
            </a:r>
            <a:r>
              <a:rPr dirty="0" smtClean="0" sz="2400" spc="0" b="1">
                <a:solidFill>
                  <a:srgbClr val="0097C6"/>
                </a:solidFill>
                <a:latin typeface="Arial"/>
                <a:cs typeface="Arial"/>
              </a:rPr>
              <a:t>Ph</a:t>
            </a:r>
            <a:r>
              <a:rPr dirty="0" smtClean="0" sz="2400" spc="-9" b="1">
                <a:solidFill>
                  <a:srgbClr val="0097C6"/>
                </a:solidFill>
                <a:latin typeface="Arial"/>
                <a:cs typeface="Arial"/>
              </a:rPr>
              <a:t>a</a:t>
            </a:r>
            <a:r>
              <a:rPr dirty="0" smtClean="0" sz="2400" spc="0" b="1">
                <a:solidFill>
                  <a:srgbClr val="0097C6"/>
                </a:solidFill>
                <a:latin typeface="Arial"/>
                <a:cs typeface="Arial"/>
              </a:rPr>
              <a:t>se</a:t>
            </a:r>
            <a:endParaRPr sz="24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12140" y="1128132"/>
            <a:ext cx="180326" cy="2802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45"/>
              </a:lnSpc>
              <a:spcBef>
                <a:spcPts val="107"/>
              </a:spcBef>
            </a:pPr>
            <a:r>
              <a:rPr dirty="0" smtClean="0" sz="2000" spc="0">
                <a:solidFill>
                  <a:srgbClr val="0097C6"/>
                </a:solidFill>
                <a:latin typeface="Wingdings"/>
                <a:cs typeface="Wingdings"/>
              </a:rPr>
              <a:t></a:t>
            </a:r>
            <a:endParaRPr sz="2000">
              <a:latin typeface="Wingdings"/>
              <a:cs typeface="Wingding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40740" y="1128037"/>
            <a:ext cx="2433585" cy="2802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50"/>
              </a:lnSpc>
              <a:spcBef>
                <a:spcPts val="107"/>
              </a:spcBef>
            </a:pPr>
            <a:r>
              <a:rPr dirty="0" smtClean="0" sz="2000" spc="-4" b="1" u="heavy">
                <a:solidFill>
                  <a:srgbClr val="253046"/>
                </a:solidFill>
                <a:latin typeface="Arial"/>
                <a:cs typeface="Arial"/>
              </a:rPr>
              <a:t>P</a:t>
            </a:r>
            <a:r>
              <a:rPr dirty="0" smtClean="0" sz="2000" spc="0" b="1" u="heavy">
                <a:solidFill>
                  <a:srgbClr val="253046"/>
                </a:solidFill>
                <a:latin typeface="Arial"/>
                <a:cs typeface="Arial"/>
              </a:rPr>
              <a:t>rel</a:t>
            </a:r>
            <a:r>
              <a:rPr dirty="0" smtClean="0" sz="2000" spc="-9" b="1" u="heavy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dirty="0" smtClean="0" sz="2000" spc="-9" b="1" u="heavy">
                <a:solidFill>
                  <a:srgbClr val="253046"/>
                </a:solidFill>
                <a:latin typeface="Arial"/>
                <a:cs typeface="Arial"/>
              </a:rPr>
              <a:t>m</a:t>
            </a:r>
            <a:r>
              <a:rPr dirty="0" smtClean="0" sz="2000" spc="0" b="1" u="heavy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dirty="0" smtClean="0" sz="2000" spc="-9" b="1" u="heavy">
                <a:solidFill>
                  <a:srgbClr val="253046"/>
                </a:solidFill>
                <a:latin typeface="Arial"/>
                <a:cs typeface="Arial"/>
              </a:rPr>
              <a:t>n</a:t>
            </a:r>
            <a:r>
              <a:rPr dirty="0" smtClean="0" sz="2000" spc="0" b="1" u="heavy">
                <a:solidFill>
                  <a:srgbClr val="253046"/>
                </a:solidFill>
                <a:latin typeface="Arial"/>
                <a:cs typeface="Arial"/>
              </a:rPr>
              <a:t>ary</a:t>
            </a:r>
            <a:r>
              <a:rPr dirty="0" smtClean="0" sz="2000" spc="-34" b="1" u="heavy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2000" spc="-9" b="1" u="heavy">
                <a:solidFill>
                  <a:srgbClr val="253046"/>
                </a:solidFill>
                <a:latin typeface="Arial"/>
                <a:cs typeface="Arial"/>
              </a:rPr>
              <a:t>P</a:t>
            </a:r>
            <a:r>
              <a:rPr dirty="0" smtClean="0" sz="2000" spc="0" b="1" u="heavy">
                <a:solidFill>
                  <a:srgbClr val="253046"/>
                </a:solidFill>
                <a:latin typeface="Arial"/>
                <a:cs typeface="Arial"/>
              </a:rPr>
              <a:t>hase</a:t>
            </a:r>
            <a:r>
              <a:rPr dirty="0" smtClean="0" sz="2000" spc="9" b="1" u="heavy">
                <a:solidFill>
                  <a:srgbClr val="253046"/>
                </a:solidFill>
                <a:latin typeface="Arial"/>
                <a:cs typeface="Arial"/>
              </a:rPr>
              <a:t>:</a:t>
            </a:r>
            <a:r>
              <a:rPr dirty="0" smtClean="0" sz="2000" spc="0" b="1" u="heavy">
                <a:solidFill>
                  <a:srgbClr val="253046"/>
                </a:solidFill>
                <a:latin typeface="Arial"/>
                <a:cs typeface="Arial"/>
              </a:rPr>
              <a:t>-</a:t>
            </a:r>
            <a:endParaRPr sz="20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16940" y="1652109"/>
            <a:ext cx="1775115" cy="2280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30"/>
              </a:lnSpc>
              <a:spcBef>
                <a:spcPts val="86"/>
              </a:spcBef>
            </a:pPr>
            <a:r>
              <a:rPr dirty="0" smtClean="0" sz="1600" spc="4">
                <a:solidFill>
                  <a:srgbClr val="0097C6"/>
                </a:solidFill>
                <a:latin typeface="Arial"/>
                <a:cs typeface="Arial"/>
              </a:rPr>
              <a:t>•</a:t>
            </a:r>
            <a:r>
              <a:rPr dirty="0" smtClean="0" sz="1600" spc="4" b="1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dirty="0" smtClean="0" sz="1600" spc="0" b="1">
                <a:solidFill>
                  <a:srgbClr val="253046"/>
                </a:solidFill>
                <a:latin typeface="Arial"/>
                <a:cs typeface="Arial"/>
              </a:rPr>
              <a:t>r</a:t>
            </a:r>
            <a:r>
              <a:rPr dirty="0" smtClean="0" sz="1600" spc="4" b="1">
                <a:solidFill>
                  <a:srgbClr val="253046"/>
                </a:solidFill>
                <a:latin typeface="Arial"/>
                <a:cs typeface="Arial"/>
              </a:rPr>
              <a:t>r</a:t>
            </a:r>
            <a:r>
              <a:rPr dirty="0" smtClean="0" sz="1600" spc="0" b="1">
                <a:solidFill>
                  <a:srgbClr val="253046"/>
                </a:solidFill>
                <a:latin typeface="Arial"/>
                <a:cs typeface="Arial"/>
              </a:rPr>
              <a:t>or</a:t>
            </a:r>
            <a:r>
              <a:rPr dirty="0" smtClean="0" sz="1600" spc="-44" b="1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 b="1">
                <a:solidFill>
                  <a:srgbClr val="253046"/>
                </a:solidFill>
                <a:latin typeface="Arial"/>
                <a:cs typeface="Arial"/>
              </a:rPr>
              <a:t>ta</a:t>
            </a:r>
            <a:r>
              <a:rPr dirty="0" smtClean="0" sz="1600" spc="-4" b="1">
                <a:solidFill>
                  <a:srgbClr val="253046"/>
                </a:solidFill>
                <a:latin typeface="Arial"/>
                <a:cs typeface="Arial"/>
              </a:rPr>
              <a:t>b</a:t>
            </a:r>
            <a:r>
              <a:rPr dirty="0" smtClean="0" sz="1600" spc="0" b="1">
                <a:solidFill>
                  <a:srgbClr val="253046"/>
                </a:solidFill>
                <a:latin typeface="Arial"/>
                <a:cs typeface="Arial"/>
              </a:rPr>
              <a:t>le</a:t>
            </a:r>
            <a:r>
              <a:rPr dirty="0" smtClean="0" sz="1600" spc="-27" b="1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 b="1">
                <a:solidFill>
                  <a:srgbClr val="253046"/>
                </a:solidFill>
                <a:latin typeface="Arial"/>
                <a:cs typeface="Arial"/>
              </a:rPr>
              <a:t>1</a:t>
            </a:r>
            <a:r>
              <a:rPr dirty="0" smtClean="0" sz="1600" spc="0" b="1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 b="1">
                <a:solidFill>
                  <a:srgbClr val="253046"/>
                </a:solidFill>
                <a:latin typeface="Arial"/>
                <a:cs typeface="Arial"/>
              </a:rPr>
              <a:t>(ET)</a:t>
            </a:r>
            <a:endParaRPr sz="16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45844" y="2094450"/>
            <a:ext cx="6749063" cy="71577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30403">
              <a:lnSpc>
                <a:spcPts val="1730"/>
              </a:lnSpc>
              <a:spcBef>
                <a:spcPts val="86"/>
              </a:spcBef>
            </a:pPr>
            <a:r>
              <a:rPr dirty="0" smtClean="0" sz="1600" spc="-4">
                <a:solidFill>
                  <a:srgbClr val="253046"/>
                </a:solidFill>
                <a:latin typeface="Arial"/>
                <a:cs typeface="Arial"/>
              </a:rPr>
              <a:t>-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Defau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600" spc="-51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dirty="0" smtClean="0" sz="1600" spc="-16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the</a:t>
            </a:r>
            <a:r>
              <a:rPr dirty="0" smtClean="0" sz="1600" spc="-7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u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dirty="0" smtClean="0" sz="1600" spc="54">
                <a:solidFill>
                  <a:srgbClr val="253046"/>
                </a:solidFill>
                <a:latin typeface="Arial"/>
                <a:cs typeface="Arial"/>
              </a:rPr>
              <a:t>r</a:t>
            </a:r>
            <a:r>
              <a:rPr dirty="0" smtClean="0" sz="1600" spc="-19">
                <a:solidFill>
                  <a:srgbClr val="253046"/>
                </a:solidFill>
                <a:latin typeface="Arial"/>
                <a:cs typeface="Arial"/>
              </a:rPr>
              <a:t>’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dirty="0" smtClean="0" sz="1600" spc="-37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databa</a:t>
            </a:r>
            <a:r>
              <a:rPr dirty="0" smtClean="0" sz="1600" spc="9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dirty="0" smtClean="0" sz="1600" spc="-65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and</a:t>
            </a:r>
            <a:r>
              <a:rPr dirty="0" smtClean="0" sz="1600" spc="-26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the</a:t>
            </a:r>
            <a:r>
              <a:rPr dirty="0" smtClean="0" sz="1600" spc="-7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tab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dirty="0" smtClean="0" sz="1600" spc="-3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dirty="0" smtClean="0" sz="1600" spc="-6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named</a:t>
            </a:r>
            <a:r>
              <a:rPr dirty="0" smtClean="0" sz="1600" spc="-8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ET_</a:t>
            </a:r>
            <a:r>
              <a:rPr dirty="0" smtClean="0" sz="1600" spc="-179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ab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enam</a:t>
            </a:r>
            <a:r>
              <a:rPr dirty="0" smtClean="0" sz="1600" spc="9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.</a:t>
            </a:r>
            <a:endParaRPr sz="1600">
              <a:latin typeface="Arial"/>
              <a:cs typeface="Arial"/>
            </a:endParaRPr>
          </a:p>
          <a:p>
            <a:pPr marL="12700" marR="30403">
              <a:lnSpc>
                <a:spcPct val="95825"/>
              </a:lnSpc>
            </a:pPr>
            <a:r>
              <a:rPr dirty="0" smtClean="0" sz="1600" spc="-4">
                <a:solidFill>
                  <a:srgbClr val="253046"/>
                </a:solidFill>
                <a:latin typeface="Arial"/>
                <a:cs typeface="Arial"/>
              </a:rPr>
              <a:t>-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Conta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ns</a:t>
            </a:r>
            <a:r>
              <a:rPr dirty="0" smtClean="0" sz="1600" spc="-73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any</a:t>
            </a:r>
            <a:r>
              <a:rPr dirty="0" smtClean="0" sz="1600" spc="-2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er</a:t>
            </a:r>
            <a:r>
              <a:rPr dirty="0" smtClean="0" sz="1600" spc="-4">
                <a:solidFill>
                  <a:srgbClr val="253046"/>
                </a:solidFill>
                <a:latin typeface="Arial"/>
                <a:cs typeface="Arial"/>
              </a:rPr>
              <a:t>r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ors</a:t>
            </a:r>
            <a:r>
              <a:rPr dirty="0" smtClean="0" sz="1600" spc="-1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that</a:t>
            </a:r>
            <a:r>
              <a:rPr dirty="0" smtClean="0" sz="1600" spc="-11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c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c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ur</a:t>
            </a:r>
            <a:r>
              <a:rPr dirty="0" smtClean="0" sz="1600" spc="-29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n</a:t>
            </a:r>
            <a:r>
              <a:rPr dirty="0" smtClean="0" sz="1600" spc="-22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the</a:t>
            </a:r>
            <a:r>
              <a:rPr dirty="0" smtClean="0" sz="1600" spc="-92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dirty="0" smtClean="0" sz="1600" spc="9">
                <a:solidFill>
                  <a:srgbClr val="253046"/>
                </a:solidFill>
                <a:latin typeface="Arial"/>
                <a:cs typeface="Arial"/>
              </a:rPr>
              <a:t>c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qu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on</a:t>
            </a:r>
            <a:r>
              <a:rPr dirty="0" smtClean="0" sz="1600" spc="-112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Pha</a:t>
            </a:r>
            <a:r>
              <a:rPr dirty="0" smtClean="0" sz="1600" spc="9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e.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95825"/>
              </a:lnSpc>
              <a:spcBef>
                <a:spcPts val="80"/>
              </a:spcBef>
            </a:pPr>
            <a:r>
              <a:rPr dirty="0" smtClean="0" sz="1600" spc="-4">
                <a:solidFill>
                  <a:srgbClr val="253046"/>
                </a:solidFill>
                <a:latin typeface="Arial"/>
                <a:cs typeface="Arial"/>
              </a:rPr>
              <a:t>-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Conta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ns</a:t>
            </a:r>
            <a:r>
              <a:rPr dirty="0" smtClean="0" sz="1600" spc="-73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pri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m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ary</a:t>
            </a:r>
            <a:r>
              <a:rPr dirty="0" smtClean="0" sz="1600" spc="-28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ndex</a:t>
            </a:r>
            <a:r>
              <a:rPr dirty="0" smtClean="0" sz="1600" spc="-38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overf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ow</a:t>
            </a:r>
            <a:r>
              <a:rPr dirty="0" smtClean="0" sz="1600" spc="-59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er</a:t>
            </a:r>
            <a:r>
              <a:rPr dirty="0" smtClean="0" sz="1600" spc="-4">
                <a:solidFill>
                  <a:srgbClr val="253046"/>
                </a:solidFill>
                <a:latin typeface="Arial"/>
                <a:cs typeface="Arial"/>
              </a:rPr>
              <a:t>r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ors</a:t>
            </a:r>
            <a:r>
              <a:rPr dirty="0" smtClean="0" sz="1600" spc="-1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that</a:t>
            </a:r>
            <a:r>
              <a:rPr dirty="0" smtClean="0" sz="1600" spc="-11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c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c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ur</a:t>
            </a:r>
            <a:r>
              <a:rPr dirty="0" smtClean="0" sz="1600" spc="-29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n</a:t>
            </a:r>
            <a:r>
              <a:rPr dirty="0" smtClean="0" sz="1600" spc="-22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the</a:t>
            </a:r>
            <a:r>
              <a:rPr dirty="0" smtClean="0" sz="1600" spc="-92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App</a:t>
            </a:r>
            <a:r>
              <a:rPr dirty="0" smtClean="0" sz="1600" spc="9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c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at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on</a:t>
            </a:r>
            <a:r>
              <a:rPr dirty="0" smtClean="0" sz="1600" spc="-113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pha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endParaRPr sz="16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40740" y="3039337"/>
            <a:ext cx="1798750" cy="22839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35"/>
              </a:lnSpc>
              <a:spcBef>
                <a:spcPts val="86"/>
              </a:spcBef>
            </a:pPr>
            <a:r>
              <a:rPr dirty="0" smtClean="0" sz="1600" spc="4">
                <a:solidFill>
                  <a:srgbClr val="0097C6"/>
                </a:solidFill>
                <a:latin typeface="Arial"/>
                <a:cs typeface="Arial"/>
              </a:rPr>
              <a:t>•</a:t>
            </a:r>
            <a:r>
              <a:rPr dirty="0" smtClean="0" sz="1600" spc="0" b="1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dirty="0" smtClean="0" sz="1600" spc="4" b="1">
                <a:solidFill>
                  <a:srgbClr val="253046"/>
                </a:solidFill>
                <a:latin typeface="Arial"/>
                <a:cs typeface="Arial"/>
              </a:rPr>
              <a:t>r</a:t>
            </a:r>
            <a:r>
              <a:rPr dirty="0" smtClean="0" sz="1600" spc="0" b="1">
                <a:solidFill>
                  <a:srgbClr val="253046"/>
                </a:solidFill>
                <a:latin typeface="Arial"/>
                <a:cs typeface="Arial"/>
              </a:rPr>
              <a:t>ror</a:t>
            </a:r>
            <a:r>
              <a:rPr dirty="0" smtClean="0" sz="1600" spc="-44" b="1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-4" b="1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600" spc="0" b="1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dirty="0" smtClean="0" sz="1600" spc="-4" b="1">
                <a:solidFill>
                  <a:srgbClr val="253046"/>
                </a:solidFill>
                <a:latin typeface="Arial"/>
                <a:cs typeface="Arial"/>
              </a:rPr>
              <a:t>b</a:t>
            </a:r>
            <a:r>
              <a:rPr dirty="0" smtClean="0" sz="1600" spc="0" b="1">
                <a:solidFill>
                  <a:srgbClr val="253046"/>
                </a:solidFill>
                <a:latin typeface="Arial"/>
                <a:cs typeface="Arial"/>
              </a:rPr>
              <a:t>le</a:t>
            </a:r>
            <a:r>
              <a:rPr dirty="0" smtClean="0" sz="1600" spc="-13" b="1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 b="1">
                <a:solidFill>
                  <a:srgbClr val="253046"/>
                </a:solidFill>
                <a:latin typeface="Arial"/>
                <a:cs typeface="Arial"/>
              </a:rPr>
              <a:t>2</a:t>
            </a:r>
            <a:r>
              <a:rPr dirty="0" smtClean="0" sz="1600" spc="0" b="1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 b="1">
                <a:solidFill>
                  <a:srgbClr val="253046"/>
                </a:solidFill>
                <a:latin typeface="Arial"/>
                <a:cs typeface="Arial"/>
              </a:rPr>
              <a:t>(UV)</a:t>
            </a:r>
            <a:endParaRPr sz="16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45844" y="3771104"/>
            <a:ext cx="6417905" cy="120383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30"/>
              </a:lnSpc>
              <a:spcBef>
                <a:spcPts val="86"/>
              </a:spcBef>
            </a:pPr>
            <a:r>
              <a:rPr dirty="0" smtClean="0" sz="1600" spc="-4">
                <a:solidFill>
                  <a:srgbClr val="253046"/>
                </a:solidFill>
                <a:latin typeface="Arial"/>
                <a:cs typeface="Arial"/>
              </a:rPr>
              <a:t>-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Defau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600" spc="-51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dirty="0" smtClean="0" sz="1600" spc="-16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the</a:t>
            </a:r>
            <a:r>
              <a:rPr dirty="0" smtClean="0" sz="1600" spc="-7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u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dirty="0" smtClean="0" sz="1600" spc="54">
                <a:solidFill>
                  <a:srgbClr val="253046"/>
                </a:solidFill>
                <a:latin typeface="Arial"/>
                <a:cs typeface="Arial"/>
              </a:rPr>
              <a:t>r</a:t>
            </a:r>
            <a:r>
              <a:rPr dirty="0" smtClean="0" sz="1600" spc="-19">
                <a:solidFill>
                  <a:srgbClr val="253046"/>
                </a:solidFill>
                <a:latin typeface="Arial"/>
                <a:cs typeface="Arial"/>
              </a:rPr>
              <a:t>’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dirty="0" smtClean="0" sz="1600" spc="-37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databa</a:t>
            </a:r>
            <a:r>
              <a:rPr dirty="0" smtClean="0" sz="1600" spc="9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dirty="0" smtClean="0" sz="1600" spc="-65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and</a:t>
            </a:r>
            <a:r>
              <a:rPr dirty="0" smtClean="0" sz="1600" spc="-26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the</a:t>
            </a:r>
            <a:r>
              <a:rPr dirty="0" smtClean="0" sz="1600" spc="-7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tab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dirty="0" smtClean="0" sz="1600" spc="-3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dirty="0" smtClean="0" sz="1600" spc="-6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named</a:t>
            </a:r>
            <a:r>
              <a:rPr dirty="0" smtClean="0" sz="1600" spc="-8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UV_</a:t>
            </a:r>
            <a:r>
              <a:rPr dirty="0" smtClean="0" sz="1600" spc="-179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ab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enam</a:t>
            </a:r>
            <a:r>
              <a:rPr dirty="0" smtClean="0" sz="1600" spc="9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.</a:t>
            </a:r>
            <a:endParaRPr sz="1600">
              <a:latin typeface="Arial"/>
              <a:cs typeface="Arial"/>
            </a:endParaRPr>
          </a:p>
          <a:p>
            <a:pPr marL="12700" marR="30403">
              <a:lnSpc>
                <a:spcPct val="95825"/>
              </a:lnSpc>
            </a:pPr>
            <a:r>
              <a:rPr dirty="0" smtClean="0" sz="1600" spc="-4">
                <a:solidFill>
                  <a:srgbClr val="253046"/>
                </a:solidFill>
                <a:latin typeface="Arial"/>
                <a:cs typeface="Arial"/>
              </a:rPr>
              <a:t>-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Conta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ns</a:t>
            </a:r>
            <a:r>
              <a:rPr dirty="0" smtClean="0" sz="1600" spc="-158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App</a:t>
            </a:r>
            <a:r>
              <a:rPr dirty="0" smtClean="0" sz="1600" spc="9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c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at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on</a:t>
            </a:r>
            <a:r>
              <a:rPr dirty="0" smtClean="0" sz="1600" spc="-113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Pha</a:t>
            </a:r>
            <a:r>
              <a:rPr dirty="0" smtClean="0" sz="1600" spc="9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dirty="0" smtClean="0" sz="1600" spc="-45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er</a:t>
            </a:r>
            <a:r>
              <a:rPr dirty="0" smtClean="0" sz="1600" spc="-4">
                <a:solidFill>
                  <a:srgbClr val="253046"/>
                </a:solidFill>
                <a:latin typeface="Arial"/>
                <a:cs typeface="Arial"/>
              </a:rPr>
              <a:t>r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ors.</a:t>
            </a:r>
            <a:endParaRPr sz="1600">
              <a:latin typeface="Arial"/>
              <a:cs typeface="Arial"/>
            </a:endParaRPr>
          </a:p>
          <a:p>
            <a:pPr marL="12700" marR="30403">
              <a:lnSpc>
                <a:spcPct val="95825"/>
              </a:lnSpc>
              <a:spcBef>
                <a:spcPts val="80"/>
              </a:spcBef>
            </a:pPr>
            <a:r>
              <a:rPr dirty="0" smtClean="0" sz="1600" spc="-4">
                <a:solidFill>
                  <a:srgbClr val="253046"/>
                </a:solidFill>
                <a:latin typeface="Arial"/>
                <a:cs typeface="Arial"/>
              </a:rPr>
              <a:t>-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Uniqueness</a:t>
            </a:r>
            <a:r>
              <a:rPr dirty="0" smtClean="0" sz="1600" spc="-10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v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olat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ons</a:t>
            </a:r>
            <a:endParaRPr sz="1600">
              <a:latin typeface="Arial"/>
              <a:cs typeface="Arial"/>
            </a:endParaRPr>
          </a:p>
          <a:p>
            <a:pPr marL="12700" marR="30403">
              <a:lnSpc>
                <a:spcPct val="95825"/>
              </a:lnSpc>
              <a:spcBef>
                <a:spcPts val="80"/>
              </a:spcBef>
            </a:pPr>
            <a:r>
              <a:rPr dirty="0" smtClean="0" sz="1600" spc="-4">
                <a:solidFill>
                  <a:srgbClr val="253046"/>
                </a:solidFill>
                <a:latin typeface="Arial"/>
                <a:cs typeface="Arial"/>
              </a:rPr>
              <a:t>-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Con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traint</a:t>
            </a:r>
            <a:r>
              <a:rPr dirty="0" smtClean="0" sz="1600" spc="-63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er</a:t>
            </a:r>
            <a:r>
              <a:rPr dirty="0" smtClean="0" sz="1600" spc="-4">
                <a:solidFill>
                  <a:srgbClr val="253046"/>
                </a:solidFill>
                <a:latin typeface="Arial"/>
                <a:cs typeface="Arial"/>
              </a:rPr>
              <a:t>r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ors</a:t>
            </a:r>
            <a:endParaRPr sz="1600">
              <a:latin typeface="Arial"/>
              <a:cs typeface="Arial"/>
            </a:endParaRPr>
          </a:p>
          <a:p>
            <a:pPr marL="12700" marR="30403">
              <a:lnSpc>
                <a:spcPct val="95825"/>
              </a:lnSpc>
              <a:spcBef>
                <a:spcPts val="80"/>
              </a:spcBef>
            </a:pPr>
            <a:r>
              <a:rPr dirty="0" smtClean="0" sz="1600" spc="-4">
                <a:solidFill>
                  <a:srgbClr val="253046"/>
                </a:solidFill>
                <a:latin typeface="Arial"/>
                <a:cs typeface="Arial"/>
              </a:rPr>
              <a:t>-</a:t>
            </a:r>
            <a:r>
              <a:rPr dirty="0" smtClean="0" sz="1600" spc="-4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v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erflow</a:t>
            </a:r>
            <a:r>
              <a:rPr dirty="0" smtClean="0" sz="1600" spc="-53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er</a:t>
            </a:r>
            <a:r>
              <a:rPr dirty="0" smtClean="0" sz="1600" spc="-4">
                <a:solidFill>
                  <a:srgbClr val="253046"/>
                </a:solidFill>
                <a:latin typeface="Arial"/>
                <a:cs typeface="Arial"/>
              </a:rPr>
              <a:t>r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ors</a:t>
            </a:r>
            <a:r>
              <a:rPr dirty="0" smtClean="0" sz="1600" spc="-1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on</a:t>
            </a:r>
            <a:r>
              <a:rPr dirty="0" smtClean="0" sz="1600" spc="-17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c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umns</a:t>
            </a:r>
            <a:r>
              <a:rPr dirty="0" smtClean="0" sz="1600" spc="-49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other</a:t>
            </a:r>
            <a:r>
              <a:rPr dirty="0" smtClean="0" sz="1600" spc="-26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than</a:t>
            </a:r>
            <a:r>
              <a:rPr dirty="0" smtClean="0" sz="1600" spc="-16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pri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m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ary</a:t>
            </a:r>
            <a:r>
              <a:rPr dirty="0" smtClean="0" sz="1600" spc="-38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ndex</a:t>
            </a:r>
            <a:endParaRPr sz="16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404098" y="6484419"/>
            <a:ext cx="988342" cy="1137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5"/>
              </a:spcBef>
            </a:pPr>
            <a:r>
              <a:rPr dirty="0" smtClean="0" sz="700" spc="4">
                <a:solidFill>
                  <a:srgbClr val="474747"/>
                </a:solidFill>
                <a:latin typeface="Arial"/>
                <a:cs typeface="Arial"/>
              </a:rPr>
              <a:t>P</a:t>
            </a:r>
            <a:r>
              <a:rPr dirty="0" smtClean="0" sz="700" spc="-4">
                <a:solidFill>
                  <a:srgbClr val="474747"/>
                </a:solidFill>
                <a:latin typeface="Arial"/>
                <a:cs typeface="Arial"/>
              </a:rPr>
              <a:t>r</a:t>
            </a:r>
            <a:r>
              <a:rPr dirty="0" smtClean="0" sz="700" spc="-4">
                <a:solidFill>
                  <a:srgbClr val="474747"/>
                </a:solidFill>
                <a:latin typeface="Arial"/>
                <a:cs typeface="Arial"/>
              </a:rPr>
              <a:t>e</a:t>
            </a:r>
            <a:r>
              <a:rPr dirty="0" smtClean="0" sz="700" spc="0">
                <a:solidFill>
                  <a:srgbClr val="474747"/>
                </a:solidFill>
                <a:latin typeface="Arial"/>
                <a:cs typeface="Arial"/>
              </a:rPr>
              <a:t>s</a:t>
            </a:r>
            <a:r>
              <a:rPr dirty="0" smtClean="0" sz="700" spc="-4">
                <a:solidFill>
                  <a:srgbClr val="474747"/>
                </a:solidFill>
                <a:latin typeface="Arial"/>
                <a:cs typeface="Arial"/>
              </a:rPr>
              <a:t>e</a:t>
            </a:r>
            <a:r>
              <a:rPr dirty="0" smtClean="0" sz="700" spc="-4">
                <a:solidFill>
                  <a:srgbClr val="474747"/>
                </a:solidFill>
                <a:latin typeface="Arial"/>
                <a:cs typeface="Arial"/>
              </a:rPr>
              <a:t>n</a:t>
            </a:r>
            <a:r>
              <a:rPr dirty="0" smtClean="0" sz="700" spc="0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dirty="0" smtClean="0" sz="700" spc="-4">
                <a:solidFill>
                  <a:srgbClr val="474747"/>
                </a:solidFill>
                <a:latin typeface="Arial"/>
                <a:cs typeface="Arial"/>
              </a:rPr>
              <a:t>a</a:t>
            </a:r>
            <a:r>
              <a:rPr dirty="0" smtClean="0" sz="700" spc="0">
                <a:solidFill>
                  <a:srgbClr val="474747"/>
                </a:solidFill>
                <a:latin typeface="Arial"/>
                <a:cs typeface="Arial"/>
              </a:rPr>
              <a:t>ti</a:t>
            </a:r>
            <a:r>
              <a:rPr dirty="0" smtClean="0" sz="700" spc="-4">
                <a:solidFill>
                  <a:srgbClr val="474747"/>
                </a:solidFill>
                <a:latin typeface="Arial"/>
                <a:cs typeface="Arial"/>
              </a:rPr>
              <a:t>o</a:t>
            </a:r>
            <a:r>
              <a:rPr dirty="0" smtClean="0" sz="700" spc="0">
                <a:solidFill>
                  <a:srgbClr val="474747"/>
                </a:solidFill>
                <a:latin typeface="Arial"/>
                <a:cs typeface="Arial"/>
              </a:rPr>
              <a:t>n</a:t>
            </a:r>
            <a:r>
              <a:rPr dirty="0" smtClean="0" sz="700" spc="-9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dirty="0" smtClean="0" sz="700" spc="4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dirty="0" smtClean="0" sz="700" spc="0">
                <a:solidFill>
                  <a:srgbClr val="474747"/>
                </a:solidFill>
                <a:latin typeface="Arial"/>
                <a:cs typeface="Arial"/>
              </a:rPr>
              <a:t>itle</a:t>
            </a:r>
            <a:r>
              <a:rPr dirty="0" smtClean="0" sz="700" spc="-18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474747"/>
                </a:solidFill>
                <a:latin typeface="Arial"/>
                <a:cs typeface="Arial"/>
              </a:rPr>
              <a:t>|</a:t>
            </a:r>
            <a:r>
              <a:rPr dirty="0" smtClean="0" sz="700" spc="8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474747"/>
                </a:solidFill>
                <a:latin typeface="Arial"/>
                <a:cs typeface="Arial"/>
              </a:rPr>
              <a:t>Da</a:t>
            </a:r>
            <a:r>
              <a:rPr dirty="0" smtClean="0" sz="700" spc="-4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dirty="0" smtClean="0" sz="700" spc="0">
                <a:solidFill>
                  <a:srgbClr val="474747"/>
                </a:solidFill>
                <a:latin typeface="Arial"/>
                <a:cs typeface="Arial"/>
              </a:rPr>
              <a:t>e</a:t>
            </a:r>
            <a:endParaRPr sz="7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389622" y="6666385"/>
            <a:ext cx="2309483" cy="11592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25"/>
              </a:spcBef>
            </a:pP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Co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p</a:t>
            </a:r>
            <a:r>
              <a:rPr dirty="0" smtClean="0" sz="700" spc="-25">
                <a:solidFill>
                  <a:srgbClr val="909090"/>
                </a:solidFill>
                <a:latin typeface="Arial"/>
                <a:cs typeface="Arial"/>
              </a:rPr>
              <a:t>y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r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ig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h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t</a:t>
            </a:r>
            <a:r>
              <a:rPr dirty="0" smtClean="0" sz="700" spc="14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©</a:t>
            </a:r>
            <a:r>
              <a:rPr dirty="0" smtClean="0" sz="700" spc="-5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Ca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p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g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e</a:t>
            </a:r>
            <a:r>
              <a:rPr dirty="0" smtClean="0" sz="700" spc="9">
                <a:solidFill>
                  <a:srgbClr val="909090"/>
                </a:solidFill>
                <a:latin typeface="Arial"/>
                <a:cs typeface="Arial"/>
              </a:rPr>
              <a:t>m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ini</a:t>
            </a:r>
            <a:r>
              <a:rPr dirty="0" smtClean="0" sz="700" spc="-23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2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0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1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5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.</a:t>
            </a:r>
            <a:r>
              <a:rPr dirty="0" smtClean="0" sz="700" spc="2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dirty="0" smtClean="0" sz="700" spc="4">
                <a:solidFill>
                  <a:srgbClr val="909090"/>
                </a:solidFill>
                <a:latin typeface="Arial"/>
                <a:cs typeface="Arial"/>
              </a:rPr>
              <a:t>A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ll</a:t>
            </a:r>
            <a:r>
              <a:rPr dirty="0" smtClean="0" sz="700" spc="-17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Ri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g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h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ts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Res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e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r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v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e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d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       </a:t>
            </a:r>
            <a:r>
              <a:rPr dirty="0" smtClean="0" sz="700" spc="59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12</a:t>
            </a:r>
            <a:endParaRPr sz="7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2237073" y="1207515"/>
            <a:ext cx="66251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/>
          <p:nvPr/>
        </p:nvSpPr>
        <p:spPr>
          <a:xfrm>
            <a:off x="0" y="409956"/>
            <a:ext cx="9906000" cy="83515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" name="object 10"/>
          <p:cNvSpPr/>
          <p:nvPr/>
        </p:nvSpPr>
        <p:spPr>
          <a:xfrm>
            <a:off x="45720" y="605028"/>
            <a:ext cx="106680" cy="1066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" name="object 11"/>
          <p:cNvSpPr/>
          <p:nvPr/>
        </p:nvSpPr>
        <p:spPr>
          <a:xfrm>
            <a:off x="1" y="438908"/>
            <a:ext cx="9905998" cy="724683"/>
          </a:xfrm>
          <a:custGeom>
            <a:avLst/>
            <a:gdLst/>
            <a:ahLst/>
            <a:cxnLst/>
            <a:rect l="l" t="t" r="r" b="b"/>
            <a:pathLst>
              <a:path w="9905998" h="724683">
                <a:moveTo>
                  <a:pt x="457935" y="611028"/>
                </a:moveTo>
                <a:lnTo>
                  <a:pt x="447560" y="591078"/>
                </a:lnTo>
                <a:lnTo>
                  <a:pt x="434874" y="569125"/>
                </a:lnTo>
                <a:lnTo>
                  <a:pt x="419746" y="545670"/>
                </a:lnTo>
                <a:lnTo>
                  <a:pt x="402044" y="521213"/>
                </a:lnTo>
                <a:lnTo>
                  <a:pt x="381638" y="496255"/>
                </a:lnTo>
                <a:lnTo>
                  <a:pt x="358396" y="471298"/>
                </a:lnTo>
                <a:lnTo>
                  <a:pt x="332187" y="446841"/>
                </a:lnTo>
                <a:lnTo>
                  <a:pt x="302882" y="423385"/>
                </a:lnTo>
                <a:lnTo>
                  <a:pt x="270347" y="401433"/>
                </a:lnTo>
                <a:lnTo>
                  <a:pt x="234453" y="381483"/>
                </a:lnTo>
                <a:lnTo>
                  <a:pt x="195068" y="364038"/>
                </a:lnTo>
                <a:lnTo>
                  <a:pt x="152061" y="349597"/>
                </a:lnTo>
                <a:lnTo>
                  <a:pt x="105302" y="338663"/>
                </a:lnTo>
                <a:lnTo>
                  <a:pt x="54658" y="331735"/>
                </a:lnTo>
                <a:lnTo>
                  <a:pt x="0" y="329314"/>
                </a:lnTo>
                <a:lnTo>
                  <a:pt x="0" y="396751"/>
                </a:lnTo>
                <a:lnTo>
                  <a:pt x="54658" y="399146"/>
                </a:lnTo>
                <a:lnTo>
                  <a:pt x="105302" y="406000"/>
                </a:lnTo>
                <a:lnTo>
                  <a:pt x="152061" y="416818"/>
                </a:lnTo>
                <a:lnTo>
                  <a:pt x="195068" y="431105"/>
                </a:lnTo>
                <a:lnTo>
                  <a:pt x="234453" y="448365"/>
                </a:lnTo>
                <a:lnTo>
                  <a:pt x="270347" y="468102"/>
                </a:lnTo>
                <a:lnTo>
                  <a:pt x="302882" y="489821"/>
                </a:lnTo>
                <a:lnTo>
                  <a:pt x="332187" y="513026"/>
                </a:lnTo>
                <a:lnTo>
                  <a:pt x="358396" y="537222"/>
                </a:lnTo>
                <a:lnTo>
                  <a:pt x="381638" y="561914"/>
                </a:lnTo>
                <a:lnTo>
                  <a:pt x="402044" y="586606"/>
                </a:lnTo>
                <a:lnTo>
                  <a:pt x="419746" y="610803"/>
                </a:lnTo>
                <a:lnTo>
                  <a:pt x="434874" y="634008"/>
                </a:lnTo>
                <a:lnTo>
                  <a:pt x="447560" y="655727"/>
                </a:lnTo>
                <a:lnTo>
                  <a:pt x="457935" y="675464"/>
                </a:lnTo>
                <a:lnTo>
                  <a:pt x="466130" y="692724"/>
                </a:lnTo>
                <a:lnTo>
                  <a:pt x="472275" y="707011"/>
                </a:lnTo>
                <a:lnTo>
                  <a:pt x="478943" y="724683"/>
                </a:lnTo>
                <a:lnTo>
                  <a:pt x="480512" y="724683"/>
                </a:lnTo>
                <a:lnTo>
                  <a:pt x="501569" y="675464"/>
                </a:lnTo>
                <a:lnTo>
                  <a:pt x="524717" y="634008"/>
                </a:lnTo>
                <a:lnTo>
                  <a:pt x="557701" y="586606"/>
                </a:lnTo>
                <a:lnTo>
                  <a:pt x="601590" y="537222"/>
                </a:lnTo>
                <a:lnTo>
                  <a:pt x="657449" y="489821"/>
                </a:lnTo>
                <a:lnTo>
                  <a:pt x="690202" y="468102"/>
                </a:lnTo>
                <a:lnTo>
                  <a:pt x="726347" y="448365"/>
                </a:lnTo>
                <a:lnTo>
                  <a:pt x="766020" y="431105"/>
                </a:lnTo>
                <a:lnTo>
                  <a:pt x="809352" y="416818"/>
                </a:lnTo>
                <a:lnTo>
                  <a:pt x="856478" y="406000"/>
                </a:lnTo>
                <a:lnTo>
                  <a:pt x="907531" y="399146"/>
                </a:lnTo>
                <a:lnTo>
                  <a:pt x="962645" y="396751"/>
                </a:lnTo>
                <a:lnTo>
                  <a:pt x="9419969" y="396751"/>
                </a:lnTo>
                <a:lnTo>
                  <a:pt x="9475087" y="394356"/>
                </a:lnTo>
                <a:lnTo>
                  <a:pt x="9526191" y="387502"/>
                </a:lnTo>
                <a:lnTo>
                  <a:pt x="9573409" y="376684"/>
                </a:lnTo>
                <a:lnTo>
                  <a:pt x="9616868" y="362397"/>
                </a:lnTo>
                <a:lnTo>
                  <a:pt x="9656698" y="345137"/>
                </a:lnTo>
                <a:lnTo>
                  <a:pt x="9693028" y="325400"/>
                </a:lnTo>
                <a:lnTo>
                  <a:pt x="9725985" y="303681"/>
                </a:lnTo>
                <a:lnTo>
                  <a:pt x="9755698" y="280476"/>
                </a:lnTo>
                <a:lnTo>
                  <a:pt x="9782295" y="256279"/>
                </a:lnTo>
                <a:lnTo>
                  <a:pt x="9805906" y="231587"/>
                </a:lnTo>
                <a:lnTo>
                  <a:pt x="9826658" y="206895"/>
                </a:lnTo>
                <a:lnTo>
                  <a:pt x="9844680" y="182699"/>
                </a:lnTo>
                <a:lnTo>
                  <a:pt x="9860101" y="159494"/>
                </a:lnTo>
                <a:lnTo>
                  <a:pt x="9873048" y="137775"/>
                </a:lnTo>
                <a:lnTo>
                  <a:pt x="9883651" y="118038"/>
                </a:lnTo>
                <a:lnTo>
                  <a:pt x="9892039" y="100778"/>
                </a:lnTo>
                <a:lnTo>
                  <a:pt x="9898338" y="86491"/>
                </a:lnTo>
                <a:lnTo>
                  <a:pt x="9905189" y="68819"/>
                </a:lnTo>
                <a:lnTo>
                  <a:pt x="9905998" y="66424"/>
                </a:lnTo>
                <a:lnTo>
                  <a:pt x="9905998" y="0"/>
                </a:lnTo>
                <a:lnTo>
                  <a:pt x="9905189" y="1382"/>
                </a:lnTo>
                <a:lnTo>
                  <a:pt x="9902679" y="8236"/>
                </a:lnTo>
                <a:lnTo>
                  <a:pt x="9898338" y="19054"/>
                </a:lnTo>
                <a:lnTo>
                  <a:pt x="9873048" y="70338"/>
                </a:lnTo>
                <a:lnTo>
                  <a:pt x="9844680" y="115262"/>
                </a:lnTo>
                <a:lnTo>
                  <a:pt x="9805906" y="164150"/>
                </a:lnTo>
                <a:lnTo>
                  <a:pt x="9755698" y="213039"/>
                </a:lnTo>
                <a:lnTo>
                  <a:pt x="9693028" y="257963"/>
                </a:lnTo>
                <a:lnTo>
                  <a:pt x="9656698" y="277700"/>
                </a:lnTo>
                <a:lnTo>
                  <a:pt x="9616868" y="294960"/>
                </a:lnTo>
                <a:lnTo>
                  <a:pt x="9573409" y="309247"/>
                </a:lnTo>
                <a:lnTo>
                  <a:pt x="9526191" y="320065"/>
                </a:lnTo>
                <a:lnTo>
                  <a:pt x="9475087" y="326919"/>
                </a:lnTo>
                <a:lnTo>
                  <a:pt x="9419969" y="329314"/>
                </a:lnTo>
                <a:lnTo>
                  <a:pt x="962645" y="329314"/>
                </a:lnTo>
                <a:lnTo>
                  <a:pt x="907531" y="331735"/>
                </a:lnTo>
                <a:lnTo>
                  <a:pt x="856478" y="338663"/>
                </a:lnTo>
                <a:lnTo>
                  <a:pt x="809352" y="349597"/>
                </a:lnTo>
                <a:lnTo>
                  <a:pt x="766020" y="364038"/>
                </a:lnTo>
                <a:lnTo>
                  <a:pt x="726347" y="381483"/>
                </a:lnTo>
                <a:lnTo>
                  <a:pt x="690202" y="401433"/>
                </a:lnTo>
                <a:lnTo>
                  <a:pt x="657449" y="423385"/>
                </a:lnTo>
                <a:lnTo>
                  <a:pt x="627956" y="446841"/>
                </a:lnTo>
                <a:lnTo>
                  <a:pt x="601590" y="471298"/>
                </a:lnTo>
                <a:lnTo>
                  <a:pt x="578216" y="496255"/>
                </a:lnTo>
                <a:lnTo>
                  <a:pt x="557701" y="521213"/>
                </a:lnTo>
                <a:lnTo>
                  <a:pt x="539913" y="545670"/>
                </a:lnTo>
                <a:lnTo>
                  <a:pt x="524717" y="569125"/>
                </a:lnTo>
                <a:lnTo>
                  <a:pt x="511980" y="591078"/>
                </a:lnTo>
                <a:lnTo>
                  <a:pt x="501569" y="611028"/>
                </a:lnTo>
                <a:lnTo>
                  <a:pt x="493350" y="628473"/>
                </a:lnTo>
                <a:lnTo>
                  <a:pt x="487190" y="642914"/>
                </a:lnTo>
                <a:lnTo>
                  <a:pt x="480512" y="660776"/>
                </a:lnTo>
                <a:lnTo>
                  <a:pt x="478943" y="660776"/>
                </a:lnTo>
                <a:lnTo>
                  <a:pt x="476503" y="653848"/>
                </a:lnTo>
                <a:lnTo>
                  <a:pt x="472275" y="642914"/>
                </a:lnTo>
                <a:lnTo>
                  <a:pt x="466130" y="628473"/>
                </a:lnTo>
                <a:lnTo>
                  <a:pt x="457935" y="611028"/>
                </a:lnTo>
                <a:close/>
              </a:path>
            </a:pathLst>
          </a:custGeom>
          <a:solidFill>
            <a:srgbClr val="0097C6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" name="object 12"/>
          <p:cNvSpPr/>
          <p:nvPr/>
        </p:nvSpPr>
        <p:spPr>
          <a:xfrm>
            <a:off x="1" y="6362700"/>
            <a:ext cx="9905998" cy="0"/>
          </a:xfrm>
          <a:custGeom>
            <a:avLst/>
            <a:gdLst/>
            <a:ahLst/>
            <a:cxnLst/>
            <a:rect l="l" t="t" r="r" b="b"/>
            <a:pathLst>
              <a:path w="9905998" h="0">
                <a:moveTo>
                  <a:pt x="9905998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0097C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" name="object 13"/>
          <p:cNvSpPr/>
          <p:nvPr/>
        </p:nvSpPr>
        <p:spPr>
          <a:xfrm>
            <a:off x="0" y="0"/>
            <a:ext cx="9906000" cy="6362700"/>
          </a:xfrm>
          <a:custGeom>
            <a:avLst/>
            <a:gdLst/>
            <a:ahLst/>
            <a:cxnLst/>
            <a:rect l="l" t="t" r="r" b="b"/>
            <a:pathLst>
              <a:path w="9906000" h="6362700">
                <a:moveTo>
                  <a:pt x="9906000" y="0"/>
                </a:moveTo>
                <a:lnTo>
                  <a:pt x="0" y="0"/>
                </a:lnTo>
                <a:lnTo>
                  <a:pt x="0" y="6362700"/>
                </a:lnTo>
                <a:lnTo>
                  <a:pt x="9906000" y="6362700"/>
                </a:lnTo>
                <a:lnTo>
                  <a:pt x="9906000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" name="object 14"/>
          <p:cNvSpPr/>
          <p:nvPr/>
        </p:nvSpPr>
        <p:spPr>
          <a:xfrm>
            <a:off x="0" y="0"/>
            <a:ext cx="9906000" cy="1128776"/>
          </a:xfrm>
          <a:custGeom>
            <a:avLst/>
            <a:gdLst/>
            <a:ahLst/>
            <a:cxnLst/>
            <a:rect l="l" t="t" r="r" b="b"/>
            <a:pathLst>
              <a:path w="9906000" h="1128776">
                <a:moveTo>
                  <a:pt x="0" y="0"/>
                </a:moveTo>
                <a:lnTo>
                  <a:pt x="0" y="801877"/>
                </a:lnTo>
                <a:lnTo>
                  <a:pt x="44018" y="809048"/>
                </a:lnTo>
                <a:lnTo>
                  <a:pt x="84978" y="817151"/>
                </a:lnTo>
                <a:lnTo>
                  <a:pt x="123033" y="826194"/>
                </a:lnTo>
                <a:lnTo>
                  <a:pt x="158341" y="836180"/>
                </a:lnTo>
                <a:lnTo>
                  <a:pt x="191055" y="847115"/>
                </a:lnTo>
                <a:lnTo>
                  <a:pt x="221332" y="859006"/>
                </a:lnTo>
                <a:lnTo>
                  <a:pt x="249326" y="871857"/>
                </a:lnTo>
                <a:lnTo>
                  <a:pt x="275193" y="885673"/>
                </a:lnTo>
                <a:lnTo>
                  <a:pt x="299089" y="900461"/>
                </a:lnTo>
                <a:lnTo>
                  <a:pt x="321168" y="916225"/>
                </a:lnTo>
                <a:lnTo>
                  <a:pt x="341587" y="932971"/>
                </a:lnTo>
                <a:lnTo>
                  <a:pt x="360500" y="950705"/>
                </a:lnTo>
                <a:lnTo>
                  <a:pt x="378063" y="969432"/>
                </a:lnTo>
                <a:lnTo>
                  <a:pt x="394431" y="989157"/>
                </a:lnTo>
                <a:lnTo>
                  <a:pt x="409760" y="1009886"/>
                </a:lnTo>
                <a:lnTo>
                  <a:pt x="424204" y="1031624"/>
                </a:lnTo>
                <a:lnTo>
                  <a:pt x="437920" y="1054376"/>
                </a:lnTo>
                <a:lnTo>
                  <a:pt x="451063" y="1078149"/>
                </a:lnTo>
                <a:lnTo>
                  <a:pt x="463787" y="1102947"/>
                </a:lnTo>
                <a:lnTo>
                  <a:pt x="476250" y="1128776"/>
                </a:lnTo>
                <a:lnTo>
                  <a:pt x="492137" y="1105914"/>
                </a:lnTo>
                <a:lnTo>
                  <a:pt x="507125" y="1083119"/>
                </a:lnTo>
                <a:lnTo>
                  <a:pt x="521491" y="1060491"/>
                </a:lnTo>
                <a:lnTo>
                  <a:pt x="535515" y="1038132"/>
                </a:lnTo>
                <a:lnTo>
                  <a:pt x="549474" y="1016144"/>
                </a:lnTo>
                <a:lnTo>
                  <a:pt x="578314" y="973690"/>
                </a:lnTo>
                <a:lnTo>
                  <a:pt x="610240" y="933941"/>
                </a:lnTo>
                <a:lnTo>
                  <a:pt x="647482" y="897713"/>
                </a:lnTo>
                <a:lnTo>
                  <a:pt x="692267" y="865821"/>
                </a:lnTo>
                <a:lnTo>
                  <a:pt x="746824" y="839079"/>
                </a:lnTo>
                <a:lnTo>
                  <a:pt x="813383" y="818301"/>
                </a:lnTo>
                <a:lnTo>
                  <a:pt x="851860" y="810403"/>
                </a:lnTo>
                <a:lnTo>
                  <a:pt x="894172" y="804302"/>
                </a:lnTo>
                <a:lnTo>
                  <a:pt x="940600" y="800100"/>
                </a:lnTo>
                <a:lnTo>
                  <a:pt x="9467850" y="800100"/>
                </a:lnTo>
                <a:lnTo>
                  <a:pt x="9502265" y="799084"/>
                </a:lnTo>
                <a:lnTo>
                  <a:pt x="9535266" y="795633"/>
                </a:lnTo>
                <a:lnTo>
                  <a:pt x="9566869" y="789889"/>
                </a:lnTo>
                <a:lnTo>
                  <a:pt x="9597091" y="781988"/>
                </a:lnTo>
                <a:lnTo>
                  <a:pt x="9625947" y="772072"/>
                </a:lnTo>
                <a:lnTo>
                  <a:pt x="9653453" y="760280"/>
                </a:lnTo>
                <a:lnTo>
                  <a:pt x="9679627" y="746750"/>
                </a:lnTo>
                <a:lnTo>
                  <a:pt x="9704484" y="731623"/>
                </a:lnTo>
                <a:lnTo>
                  <a:pt x="9728041" y="715038"/>
                </a:lnTo>
                <a:lnTo>
                  <a:pt x="9750313" y="697134"/>
                </a:lnTo>
                <a:lnTo>
                  <a:pt x="9771318" y="678051"/>
                </a:lnTo>
                <a:lnTo>
                  <a:pt x="9791072" y="657929"/>
                </a:lnTo>
                <a:lnTo>
                  <a:pt x="9809590" y="636906"/>
                </a:lnTo>
                <a:lnTo>
                  <a:pt x="9826889" y="615122"/>
                </a:lnTo>
                <a:lnTo>
                  <a:pt x="9842986" y="592716"/>
                </a:lnTo>
                <a:lnTo>
                  <a:pt x="9857896" y="569829"/>
                </a:lnTo>
                <a:lnTo>
                  <a:pt x="9871636" y="546599"/>
                </a:lnTo>
                <a:lnTo>
                  <a:pt x="9895672" y="499670"/>
                </a:lnTo>
                <a:lnTo>
                  <a:pt x="9906000" y="476250"/>
                </a:lnTo>
                <a:lnTo>
                  <a:pt x="9906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" name="object 15"/>
          <p:cNvSpPr/>
          <p:nvPr/>
        </p:nvSpPr>
        <p:spPr>
          <a:xfrm>
            <a:off x="1" y="438908"/>
            <a:ext cx="9905998" cy="724683"/>
          </a:xfrm>
          <a:custGeom>
            <a:avLst/>
            <a:gdLst/>
            <a:ahLst/>
            <a:cxnLst/>
            <a:rect l="l" t="t" r="r" b="b"/>
            <a:pathLst>
              <a:path w="9905998" h="724683">
                <a:moveTo>
                  <a:pt x="457935" y="611028"/>
                </a:moveTo>
                <a:lnTo>
                  <a:pt x="447560" y="591078"/>
                </a:lnTo>
                <a:lnTo>
                  <a:pt x="434874" y="569125"/>
                </a:lnTo>
                <a:lnTo>
                  <a:pt x="419746" y="545670"/>
                </a:lnTo>
                <a:lnTo>
                  <a:pt x="402044" y="521213"/>
                </a:lnTo>
                <a:lnTo>
                  <a:pt x="381638" y="496255"/>
                </a:lnTo>
                <a:lnTo>
                  <a:pt x="358396" y="471298"/>
                </a:lnTo>
                <a:lnTo>
                  <a:pt x="332187" y="446841"/>
                </a:lnTo>
                <a:lnTo>
                  <a:pt x="302882" y="423385"/>
                </a:lnTo>
                <a:lnTo>
                  <a:pt x="270347" y="401433"/>
                </a:lnTo>
                <a:lnTo>
                  <a:pt x="234453" y="381483"/>
                </a:lnTo>
                <a:lnTo>
                  <a:pt x="195068" y="364038"/>
                </a:lnTo>
                <a:lnTo>
                  <a:pt x="152061" y="349597"/>
                </a:lnTo>
                <a:lnTo>
                  <a:pt x="105302" y="338663"/>
                </a:lnTo>
                <a:lnTo>
                  <a:pt x="54658" y="331735"/>
                </a:lnTo>
                <a:lnTo>
                  <a:pt x="0" y="329314"/>
                </a:lnTo>
                <a:lnTo>
                  <a:pt x="0" y="396751"/>
                </a:lnTo>
                <a:lnTo>
                  <a:pt x="54658" y="399146"/>
                </a:lnTo>
                <a:lnTo>
                  <a:pt x="105302" y="406000"/>
                </a:lnTo>
                <a:lnTo>
                  <a:pt x="152061" y="416818"/>
                </a:lnTo>
                <a:lnTo>
                  <a:pt x="195068" y="431105"/>
                </a:lnTo>
                <a:lnTo>
                  <a:pt x="234453" y="448365"/>
                </a:lnTo>
                <a:lnTo>
                  <a:pt x="270347" y="468102"/>
                </a:lnTo>
                <a:lnTo>
                  <a:pt x="302882" y="489821"/>
                </a:lnTo>
                <a:lnTo>
                  <a:pt x="332187" y="513026"/>
                </a:lnTo>
                <a:lnTo>
                  <a:pt x="358396" y="537222"/>
                </a:lnTo>
                <a:lnTo>
                  <a:pt x="381638" y="561914"/>
                </a:lnTo>
                <a:lnTo>
                  <a:pt x="402044" y="586606"/>
                </a:lnTo>
                <a:lnTo>
                  <a:pt x="419746" y="610803"/>
                </a:lnTo>
                <a:lnTo>
                  <a:pt x="434874" y="634008"/>
                </a:lnTo>
                <a:lnTo>
                  <a:pt x="447560" y="655727"/>
                </a:lnTo>
                <a:lnTo>
                  <a:pt x="457935" y="675464"/>
                </a:lnTo>
                <a:lnTo>
                  <a:pt x="466130" y="692724"/>
                </a:lnTo>
                <a:lnTo>
                  <a:pt x="472275" y="707011"/>
                </a:lnTo>
                <a:lnTo>
                  <a:pt x="478943" y="724683"/>
                </a:lnTo>
                <a:lnTo>
                  <a:pt x="480512" y="724683"/>
                </a:lnTo>
                <a:lnTo>
                  <a:pt x="501569" y="675464"/>
                </a:lnTo>
                <a:lnTo>
                  <a:pt x="524717" y="634008"/>
                </a:lnTo>
                <a:lnTo>
                  <a:pt x="557701" y="586606"/>
                </a:lnTo>
                <a:lnTo>
                  <a:pt x="601590" y="537222"/>
                </a:lnTo>
                <a:lnTo>
                  <a:pt x="657449" y="489821"/>
                </a:lnTo>
                <a:lnTo>
                  <a:pt x="690202" y="468102"/>
                </a:lnTo>
                <a:lnTo>
                  <a:pt x="726347" y="448365"/>
                </a:lnTo>
                <a:lnTo>
                  <a:pt x="766020" y="431105"/>
                </a:lnTo>
                <a:lnTo>
                  <a:pt x="809352" y="416818"/>
                </a:lnTo>
                <a:lnTo>
                  <a:pt x="856478" y="406000"/>
                </a:lnTo>
                <a:lnTo>
                  <a:pt x="907531" y="399146"/>
                </a:lnTo>
                <a:lnTo>
                  <a:pt x="962645" y="396751"/>
                </a:lnTo>
                <a:lnTo>
                  <a:pt x="9419969" y="396751"/>
                </a:lnTo>
                <a:lnTo>
                  <a:pt x="9475087" y="394356"/>
                </a:lnTo>
                <a:lnTo>
                  <a:pt x="9526191" y="387502"/>
                </a:lnTo>
                <a:lnTo>
                  <a:pt x="9573409" y="376684"/>
                </a:lnTo>
                <a:lnTo>
                  <a:pt x="9616868" y="362397"/>
                </a:lnTo>
                <a:lnTo>
                  <a:pt x="9656698" y="345137"/>
                </a:lnTo>
                <a:lnTo>
                  <a:pt x="9693028" y="325400"/>
                </a:lnTo>
                <a:lnTo>
                  <a:pt x="9725985" y="303681"/>
                </a:lnTo>
                <a:lnTo>
                  <a:pt x="9755698" y="280476"/>
                </a:lnTo>
                <a:lnTo>
                  <a:pt x="9782295" y="256279"/>
                </a:lnTo>
                <a:lnTo>
                  <a:pt x="9805906" y="231587"/>
                </a:lnTo>
                <a:lnTo>
                  <a:pt x="9826658" y="206895"/>
                </a:lnTo>
                <a:lnTo>
                  <a:pt x="9844680" y="182699"/>
                </a:lnTo>
                <a:lnTo>
                  <a:pt x="9860101" y="159494"/>
                </a:lnTo>
                <a:lnTo>
                  <a:pt x="9873048" y="137775"/>
                </a:lnTo>
                <a:lnTo>
                  <a:pt x="9883651" y="118038"/>
                </a:lnTo>
                <a:lnTo>
                  <a:pt x="9892039" y="100778"/>
                </a:lnTo>
                <a:lnTo>
                  <a:pt x="9898338" y="86491"/>
                </a:lnTo>
                <a:lnTo>
                  <a:pt x="9905189" y="68819"/>
                </a:lnTo>
                <a:lnTo>
                  <a:pt x="9905998" y="66424"/>
                </a:lnTo>
                <a:lnTo>
                  <a:pt x="9905998" y="0"/>
                </a:lnTo>
                <a:lnTo>
                  <a:pt x="9905189" y="1382"/>
                </a:lnTo>
                <a:lnTo>
                  <a:pt x="9902679" y="8236"/>
                </a:lnTo>
                <a:lnTo>
                  <a:pt x="9898338" y="19054"/>
                </a:lnTo>
                <a:lnTo>
                  <a:pt x="9873048" y="70338"/>
                </a:lnTo>
                <a:lnTo>
                  <a:pt x="9844680" y="115262"/>
                </a:lnTo>
                <a:lnTo>
                  <a:pt x="9805906" y="164150"/>
                </a:lnTo>
                <a:lnTo>
                  <a:pt x="9755698" y="213039"/>
                </a:lnTo>
                <a:lnTo>
                  <a:pt x="9693028" y="257963"/>
                </a:lnTo>
                <a:lnTo>
                  <a:pt x="9656698" y="277700"/>
                </a:lnTo>
                <a:lnTo>
                  <a:pt x="9616868" y="294960"/>
                </a:lnTo>
                <a:lnTo>
                  <a:pt x="9573409" y="309247"/>
                </a:lnTo>
                <a:lnTo>
                  <a:pt x="9526191" y="320065"/>
                </a:lnTo>
                <a:lnTo>
                  <a:pt x="9475087" y="326919"/>
                </a:lnTo>
                <a:lnTo>
                  <a:pt x="9419969" y="329314"/>
                </a:lnTo>
                <a:lnTo>
                  <a:pt x="962645" y="329314"/>
                </a:lnTo>
                <a:lnTo>
                  <a:pt x="907531" y="331735"/>
                </a:lnTo>
                <a:lnTo>
                  <a:pt x="856478" y="338663"/>
                </a:lnTo>
                <a:lnTo>
                  <a:pt x="809352" y="349597"/>
                </a:lnTo>
                <a:lnTo>
                  <a:pt x="766020" y="364038"/>
                </a:lnTo>
                <a:lnTo>
                  <a:pt x="726347" y="381483"/>
                </a:lnTo>
                <a:lnTo>
                  <a:pt x="690202" y="401433"/>
                </a:lnTo>
                <a:lnTo>
                  <a:pt x="657449" y="423385"/>
                </a:lnTo>
                <a:lnTo>
                  <a:pt x="627956" y="446841"/>
                </a:lnTo>
                <a:lnTo>
                  <a:pt x="601590" y="471298"/>
                </a:lnTo>
                <a:lnTo>
                  <a:pt x="578216" y="496255"/>
                </a:lnTo>
                <a:lnTo>
                  <a:pt x="557701" y="521213"/>
                </a:lnTo>
                <a:lnTo>
                  <a:pt x="539913" y="545670"/>
                </a:lnTo>
                <a:lnTo>
                  <a:pt x="524717" y="569125"/>
                </a:lnTo>
                <a:lnTo>
                  <a:pt x="511980" y="591078"/>
                </a:lnTo>
                <a:lnTo>
                  <a:pt x="501569" y="611028"/>
                </a:lnTo>
                <a:lnTo>
                  <a:pt x="493350" y="628473"/>
                </a:lnTo>
                <a:lnTo>
                  <a:pt x="487190" y="642914"/>
                </a:lnTo>
                <a:lnTo>
                  <a:pt x="480512" y="660776"/>
                </a:lnTo>
                <a:lnTo>
                  <a:pt x="478943" y="660776"/>
                </a:lnTo>
                <a:lnTo>
                  <a:pt x="476503" y="653848"/>
                </a:lnTo>
                <a:lnTo>
                  <a:pt x="472275" y="642914"/>
                </a:lnTo>
                <a:lnTo>
                  <a:pt x="466130" y="628473"/>
                </a:lnTo>
                <a:lnTo>
                  <a:pt x="457935" y="61102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" name="object 16"/>
          <p:cNvSpPr/>
          <p:nvPr/>
        </p:nvSpPr>
        <p:spPr>
          <a:xfrm>
            <a:off x="1" y="6362700"/>
            <a:ext cx="9905998" cy="0"/>
          </a:xfrm>
          <a:custGeom>
            <a:avLst/>
            <a:gdLst/>
            <a:ahLst/>
            <a:cxnLst/>
            <a:rect l="l" t="t" r="r" b="b"/>
            <a:pathLst>
              <a:path w="9905998" h="0">
                <a:moveTo>
                  <a:pt x="9905998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0097C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" name="object 17"/>
          <p:cNvSpPr/>
          <p:nvPr/>
        </p:nvSpPr>
        <p:spPr>
          <a:xfrm>
            <a:off x="0" y="409956"/>
            <a:ext cx="9906000" cy="83515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" name="object 18"/>
          <p:cNvSpPr/>
          <p:nvPr/>
        </p:nvSpPr>
        <p:spPr>
          <a:xfrm>
            <a:off x="45720" y="605028"/>
            <a:ext cx="106680" cy="10667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9" name="object 19"/>
          <p:cNvSpPr/>
          <p:nvPr/>
        </p:nvSpPr>
        <p:spPr>
          <a:xfrm>
            <a:off x="1" y="438908"/>
            <a:ext cx="9905998" cy="724683"/>
          </a:xfrm>
          <a:custGeom>
            <a:avLst/>
            <a:gdLst/>
            <a:ahLst/>
            <a:cxnLst/>
            <a:rect l="l" t="t" r="r" b="b"/>
            <a:pathLst>
              <a:path w="9905998" h="724683">
                <a:moveTo>
                  <a:pt x="457935" y="611028"/>
                </a:moveTo>
                <a:lnTo>
                  <a:pt x="447560" y="591078"/>
                </a:lnTo>
                <a:lnTo>
                  <a:pt x="434874" y="569125"/>
                </a:lnTo>
                <a:lnTo>
                  <a:pt x="419746" y="545670"/>
                </a:lnTo>
                <a:lnTo>
                  <a:pt x="402044" y="521213"/>
                </a:lnTo>
                <a:lnTo>
                  <a:pt x="381638" y="496255"/>
                </a:lnTo>
                <a:lnTo>
                  <a:pt x="358396" y="471298"/>
                </a:lnTo>
                <a:lnTo>
                  <a:pt x="332187" y="446841"/>
                </a:lnTo>
                <a:lnTo>
                  <a:pt x="302882" y="423385"/>
                </a:lnTo>
                <a:lnTo>
                  <a:pt x="270347" y="401433"/>
                </a:lnTo>
                <a:lnTo>
                  <a:pt x="234453" y="381483"/>
                </a:lnTo>
                <a:lnTo>
                  <a:pt x="195068" y="364038"/>
                </a:lnTo>
                <a:lnTo>
                  <a:pt x="152061" y="349597"/>
                </a:lnTo>
                <a:lnTo>
                  <a:pt x="105302" y="338663"/>
                </a:lnTo>
                <a:lnTo>
                  <a:pt x="54658" y="331735"/>
                </a:lnTo>
                <a:lnTo>
                  <a:pt x="0" y="329314"/>
                </a:lnTo>
                <a:lnTo>
                  <a:pt x="0" y="396751"/>
                </a:lnTo>
                <a:lnTo>
                  <a:pt x="54658" y="399146"/>
                </a:lnTo>
                <a:lnTo>
                  <a:pt x="105302" y="406000"/>
                </a:lnTo>
                <a:lnTo>
                  <a:pt x="152061" y="416818"/>
                </a:lnTo>
                <a:lnTo>
                  <a:pt x="195068" y="431105"/>
                </a:lnTo>
                <a:lnTo>
                  <a:pt x="234453" y="448365"/>
                </a:lnTo>
                <a:lnTo>
                  <a:pt x="270347" y="468102"/>
                </a:lnTo>
                <a:lnTo>
                  <a:pt x="302882" y="489821"/>
                </a:lnTo>
                <a:lnTo>
                  <a:pt x="332187" y="513026"/>
                </a:lnTo>
                <a:lnTo>
                  <a:pt x="358396" y="537222"/>
                </a:lnTo>
                <a:lnTo>
                  <a:pt x="381638" y="561914"/>
                </a:lnTo>
                <a:lnTo>
                  <a:pt x="402044" y="586606"/>
                </a:lnTo>
                <a:lnTo>
                  <a:pt x="419746" y="610803"/>
                </a:lnTo>
                <a:lnTo>
                  <a:pt x="434874" y="634008"/>
                </a:lnTo>
                <a:lnTo>
                  <a:pt x="447560" y="655727"/>
                </a:lnTo>
                <a:lnTo>
                  <a:pt x="457935" y="675464"/>
                </a:lnTo>
                <a:lnTo>
                  <a:pt x="466130" y="692724"/>
                </a:lnTo>
                <a:lnTo>
                  <a:pt x="472275" y="707011"/>
                </a:lnTo>
                <a:lnTo>
                  <a:pt x="478943" y="724683"/>
                </a:lnTo>
                <a:lnTo>
                  <a:pt x="480512" y="724683"/>
                </a:lnTo>
                <a:lnTo>
                  <a:pt x="501569" y="675464"/>
                </a:lnTo>
                <a:lnTo>
                  <a:pt x="524717" y="634008"/>
                </a:lnTo>
                <a:lnTo>
                  <a:pt x="557701" y="586606"/>
                </a:lnTo>
                <a:lnTo>
                  <a:pt x="601590" y="537222"/>
                </a:lnTo>
                <a:lnTo>
                  <a:pt x="657449" y="489821"/>
                </a:lnTo>
                <a:lnTo>
                  <a:pt x="690202" y="468102"/>
                </a:lnTo>
                <a:lnTo>
                  <a:pt x="726347" y="448365"/>
                </a:lnTo>
                <a:lnTo>
                  <a:pt x="766020" y="431105"/>
                </a:lnTo>
                <a:lnTo>
                  <a:pt x="809352" y="416818"/>
                </a:lnTo>
                <a:lnTo>
                  <a:pt x="856478" y="406000"/>
                </a:lnTo>
                <a:lnTo>
                  <a:pt x="907531" y="399146"/>
                </a:lnTo>
                <a:lnTo>
                  <a:pt x="962645" y="396751"/>
                </a:lnTo>
                <a:lnTo>
                  <a:pt x="9419969" y="396751"/>
                </a:lnTo>
                <a:lnTo>
                  <a:pt x="9475087" y="394356"/>
                </a:lnTo>
                <a:lnTo>
                  <a:pt x="9526191" y="387502"/>
                </a:lnTo>
                <a:lnTo>
                  <a:pt x="9573409" y="376684"/>
                </a:lnTo>
                <a:lnTo>
                  <a:pt x="9616868" y="362397"/>
                </a:lnTo>
                <a:lnTo>
                  <a:pt x="9656698" y="345137"/>
                </a:lnTo>
                <a:lnTo>
                  <a:pt x="9693028" y="325400"/>
                </a:lnTo>
                <a:lnTo>
                  <a:pt x="9725985" y="303681"/>
                </a:lnTo>
                <a:lnTo>
                  <a:pt x="9755698" y="280476"/>
                </a:lnTo>
                <a:lnTo>
                  <a:pt x="9782295" y="256279"/>
                </a:lnTo>
                <a:lnTo>
                  <a:pt x="9805906" y="231587"/>
                </a:lnTo>
                <a:lnTo>
                  <a:pt x="9826658" y="206895"/>
                </a:lnTo>
                <a:lnTo>
                  <a:pt x="9844680" y="182699"/>
                </a:lnTo>
                <a:lnTo>
                  <a:pt x="9860101" y="159494"/>
                </a:lnTo>
                <a:lnTo>
                  <a:pt x="9873048" y="137775"/>
                </a:lnTo>
                <a:lnTo>
                  <a:pt x="9883651" y="118038"/>
                </a:lnTo>
                <a:lnTo>
                  <a:pt x="9892039" y="100778"/>
                </a:lnTo>
                <a:lnTo>
                  <a:pt x="9898338" y="86491"/>
                </a:lnTo>
                <a:lnTo>
                  <a:pt x="9905189" y="68819"/>
                </a:lnTo>
                <a:lnTo>
                  <a:pt x="9905998" y="66424"/>
                </a:lnTo>
                <a:lnTo>
                  <a:pt x="9905998" y="0"/>
                </a:lnTo>
                <a:lnTo>
                  <a:pt x="9905189" y="1382"/>
                </a:lnTo>
                <a:lnTo>
                  <a:pt x="9902679" y="8236"/>
                </a:lnTo>
                <a:lnTo>
                  <a:pt x="9898338" y="19054"/>
                </a:lnTo>
                <a:lnTo>
                  <a:pt x="9873048" y="70338"/>
                </a:lnTo>
                <a:lnTo>
                  <a:pt x="9844680" y="115262"/>
                </a:lnTo>
                <a:lnTo>
                  <a:pt x="9805906" y="164150"/>
                </a:lnTo>
                <a:lnTo>
                  <a:pt x="9755698" y="213039"/>
                </a:lnTo>
                <a:lnTo>
                  <a:pt x="9693028" y="257963"/>
                </a:lnTo>
                <a:lnTo>
                  <a:pt x="9656698" y="277700"/>
                </a:lnTo>
                <a:lnTo>
                  <a:pt x="9616868" y="294960"/>
                </a:lnTo>
                <a:lnTo>
                  <a:pt x="9573409" y="309247"/>
                </a:lnTo>
                <a:lnTo>
                  <a:pt x="9526191" y="320065"/>
                </a:lnTo>
                <a:lnTo>
                  <a:pt x="9475087" y="326919"/>
                </a:lnTo>
                <a:lnTo>
                  <a:pt x="9419969" y="329314"/>
                </a:lnTo>
                <a:lnTo>
                  <a:pt x="962645" y="329314"/>
                </a:lnTo>
                <a:lnTo>
                  <a:pt x="907531" y="331735"/>
                </a:lnTo>
                <a:lnTo>
                  <a:pt x="856478" y="338663"/>
                </a:lnTo>
                <a:lnTo>
                  <a:pt x="809352" y="349597"/>
                </a:lnTo>
                <a:lnTo>
                  <a:pt x="766020" y="364038"/>
                </a:lnTo>
                <a:lnTo>
                  <a:pt x="726347" y="381483"/>
                </a:lnTo>
                <a:lnTo>
                  <a:pt x="690202" y="401433"/>
                </a:lnTo>
                <a:lnTo>
                  <a:pt x="657449" y="423385"/>
                </a:lnTo>
                <a:lnTo>
                  <a:pt x="627956" y="446841"/>
                </a:lnTo>
                <a:lnTo>
                  <a:pt x="601590" y="471298"/>
                </a:lnTo>
                <a:lnTo>
                  <a:pt x="578216" y="496255"/>
                </a:lnTo>
                <a:lnTo>
                  <a:pt x="557701" y="521213"/>
                </a:lnTo>
                <a:lnTo>
                  <a:pt x="539913" y="545670"/>
                </a:lnTo>
                <a:lnTo>
                  <a:pt x="524717" y="569125"/>
                </a:lnTo>
                <a:lnTo>
                  <a:pt x="511980" y="591078"/>
                </a:lnTo>
                <a:lnTo>
                  <a:pt x="501569" y="611028"/>
                </a:lnTo>
                <a:lnTo>
                  <a:pt x="493350" y="628473"/>
                </a:lnTo>
                <a:lnTo>
                  <a:pt x="487190" y="642914"/>
                </a:lnTo>
                <a:lnTo>
                  <a:pt x="480512" y="660776"/>
                </a:lnTo>
                <a:lnTo>
                  <a:pt x="478943" y="660776"/>
                </a:lnTo>
                <a:lnTo>
                  <a:pt x="476503" y="653848"/>
                </a:lnTo>
                <a:lnTo>
                  <a:pt x="472275" y="642914"/>
                </a:lnTo>
                <a:lnTo>
                  <a:pt x="466130" y="628473"/>
                </a:lnTo>
                <a:lnTo>
                  <a:pt x="457935" y="611028"/>
                </a:lnTo>
                <a:close/>
              </a:path>
            </a:pathLst>
          </a:custGeom>
          <a:solidFill>
            <a:srgbClr val="0097C6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" name="object 8"/>
          <p:cNvSpPr/>
          <p:nvPr/>
        </p:nvSpPr>
        <p:spPr>
          <a:xfrm>
            <a:off x="349250" y="6456446"/>
            <a:ext cx="1362456" cy="3157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2926842" y="409606"/>
            <a:ext cx="1512468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55"/>
              </a:lnSpc>
              <a:spcBef>
                <a:spcPts val="127"/>
              </a:spcBef>
            </a:pPr>
            <a:r>
              <a:rPr dirty="0" smtClean="0" sz="2400" spc="0" b="1">
                <a:solidFill>
                  <a:srgbClr val="0097C6"/>
                </a:solidFill>
                <a:latin typeface="Arial"/>
                <a:cs typeface="Arial"/>
              </a:rPr>
              <a:t>Mu</a:t>
            </a:r>
            <a:r>
              <a:rPr dirty="0" smtClean="0" sz="2400" spc="4" b="1">
                <a:solidFill>
                  <a:srgbClr val="0097C6"/>
                </a:solidFill>
                <a:latin typeface="Arial"/>
                <a:cs typeface="Arial"/>
              </a:rPr>
              <a:t>l</a:t>
            </a:r>
            <a:r>
              <a:rPr dirty="0" smtClean="0" sz="2400" spc="0" b="1">
                <a:solidFill>
                  <a:srgbClr val="0097C6"/>
                </a:solidFill>
                <a:latin typeface="Arial"/>
                <a:cs typeface="Arial"/>
              </a:rPr>
              <a:t>t</a:t>
            </a:r>
            <a:r>
              <a:rPr dirty="0" smtClean="0" sz="2400" spc="4" b="1">
                <a:solidFill>
                  <a:srgbClr val="0097C6"/>
                </a:solidFill>
                <a:latin typeface="Arial"/>
                <a:cs typeface="Arial"/>
              </a:rPr>
              <a:t>i</a:t>
            </a:r>
            <a:r>
              <a:rPr dirty="0" smtClean="0" sz="2400" spc="0" b="1">
                <a:solidFill>
                  <a:srgbClr val="0097C6"/>
                </a:solidFill>
                <a:latin typeface="Arial"/>
                <a:cs typeface="Arial"/>
              </a:rPr>
              <a:t>loa</a:t>
            </a:r>
            <a:r>
              <a:rPr dirty="0" smtClean="0" sz="2400" spc="4" b="1">
                <a:solidFill>
                  <a:srgbClr val="0097C6"/>
                </a:solidFill>
                <a:latin typeface="Arial"/>
                <a:cs typeface="Arial"/>
              </a:rPr>
              <a:t>d</a:t>
            </a:r>
            <a:r>
              <a:rPr dirty="0" smtClean="0" sz="2400" spc="0" b="1">
                <a:solidFill>
                  <a:srgbClr val="0097C6"/>
                </a:solidFill>
                <a:latin typeface="Arial"/>
                <a:cs typeface="Arial"/>
              </a:rPr>
              <a:t>: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446524" y="409606"/>
            <a:ext cx="1731975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55"/>
              </a:lnSpc>
              <a:spcBef>
                <a:spcPts val="127"/>
              </a:spcBef>
            </a:pPr>
            <a:r>
              <a:rPr dirty="0" smtClean="0" sz="2400" spc="0" b="1">
                <a:solidFill>
                  <a:srgbClr val="0097C6"/>
                </a:solidFill>
                <a:latin typeface="Arial"/>
                <a:cs typeface="Arial"/>
              </a:rPr>
              <a:t>Preli</a:t>
            </a:r>
            <a:r>
              <a:rPr dirty="0" smtClean="0" sz="2400" spc="4" b="1">
                <a:solidFill>
                  <a:srgbClr val="0097C6"/>
                </a:solidFill>
                <a:latin typeface="Arial"/>
                <a:cs typeface="Arial"/>
              </a:rPr>
              <a:t>m</a:t>
            </a:r>
            <a:r>
              <a:rPr dirty="0" smtClean="0" sz="2400" spc="0" b="1">
                <a:solidFill>
                  <a:srgbClr val="0097C6"/>
                </a:solidFill>
                <a:latin typeface="Arial"/>
                <a:cs typeface="Arial"/>
              </a:rPr>
              <a:t>inary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190894" y="409606"/>
            <a:ext cx="967841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55"/>
              </a:lnSpc>
              <a:spcBef>
                <a:spcPts val="127"/>
              </a:spcBef>
            </a:pPr>
            <a:r>
              <a:rPr dirty="0" smtClean="0" sz="2400" spc="0" b="1">
                <a:solidFill>
                  <a:srgbClr val="0097C6"/>
                </a:solidFill>
                <a:latin typeface="Arial"/>
                <a:cs typeface="Arial"/>
              </a:rPr>
              <a:t>Ph</a:t>
            </a:r>
            <a:r>
              <a:rPr dirty="0" smtClean="0" sz="2400" spc="-9" b="1">
                <a:solidFill>
                  <a:srgbClr val="0097C6"/>
                </a:solidFill>
                <a:latin typeface="Arial"/>
                <a:cs typeface="Arial"/>
              </a:rPr>
              <a:t>a</a:t>
            </a:r>
            <a:r>
              <a:rPr dirty="0" smtClean="0" sz="2400" spc="0" b="1">
                <a:solidFill>
                  <a:srgbClr val="0097C6"/>
                </a:solidFill>
                <a:latin typeface="Arial"/>
                <a:cs typeface="Arial"/>
              </a:rPr>
              <a:t>se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07340" y="1124647"/>
            <a:ext cx="9092803" cy="458206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17967">
              <a:lnSpc>
                <a:spcPts val="1939"/>
              </a:lnSpc>
              <a:spcBef>
                <a:spcPts val="97"/>
              </a:spcBef>
            </a:pPr>
            <a:r>
              <a:rPr dirty="0" smtClean="0" sz="1800" spc="0">
                <a:solidFill>
                  <a:srgbClr val="0097C6"/>
                </a:solidFill>
                <a:latin typeface="Wingdings"/>
                <a:cs typeface="Wingdings"/>
              </a:rPr>
              <a:t></a:t>
            </a:r>
            <a:r>
              <a:rPr dirty="0" smtClean="0" sz="1800" spc="0">
                <a:solidFill>
                  <a:srgbClr val="0097C6"/>
                </a:solidFill>
                <a:latin typeface="Times New Roman"/>
                <a:cs typeface="Times New Roman"/>
              </a:rPr>
              <a:t> </a:t>
            </a:r>
            <a:r>
              <a:rPr dirty="0" smtClean="0" sz="1800" spc="74">
                <a:solidFill>
                  <a:srgbClr val="0097C6"/>
                </a:solidFill>
                <a:latin typeface="Times New Roman"/>
                <a:cs typeface="Times New Roman"/>
              </a:rPr>
              <a:t> </a:t>
            </a:r>
            <a:r>
              <a:rPr dirty="0" smtClean="0" sz="1800" spc="0" b="1">
                <a:solidFill>
                  <a:srgbClr val="253046"/>
                </a:solidFill>
                <a:latin typeface="Arial"/>
                <a:cs typeface="Arial"/>
              </a:rPr>
              <a:t>P</a:t>
            </a:r>
            <a:r>
              <a:rPr dirty="0" smtClean="0" sz="1800" spc="-4" b="1">
                <a:solidFill>
                  <a:srgbClr val="253046"/>
                </a:solidFill>
                <a:latin typeface="Arial"/>
                <a:cs typeface="Arial"/>
              </a:rPr>
              <a:t>r</a:t>
            </a:r>
            <a:r>
              <a:rPr dirty="0" smtClean="0" sz="1800" spc="-4" b="1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dirty="0" smtClean="0" sz="1800" spc="0" b="1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dirty="0" smtClean="0" sz="1800" spc="4" b="1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dirty="0" smtClean="0" sz="1800" spc="-4" b="1">
                <a:solidFill>
                  <a:srgbClr val="253046"/>
                </a:solidFill>
                <a:latin typeface="Arial"/>
                <a:cs typeface="Arial"/>
              </a:rPr>
              <a:t>m</a:t>
            </a:r>
            <a:r>
              <a:rPr dirty="0" smtClean="0" sz="1800" spc="0" b="1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dirty="0" smtClean="0" sz="1800" spc="4" b="1">
                <a:solidFill>
                  <a:srgbClr val="253046"/>
                </a:solidFill>
                <a:latin typeface="Arial"/>
                <a:cs typeface="Arial"/>
              </a:rPr>
              <a:t>n</a:t>
            </a:r>
            <a:r>
              <a:rPr dirty="0" smtClean="0" sz="1800" spc="-4" b="1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dirty="0" smtClean="0" sz="1800" spc="0" b="1">
                <a:solidFill>
                  <a:srgbClr val="253046"/>
                </a:solidFill>
                <a:latin typeface="Arial"/>
                <a:cs typeface="Arial"/>
              </a:rPr>
              <a:t>ry</a:t>
            </a:r>
            <a:r>
              <a:rPr dirty="0" smtClean="0" sz="1800" spc="-19" b="1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800" spc="0" b="1">
                <a:solidFill>
                  <a:srgbClr val="253046"/>
                </a:solidFill>
                <a:latin typeface="Arial"/>
                <a:cs typeface="Arial"/>
              </a:rPr>
              <a:t>Pha</a:t>
            </a:r>
            <a:r>
              <a:rPr dirty="0" smtClean="0" sz="1800" spc="-9" b="1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dirty="0" smtClean="0" sz="1800" spc="-4" b="1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dirty="0" smtClean="0" sz="1800" spc="4" b="1">
                <a:solidFill>
                  <a:srgbClr val="253046"/>
                </a:solidFill>
                <a:latin typeface="Arial"/>
                <a:cs typeface="Arial"/>
              </a:rPr>
              <a:t>:</a:t>
            </a:r>
            <a:r>
              <a:rPr dirty="0" smtClean="0" sz="1800" spc="0" b="1">
                <a:solidFill>
                  <a:srgbClr val="253046"/>
                </a:solidFill>
                <a:latin typeface="Arial"/>
                <a:cs typeface="Arial"/>
              </a:rPr>
              <a:t>-</a:t>
            </a:r>
            <a:endParaRPr sz="1800">
              <a:latin typeface="Arial"/>
              <a:cs typeface="Arial"/>
            </a:endParaRPr>
          </a:p>
          <a:p>
            <a:pPr marL="12700" marR="17967">
              <a:lnSpc>
                <a:spcPct val="95825"/>
              </a:lnSpc>
              <a:spcBef>
                <a:spcPts val="1193"/>
              </a:spcBef>
            </a:pPr>
            <a:r>
              <a:rPr dirty="0" smtClean="0" sz="1800" spc="0" b="1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dirty="0" smtClean="0" sz="1800" spc="-4" b="1">
                <a:solidFill>
                  <a:srgbClr val="253046"/>
                </a:solidFill>
                <a:latin typeface="Arial"/>
                <a:cs typeface="Arial"/>
              </a:rPr>
              <a:t>x</a:t>
            </a:r>
            <a:r>
              <a:rPr dirty="0" smtClean="0" sz="1800" spc="0" b="1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dirty="0" smtClean="0" sz="1800" spc="-9" b="1">
                <a:solidFill>
                  <a:srgbClr val="253046"/>
                </a:solidFill>
                <a:latin typeface="Arial"/>
                <a:cs typeface="Arial"/>
              </a:rPr>
              <a:t>m</a:t>
            </a:r>
            <a:r>
              <a:rPr dirty="0" smtClean="0" sz="1800" spc="0" b="1">
                <a:solidFill>
                  <a:srgbClr val="253046"/>
                </a:solidFill>
                <a:latin typeface="Arial"/>
                <a:cs typeface="Arial"/>
              </a:rPr>
              <a:t>p</a:t>
            </a:r>
            <a:r>
              <a:rPr dirty="0" smtClean="0" sz="1800" spc="4" b="1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dirty="0" smtClean="0" sz="1800" spc="0" b="1">
                <a:solidFill>
                  <a:srgbClr val="253046"/>
                </a:solidFill>
                <a:latin typeface="Arial"/>
                <a:cs typeface="Arial"/>
              </a:rPr>
              <a:t>e</a:t>
            </a:r>
            <a:endParaRPr sz="1800">
              <a:latin typeface="Arial"/>
              <a:cs typeface="Arial"/>
            </a:endParaRPr>
          </a:p>
          <a:p>
            <a:pPr marL="582676" marR="6107838" algn="just">
              <a:lnSpc>
                <a:spcPct val="95825"/>
              </a:lnSpc>
              <a:spcBef>
                <a:spcPts val="1477"/>
              </a:spcBef>
            </a:pP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B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dirty="0" smtClean="0" sz="1600" spc="-4">
                <a:solidFill>
                  <a:srgbClr val="253046"/>
                </a:solidFill>
                <a:latin typeface="Arial"/>
                <a:cs typeface="Arial"/>
              </a:rPr>
              <a:t>G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IN</a:t>
            </a:r>
            <a:r>
              <a:rPr dirty="0" smtClean="0" sz="1600" spc="-39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[IM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P</a:t>
            </a:r>
            <a:r>
              <a:rPr dirty="0" smtClean="0" sz="1600" spc="-4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dirty="0" smtClean="0" sz="1600" spc="-25">
                <a:solidFill>
                  <a:srgbClr val="253046"/>
                </a:solidFill>
                <a:latin typeface="Arial"/>
                <a:cs typeface="Arial"/>
              </a:rPr>
              <a:t>R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T]</a:t>
            </a:r>
            <a:r>
              <a:rPr dirty="0" smtClean="0" sz="1600" spc="-41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MLOAD</a:t>
            </a:r>
            <a:endParaRPr sz="1600">
              <a:latin typeface="Arial"/>
              <a:cs typeface="Arial"/>
            </a:endParaRPr>
          </a:p>
          <a:p>
            <a:pPr marL="579628" marR="5726276" algn="just">
              <a:lnSpc>
                <a:spcPct val="95825"/>
              </a:lnSpc>
              <a:spcBef>
                <a:spcPts val="1330"/>
              </a:spcBef>
            </a:pPr>
            <a:r>
              <a:rPr dirty="0" smtClean="0" sz="1600" spc="-125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ABL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dirty="0" smtClean="0" sz="1600" spc="-9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Emp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dirty="0" smtClean="0" sz="1600" spc="-19">
                <a:solidFill>
                  <a:srgbClr val="253046"/>
                </a:solidFill>
                <a:latin typeface="Arial"/>
                <a:cs typeface="Arial"/>
              </a:rPr>
              <a:t>y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ee,</a:t>
            </a:r>
            <a:r>
              <a:rPr dirty="0" smtClean="0" sz="1600" spc="-6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Pa</a:t>
            </a:r>
            <a:r>
              <a:rPr dirty="0" smtClean="0" sz="1600" spc="-19">
                <a:solidFill>
                  <a:srgbClr val="253046"/>
                </a:solidFill>
                <a:latin typeface="Arial"/>
                <a:cs typeface="Arial"/>
              </a:rPr>
              <a:t>y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Check</a:t>
            </a:r>
            <a:endParaRPr sz="1600">
              <a:latin typeface="Arial"/>
              <a:cs typeface="Arial"/>
            </a:endParaRPr>
          </a:p>
          <a:p>
            <a:pPr marL="582676" marR="3903753" algn="just">
              <a:lnSpc>
                <a:spcPts val="1839"/>
              </a:lnSpc>
              <a:spcBef>
                <a:spcPts val="1280"/>
              </a:spcBef>
            </a:pP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W</a:t>
            </a:r>
            <a:r>
              <a:rPr dirty="0" smtClean="0" sz="1600" spc="-4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RK</a:t>
            </a:r>
            <a:r>
              <a:rPr dirty="0" smtClean="0" sz="1600" spc="-119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B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LES</a:t>
            </a:r>
            <a:r>
              <a:rPr dirty="0" smtClean="0" sz="1600" spc="-95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ut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_db.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W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T_Em</a:t>
            </a:r>
            <a:r>
              <a:rPr dirty="0" smtClean="0" sz="1600" spc="9">
                <a:solidFill>
                  <a:srgbClr val="253046"/>
                </a:solidFill>
                <a:latin typeface="Arial"/>
                <a:cs typeface="Arial"/>
              </a:rPr>
              <a:t>p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,</a:t>
            </a:r>
            <a:r>
              <a:rPr dirty="0" smtClean="0" sz="1600" spc="325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ut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_db.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W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T_Pay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endParaRPr sz="1600">
              <a:latin typeface="Arial"/>
              <a:cs typeface="Arial"/>
            </a:endParaRPr>
          </a:p>
          <a:p>
            <a:pPr marL="582676" marR="3903753" algn="just">
              <a:lnSpc>
                <a:spcPts val="1839"/>
              </a:lnSpc>
              <a:spcBef>
                <a:spcPts val="1282"/>
              </a:spcBef>
            </a:pP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ERRO</a:t>
            </a:r>
            <a:r>
              <a:rPr dirty="0" smtClean="0" sz="1600" spc="-25">
                <a:solidFill>
                  <a:srgbClr val="253046"/>
                </a:solidFill>
                <a:latin typeface="Arial"/>
                <a:cs typeface="Arial"/>
              </a:rPr>
              <a:t>R</a:t>
            </a:r>
            <a:r>
              <a:rPr dirty="0" smtClean="0" sz="1600" spc="-125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B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LES</a:t>
            </a:r>
            <a:r>
              <a:rPr dirty="0" smtClean="0" sz="1600" spc="-118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ut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_db.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T_Emp</a:t>
            </a:r>
            <a:r>
              <a:rPr dirty="0" smtClean="0" sz="1600" spc="-113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ut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_db.U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V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_E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m</a:t>
            </a:r>
            <a:r>
              <a:rPr dirty="0" smtClean="0" sz="1600" spc="9">
                <a:solidFill>
                  <a:srgbClr val="253046"/>
                </a:solidFill>
                <a:latin typeface="Arial"/>
                <a:cs typeface="Arial"/>
              </a:rPr>
              <a:t>p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,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endParaRPr sz="1600">
              <a:latin typeface="Arial"/>
              <a:cs typeface="Arial"/>
            </a:endParaRPr>
          </a:p>
          <a:p>
            <a:pPr marL="582676" marR="3903753" algn="just">
              <a:lnSpc>
                <a:spcPts val="1839"/>
              </a:lnSpc>
              <a:spcBef>
                <a:spcPts val="1282"/>
              </a:spcBef>
            </a:pP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uti</a:t>
            </a:r>
            <a:r>
              <a:rPr dirty="0" smtClean="0" sz="1600" spc="9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_db.E</a:t>
            </a:r>
            <a:r>
              <a:rPr dirty="0" smtClean="0" sz="1600" spc="-4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_Pay</a:t>
            </a:r>
            <a:r>
              <a:rPr dirty="0" smtClean="0" sz="1600" spc="-113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uti</a:t>
            </a:r>
            <a:r>
              <a:rPr dirty="0" smtClean="0" sz="1600" spc="9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_db.UV_Pay</a:t>
            </a:r>
            <a:endParaRPr sz="1600">
              <a:latin typeface="Arial"/>
              <a:cs typeface="Arial"/>
            </a:endParaRPr>
          </a:p>
          <a:p>
            <a:pPr marL="697280" marR="17967">
              <a:lnSpc>
                <a:spcPct val="95825"/>
              </a:lnSpc>
              <a:spcBef>
                <a:spcPts val="1317"/>
              </a:spcBef>
            </a:pP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.</a:t>
            </a:r>
            <a:r>
              <a:rPr dirty="0" smtClean="0" sz="1600" spc="9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.</a:t>
            </a:r>
            <a:r>
              <a:rPr dirty="0" smtClean="0" sz="1600" spc="9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.</a:t>
            </a:r>
            <a:r>
              <a:rPr dirty="0" smtClean="0" sz="1600" spc="9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;</a:t>
            </a:r>
            <a:endParaRPr sz="1600">
              <a:latin typeface="Arial"/>
              <a:cs typeface="Arial"/>
            </a:endParaRPr>
          </a:p>
          <a:p>
            <a:pPr marL="88900" marR="17967">
              <a:lnSpc>
                <a:spcPct val="95825"/>
              </a:lnSpc>
              <a:spcBef>
                <a:spcPts val="1265"/>
              </a:spcBef>
            </a:pPr>
            <a:r>
              <a:rPr dirty="0" smtClean="0" sz="1800" spc="4">
                <a:solidFill>
                  <a:srgbClr val="0097C6"/>
                </a:solidFill>
                <a:latin typeface="Wingdings"/>
                <a:cs typeface="Wingdings"/>
              </a:rPr>
              <a:t></a:t>
            </a:r>
            <a:r>
              <a:rPr dirty="0" smtClean="0" sz="1800" spc="-50" b="1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dirty="0" smtClean="0" sz="1800" spc="0" b="1">
                <a:solidFill>
                  <a:srgbClr val="253046"/>
                </a:solidFill>
                <a:latin typeface="Arial"/>
                <a:cs typeface="Arial"/>
              </a:rPr>
              <a:t>p</a:t>
            </a:r>
            <a:r>
              <a:rPr dirty="0" smtClean="0" sz="1800" spc="4" b="1">
                <a:solidFill>
                  <a:srgbClr val="253046"/>
                </a:solidFill>
                <a:latin typeface="Arial"/>
                <a:cs typeface="Arial"/>
              </a:rPr>
              <a:t>p</a:t>
            </a:r>
            <a:r>
              <a:rPr dirty="0" smtClean="0" sz="1800" spc="0" b="1">
                <a:solidFill>
                  <a:srgbClr val="253046"/>
                </a:solidFill>
                <a:latin typeface="Arial"/>
                <a:cs typeface="Arial"/>
              </a:rPr>
              <a:t>ly</a:t>
            </a:r>
            <a:r>
              <a:rPr dirty="0" smtClean="0" sz="1800" spc="24" b="1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800" spc="0" b="1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dirty="0" smtClean="0" sz="1800" spc="4" b="1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dirty="0" smtClean="0" sz="1800" spc="0" b="1">
                <a:solidFill>
                  <a:srgbClr val="253046"/>
                </a:solidFill>
                <a:latin typeface="Arial"/>
                <a:cs typeface="Arial"/>
              </a:rPr>
              <a:t>c</a:t>
            </a:r>
            <a:r>
              <a:rPr dirty="0" smtClean="0" sz="1800" spc="-9" b="1">
                <a:solidFill>
                  <a:srgbClr val="253046"/>
                </a:solidFill>
                <a:latin typeface="Arial"/>
                <a:cs typeface="Arial"/>
              </a:rPr>
              <a:t>k</a:t>
            </a:r>
            <a:r>
              <a:rPr dirty="0" smtClean="0" sz="1800" spc="0" b="1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dirty="0" smtClean="0" sz="1800" spc="0" b="1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800" spc="0" b="1">
                <a:solidFill>
                  <a:srgbClr val="253046"/>
                </a:solidFill>
                <a:latin typeface="Arial"/>
                <a:cs typeface="Arial"/>
              </a:rPr>
              <a:t>to</a:t>
            </a:r>
            <a:r>
              <a:rPr dirty="0" smtClean="0" sz="1800" spc="4" b="1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800" spc="0" b="1">
                <a:solidFill>
                  <a:srgbClr val="253046"/>
                </a:solidFill>
                <a:latin typeface="Arial"/>
                <a:cs typeface="Arial"/>
              </a:rPr>
              <a:t>ta</a:t>
            </a:r>
            <a:r>
              <a:rPr dirty="0" smtClean="0" sz="1800" spc="-9" b="1">
                <a:solidFill>
                  <a:srgbClr val="253046"/>
                </a:solidFill>
                <a:latin typeface="Arial"/>
                <a:cs typeface="Arial"/>
              </a:rPr>
              <a:t>r</a:t>
            </a:r>
            <a:r>
              <a:rPr dirty="0" smtClean="0" sz="1800" spc="0" b="1">
                <a:solidFill>
                  <a:srgbClr val="253046"/>
                </a:solidFill>
                <a:latin typeface="Arial"/>
                <a:cs typeface="Arial"/>
              </a:rPr>
              <a:t>get</a:t>
            </a:r>
            <a:r>
              <a:rPr dirty="0" smtClean="0" sz="1800" spc="0" b="1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800" spc="0" b="1">
                <a:solidFill>
                  <a:srgbClr val="253046"/>
                </a:solidFill>
                <a:latin typeface="Arial"/>
                <a:cs typeface="Arial"/>
              </a:rPr>
              <a:t>tab</a:t>
            </a:r>
            <a:r>
              <a:rPr dirty="0" smtClean="0" sz="1800" spc="4" b="1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dirty="0" smtClean="0" sz="1800" spc="0" b="1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dirty="0" smtClean="0" sz="1800" spc="-9" b="1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dirty="0" smtClean="0" sz="1800" spc="0" b="1">
                <a:solidFill>
                  <a:srgbClr val="253046"/>
                </a:solidFill>
                <a:latin typeface="Arial"/>
                <a:cs typeface="Arial"/>
              </a:rPr>
              <a:t>:</a:t>
            </a:r>
            <a:endParaRPr sz="1800">
              <a:latin typeface="Arial"/>
              <a:cs typeface="Arial"/>
            </a:endParaRPr>
          </a:p>
          <a:p>
            <a:pPr marL="88900" indent="733348">
              <a:lnSpc>
                <a:spcPct val="100041"/>
              </a:lnSpc>
              <a:spcBef>
                <a:spcPts val="70"/>
              </a:spcBef>
            </a:pPr>
            <a:r>
              <a:rPr dirty="0" smtClean="0" sz="1400" spc="-4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he</a:t>
            </a:r>
            <a:r>
              <a:rPr dirty="0" smtClean="0" sz="1400" spc="-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f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inal</a:t>
            </a:r>
            <a:r>
              <a:rPr dirty="0" smtClean="0" sz="1400" spc="-29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k</a:t>
            </a:r>
            <a:r>
              <a:rPr dirty="0" smtClean="0" sz="1400" spc="-25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of</a:t>
            </a:r>
            <a:r>
              <a:rPr dirty="0" smtClean="0" sz="1400" spc="-9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he</a:t>
            </a:r>
            <a:r>
              <a:rPr dirty="0" smtClean="0" sz="1400" spc="-1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Preli</a:t>
            </a:r>
            <a:r>
              <a:rPr dirty="0" smtClean="0" sz="1400" spc="-4">
                <a:solidFill>
                  <a:srgbClr val="253046"/>
                </a:solidFill>
                <a:latin typeface="Arial"/>
                <a:cs typeface="Arial"/>
              </a:rPr>
              <a:t>m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inary</a:t>
            </a:r>
            <a:r>
              <a:rPr dirty="0" smtClean="0" sz="1400" spc="-19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Pha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dirty="0" smtClean="0" sz="1400" spc="-29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is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dirty="0" smtClean="0" sz="1400" spc="-1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apply</a:t>
            </a:r>
            <a:r>
              <a:rPr dirty="0" smtClean="0" sz="1400" spc="-25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u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ili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y</a:t>
            </a:r>
            <a:r>
              <a:rPr dirty="0" smtClean="0" sz="1400" spc="-19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lo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c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k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dirty="0" smtClean="0" sz="1400" spc="-25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dirty="0" smtClean="0" sz="1400" spc="-1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he</a:t>
            </a:r>
            <a:r>
              <a:rPr dirty="0" smtClean="0" sz="1400" spc="-1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arget</a:t>
            </a:r>
            <a:r>
              <a:rPr dirty="0" smtClean="0" sz="1400" spc="-3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able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.</a:t>
            </a:r>
            <a:r>
              <a:rPr dirty="0" smtClean="0" sz="1400" spc="-3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ni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iall</a:t>
            </a:r>
            <a:r>
              <a:rPr dirty="0" smtClean="0" sz="1400" spc="-125">
                <a:solidFill>
                  <a:srgbClr val="253046"/>
                </a:solidFill>
                <a:latin typeface="Arial"/>
                <a:cs typeface="Arial"/>
              </a:rPr>
              <a:t>y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,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c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c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dirty="0" smtClean="0" sz="1400" spc="-49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lo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c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k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are</a:t>
            </a:r>
            <a:r>
              <a:rPr dirty="0" smtClean="0" sz="1400" spc="-29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pla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c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ed</a:t>
            </a:r>
            <a:r>
              <a:rPr dirty="0" smtClean="0" sz="1400" spc="-29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on</a:t>
            </a:r>
            <a:r>
              <a:rPr dirty="0" smtClean="0" sz="1400" spc="-1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all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arget</a:t>
            </a:r>
            <a:r>
              <a:rPr dirty="0" smtClean="0" sz="1400" spc="-25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able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,</a:t>
            </a:r>
            <a:r>
              <a:rPr dirty="0" smtClean="0" sz="1400" spc="-3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allo</a:t>
            </a:r>
            <a:r>
              <a:rPr dirty="0" smtClean="0" sz="1400" spc="-19">
                <a:solidFill>
                  <a:srgbClr val="253046"/>
                </a:solidFill>
                <a:latin typeface="Arial"/>
                <a:cs typeface="Arial"/>
              </a:rPr>
              <a:t>w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ing</a:t>
            </a:r>
            <a:r>
              <a:rPr dirty="0" smtClean="0" sz="1400" spc="-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her</a:t>
            </a:r>
            <a:r>
              <a:rPr dirty="0" smtClean="0" sz="1400" spc="-29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u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ers</a:t>
            </a:r>
            <a:r>
              <a:rPr dirty="0" smtClean="0" sz="1400" spc="-3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dirty="0" smtClean="0" sz="1400" spc="-1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read</a:t>
            </a:r>
            <a:r>
              <a:rPr dirty="0" smtClean="0" sz="1400" spc="-1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or</a:t>
            </a:r>
            <a:r>
              <a:rPr dirty="0" smtClean="0" sz="1400" spc="-1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-19">
                <a:solidFill>
                  <a:srgbClr val="253046"/>
                </a:solidFill>
                <a:latin typeface="Arial"/>
                <a:cs typeface="Arial"/>
              </a:rPr>
              <a:t>w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ri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dirty="0" smtClean="0" sz="1400" spc="-1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he</a:t>
            </a:r>
            <a:r>
              <a:rPr dirty="0" smtClean="0" sz="1400" spc="-29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able</a:t>
            </a:r>
            <a:r>
              <a:rPr dirty="0" smtClean="0" sz="1400" spc="-1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f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or</a:t>
            </a:r>
            <a:r>
              <a:rPr dirty="0" smtClean="0" sz="1400" spc="-1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he</a:t>
            </a:r>
            <a:r>
              <a:rPr dirty="0" smtClean="0" sz="1400" spc="-29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dirty="0" smtClean="0" sz="1400" spc="-4">
                <a:solidFill>
                  <a:srgbClr val="253046"/>
                </a:solidFill>
                <a:latin typeface="Arial"/>
                <a:cs typeface="Arial"/>
              </a:rPr>
              <a:t>m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dirty="0" smtClean="0" sz="1400" spc="-1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being.</a:t>
            </a:r>
            <a:r>
              <a:rPr dirty="0" smtClean="0" sz="1400" spc="-2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-4">
                <a:solidFill>
                  <a:srgbClr val="253046"/>
                </a:solidFill>
                <a:latin typeface="Arial"/>
                <a:cs typeface="Arial"/>
              </a:rPr>
              <a:t>H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dirty="0" smtClean="0" sz="1400" spc="-19">
                <a:solidFill>
                  <a:srgbClr val="253046"/>
                </a:solidFill>
                <a:latin typeface="Arial"/>
                <a:cs typeface="Arial"/>
              </a:rPr>
              <a:t>w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dirty="0" smtClean="0" sz="1400" spc="-19">
                <a:solidFill>
                  <a:srgbClr val="253046"/>
                </a:solidFill>
                <a:latin typeface="Arial"/>
                <a:cs typeface="Arial"/>
              </a:rPr>
              <a:t>v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dirty="0" smtClean="0" sz="1400" spc="-69">
                <a:solidFill>
                  <a:srgbClr val="253046"/>
                </a:solidFill>
                <a:latin typeface="Arial"/>
                <a:cs typeface="Arial"/>
              </a:rPr>
              <a:t>r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,</a:t>
            </a:r>
            <a:r>
              <a:rPr dirty="0" smtClean="0" sz="1400" spc="9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his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lo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c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k</a:t>
            </a:r>
            <a:r>
              <a:rPr dirty="0" smtClean="0" sz="1400" spc="-25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does</a:t>
            </a:r>
            <a:r>
              <a:rPr dirty="0" smtClean="0" sz="1400" spc="-25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pre</a:t>
            </a:r>
            <a:r>
              <a:rPr dirty="0" smtClean="0" sz="1400" spc="-19">
                <a:solidFill>
                  <a:srgbClr val="253046"/>
                </a:solidFill>
                <a:latin typeface="Arial"/>
                <a:cs typeface="Arial"/>
              </a:rPr>
              <a:t>v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ent</a:t>
            </a:r>
            <a:r>
              <a:rPr dirty="0" smtClean="0" sz="1400" spc="-1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he</a:t>
            </a:r>
            <a:r>
              <a:rPr dirty="0" smtClean="0" sz="1400" spc="-1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opportunity</a:t>
            </a:r>
            <a:r>
              <a:rPr dirty="0" smtClean="0" sz="1400" spc="-49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f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or</a:t>
            </a:r>
            <a:r>
              <a:rPr dirty="0" smtClean="0" sz="1400" spc="-1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dirty="0" smtClean="0" sz="1400" spc="-1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u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er</a:t>
            </a:r>
            <a:r>
              <a:rPr dirty="0" smtClean="0" sz="1400" spc="-1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dirty="0" smtClean="0" sz="1400" spc="-1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request</a:t>
            </a:r>
            <a:r>
              <a:rPr dirty="0" smtClean="0" sz="1400" spc="-29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an</a:t>
            </a:r>
            <a:r>
              <a:rPr dirty="0" smtClean="0" sz="1400" spc="-1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dirty="0" smtClean="0" sz="1400" spc="-19">
                <a:solidFill>
                  <a:srgbClr val="253046"/>
                </a:solidFill>
                <a:latin typeface="Arial"/>
                <a:cs typeface="Arial"/>
              </a:rPr>
              <a:t>x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c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lu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dirty="0" smtClean="0" sz="1400" spc="-19">
                <a:solidFill>
                  <a:srgbClr val="253046"/>
                </a:solidFill>
                <a:latin typeface="Arial"/>
                <a:cs typeface="Arial"/>
              </a:rPr>
              <a:t>v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lo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c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k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.</a:t>
            </a:r>
            <a:r>
              <a:rPr dirty="0" smtClean="0" sz="1400" spc="-10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Al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hough,</a:t>
            </a:r>
            <a:r>
              <a:rPr dirty="0" smtClean="0" sz="1400" spc="-3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he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dirty="0" smtClean="0" sz="1400" spc="-29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lo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c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k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dirty="0" smtClean="0" sz="1400" spc="-2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-19">
                <a:solidFill>
                  <a:srgbClr val="253046"/>
                </a:solidFill>
                <a:latin typeface="Arial"/>
                <a:cs typeface="Arial"/>
              </a:rPr>
              <a:t>w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ill</a:t>
            </a:r>
            <a:r>
              <a:rPr dirty="0" smtClean="0" sz="1400" spc="9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ill</a:t>
            </a:r>
            <a:r>
              <a:rPr dirty="0" smtClean="0" sz="1400" spc="-1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allow</a:t>
            </a:r>
            <a:r>
              <a:rPr dirty="0" smtClean="0" sz="1400" spc="-9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he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-4">
                <a:solidFill>
                  <a:srgbClr val="253046"/>
                </a:solidFill>
                <a:latin typeface="Arial"/>
                <a:cs typeface="Arial"/>
              </a:rPr>
              <a:t>M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ul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iLoad</a:t>
            </a:r>
            <a:r>
              <a:rPr dirty="0" smtClean="0" sz="1400" spc="-49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u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er</a:t>
            </a:r>
            <a:r>
              <a:rPr dirty="0" smtClean="0" sz="1400" spc="-1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dirty="0" smtClean="0" sz="1400" spc="-1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drop</a:t>
            </a:r>
            <a:r>
              <a:rPr dirty="0" smtClean="0" sz="1400" spc="-1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he</a:t>
            </a:r>
            <a:r>
              <a:rPr dirty="0" smtClean="0" sz="1400" spc="-29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able,</a:t>
            </a:r>
            <a:r>
              <a:rPr dirty="0" smtClean="0" sz="1400" spc="-25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no</a:t>
            </a:r>
            <a:r>
              <a:rPr dirty="0" smtClean="0" sz="1400" spc="-1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one</a:t>
            </a:r>
            <a:r>
              <a:rPr dirty="0" smtClean="0" sz="1400" spc="-1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el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dirty="0" smtClean="0" sz="1400" spc="-1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-4">
                <a:solidFill>
                  <a:srgbClr val="253046"/>
                </a:solidFill>
                <a:latin typeface="Arial"/>
                <a:cs typeface="Arial"/>
              </a:rPr>
              <a:t>m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ay</a:t>
            </a:r>
            <a:r>
              <a:rPr dirty="0" smtClean="0" sz="1400" spc="-9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-4">
                <a:solidFill>
                  <a:srgbClr val="253046"/>
                </a:solidFill>
                <a:latin typeface="Arial"/>
                <a:cs typeface="Arial"/>
              </a:rPr>
              <a:t>D</a:t>
            </a:r>
            <a:r>
              <a:rPr dirty="0" smtClean="0" sz="1400" spc="-4">
                <a:solidFill>
                  <a:srgbClr val="253046"/>
                </a:solidFill>
                <a:latin typeface="Arial"/>
                <a:cs typeface="Arial"/>
              </a:rPr>
              <a:t>R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OP</a:t>
            </a:r>
            <a:r>
              <a:rPr dirty="0" smtClean="0" sz="1400" spc="-19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or</a:t>
            </a:r>
            <a:r>
              <a:rPr dirty="0" smtClean="0" sz="1400" spc="-8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dirty="0" smtClean="0" sz="1400" spc="-109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dirty="0" smtClean="0" sz="1400" spc="-4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ER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dirty="0" smtClean="0" sz="1400" spc="-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arget</a:t>
            </a:r>
            <a:r>
              <a:rPr dirty="0" smtClean="0" sz="1400" spc="-3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able</a:t>
            </a:r>
            <a:r>
              <a:rPr dirty="0" smtClean="0" sz="1400" spc="-29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-19">
                <a:solidFill>
                  <a:srgbClr val="253046"/>
                </a:solidFill>
                <a:latin typeface="Arial"/>
                <a:cs typeface="Arial"/>
              </a:rPr>
              <a:t>w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hile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it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is</a:t>
            </a:r>
            <a:r>
              <a:rPr dirty="0" smtClean="0" sz="1400" spc="-9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lo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c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k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ed</a:t>
            </a:r>
            <a:r>
              <a:rPr dirty="0" smtClean="0" sz="1400" spc="-29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f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or</a:t>
            </a:r>
            <a:r>
              <a:rPr dirty="0" smtClean="0" sz="1400" spc="-1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loading.</a:t>
            </a:r>
            <a:r>
              <a:rPr dirty="0" smtClean="0" sz="1400" spc="-59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-4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his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lea</a:t>
            </a:r>
            <a:r>
              <a:rPr dirty="0" smtClean="0" sz="1400" spc="-4">
                <a:solidFill>
                  <a:srgbClr val="253046"/>
                </a:solidFill>
                <a:latin typeface="Arial"/>
                <a:cs typeface="Arial"/>
              </a:rPr>
              <a:t>d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dirty="0" smtClean="0" sz="1400" spc="-39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us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to</a:t>
            </a:r>
            <a:r>
              <a:rPr dirty="0" smtClean="0" sz="1400" spc="-1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Ph</a:t>
            </a:r>
            <a:r>
              <a:rPr dirty="0" smtClean="0" sz="1400" spc="-4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dirty="0" smtClean="0" sz="1400" spc="-29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2.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04098" y="6484419"/>
            <a:ext cx="988342" cy="1137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5"/>
              </a:spcBef>
            </a:pPr>
            <a:r>
              <a:rPr dirty="0" smtClean="0" sz="700" spc="4">
                <a:solidFill>
                  <a:srgbClr val="474747"/>
                </a:solidFill>
                <a:latin typeface="Arial"/>
                <a:cs typeface="Arial"/>
              </a:rPr>
              <a:t>P</a:t>
            </a:r>
            <a:r>
              <a:rPr dirty="0" smtClean="0" sz="700" spc="-4">
                <a:solidFill>
                  <a:srgbClr val="474747"/>
                </a:solidFill>
                <a:latin typeface="Arial"/>
                <a:cs typeface="Arial"/>
              </a:rPr>
              <a:t>r</a:t>
            </a:r>
            <a:r>
              <a:rPr dirty="0" smtClean="0" sz="700" spc="-4">
                <a:solidFill>
                  <a:srgbClr val="474747"/>
                </a:solidFill>
                <a:latin typeface="Arial"/>
                <a:cs typeface="Arial"/>
              </a:rPr>
              <a:t>e</a:t>
            </a:r>
            <a:r>
              <a:rPr dirty="0" smtClean="0" sz="700" spc="0">
                <a:solidFill>
                  <a:srgbClr val="474747"/>
                </a:solidFill>
                <a:latin typeface="Arial"/>
                <a:cs typeface="Arial"/>
              </a:rPr>
              <a:t>s</a:t>
            </a:r>
            <a:r>
              <a:rPr dirty="0" smtClean="0" sz="700" spc="-4">
                <a:solidFill>
                  <a:srgbClr val="474747"/>
                </a:solidFill>
                <a:latin typeface="Arial"/>
                <a:cs typeface="Arial"/>
              </a:rPr>
              <a:t>e</a:t>
            </a:r>
            <a:r>
              <a:rPr dirty="0" smtClean="0" sz="700" spc="-4">
                <a:solidFill>
                  <a:srgbClr val="474747"/>
                </a:solidFill>
                <a:latin typeface="Arial"/>
                <a:cs typeface="Arial"/>
              </a:rPr>
              <a:t>n</a:t>
            </a:r>
            <a:r>
              <a:rPr dirty="0" smtClean="0" sz="700" spc="0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dirty="0" smtClean="0" sz="700" spc="-4">
                <a:solidFill>
                  <a:srgbClr val="474747"/>
                </a:solidFill>
                <a:latin typeface="Arial"/>
                <a:cs typeface="Arial"/>
              </a:rPr>
              <a:t>a</a:t>
            </a:r>
            <a:r>
              <a:rPr dirty="0" smtClean="0" sz="700" spc="0">
                <a:solidFill>
                  <a:srgbClr val="474747"/>
                </a:solidFill>
                <a:latin typeface="Arial"/>
                <a:cs typeface="Arial"/>
              </a:rPr>
              <a:t>ti</a:t>
            </a:r>
            <a:r>
              <a:rPr dirty="0" smtClean="0" sz="700" spc="-4">
                <a:solidFill>
                  <a:srgbClr val="474747"/>
                </a:solidFill>
                <a:latin typeface="Arial"/>
                <a:cs typeface="Arial"/>
              </a:rPr>
              <a:t>o</a:t>
            </a:r>
            <a:r>
              <a:rPr dirty="0" smtClean="0" sz="700" spc="0">
                <a:solidFill>
                  <a:srgbClr val="474747"/>
                </a:solidFill>
                <a:latin typeface="Arial"/>
                <a:cs typeface="Arial"/>
              </a:rPr>
              <a:t>n</a:t>
            </a:r>
            <a:r>
              <a:rPr dirty="0" smtClean="0" sz="700" spc="-9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dirty="0" smtClean="0" sz="700" spc="4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dirty="0" smtClean="0" sz="700" spc="0">
                <a:solidFill>
                  <a:srgbClr val="474747"/>
                </a:solidFill>
                <a:latin typeface="Arial"/>
                <a:cs typeface="Arial"/>
              </a:rPr>
              <a:t>itle</a:t>
            </a:r>
            <a:r>
              <a:rPr dirty="0" smtClean="0" sz="700" spc="-18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474747"/>
                </a:solidFill>
                <a:latin typeface="Arial"/>
                <a:cs typeface="Arial"/>
              </a:rPr>
              <a:t>|</a:t>
            </a:r>
            <a:r>
              <a:rPr dirty="0" smtClean="0" sz="700" spc="8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474747"/>
                </a:solidFill>
                <a:latin typeface="Arial"/>
                <a:cs typeface="Arial"/>
              </a:rPr>
              <a:t>Da</a:t>
            </a:r>
            <a:r>
              <a:rPr dirty="0" smtClean="0" sz="700" spc="-4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dirty="0" smtClean="0" sz="700" spc="0">
                <a:solidFill>
                  <a:srgbClr val="474747"/>
                </a:solidFill>
                <a:latin typeface="Arial"/>
                <a:cs typeface="Arial"/>
              </a:rPr>
              <a:t>e</a:t>
            </a:r>
            <a:endParaRPr sz="7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7389622" y="6666385"/>
            <a:ext cx="2309483" cy="11592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25"/>
              </a:spcBef>
            </a:pP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Co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p</a:t>
            </a:r>
            <a:r>
              <a:rPr dirty="0" smtClean="0" sz="700" spc="-25">
                <a:solidFill>
                  <a:srgbClr val="909090"/>
                </a:solidFill>
                <a:latin typeface="Arial"/>
                <a:cs typeface="Arial"/>
              </a:rPr>
              <a:t>y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r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ig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h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t</a:t>
            </a:r>
            <a:r>
              <a:rPr dirty="0" smtClean="0" sz="700" spc="14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©</a:t>
            </a:r>
            <a:r>
              <a:rPr dirty="0" smtClean="0" sz="700" spc="-5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Ca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p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g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e</a:t>
            </a:r>
            <a:r>
              <a:rPr dirty="0" smtClean="0" sz="700" spc="9">
                <a:solidFill>
                  <a:srgbClr val="909090"/>
                </a:solidFill>
                <a:latin typeface="Arial"/>
                <a:cs typeface="Arial"/>
              </a:rPr>
              <a:t>m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ini</a:t>
            </a:r>
            <a:r>
              <a:rPr dirty="0" smtClean="0" sz="700" spc="-23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2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0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1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5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.</a:t>
            </a:r>
            <a:r>
              <a:rPr dirty="0" smtClean="0" sz="700" spc="2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dirty="0" smtClean="0" sz="700" spc="4">
                <a:solidFill>
                  <a:srgbClr val="909090"/>
                </a:solidFill>
                <a:latin typeface="Arial"/>
                <a:cs typeface="Arial"/>
              </a:rPr>
              <a:t>A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ll</a:t>
            </a:r>
            <a:r>
              <a:rPr dirty="0" smtClean="0" sz="700" spc="-17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Ri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g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h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ts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Res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e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r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v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e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d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       </a:t>
            </a:r>
            <a:r>
              <a:rPr dirty="0" smtClean="0" sz="700" spc="59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13</a:t>
            </a:r>
            <a:endParaRPr sz="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bject 20"/>
          <p:cNvSpPr/>
          <p:nvPr/>
        </p:nvSpPr>
        <p:spPr>
          <a:xfrm>
            <a:off x="0" y="409956"/>
            <a:ext cx="9906000" cy="83515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1" name="object 21"/>
          <p:cNvSpPr/>
          <p:nvPr/>
        </p:nvSpPr>
        <p:spPr>
          <a:xfrm>
            <a:off x="45720" y="605028"/>
            <a:ext cx="106680" cy="1066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2" name="object 22"/>
          <p:cNvSpPr/>
          <p:nvPr/>
        </p:nvSpPr>
        <p:spPr>
          <a:xfrm>
            <a:off x="1" y="438908"/>
            <a:ext cx="9905998" cy="724683"/>
          </a:xfrm>
          <a:custGeom>
            <a:avLst/>
            <a:gdLst/>
            <a:ahLst/>
            <a:cxnLst/>
            <a:rect l="l" t="t" r="r" b="b"/>
            <a:pathLst>
              <a:path w="9905998" h="724683">
                <a:moveTo>
                  <a:pt x="457935" y="611028"/>
                </a:moveTo>
                <a:lnTo>
                  <a:pt x="447560" y="591078"/>
                </a:lnTo>
                <a:lnTo>
                  <a:pt x="434874" y="569125"/>
                </a:lnTo>
                <a:lnTo>
                  <a:pt x="419746" y="545670"/>
                </a:lnTo>
                <a:lnTo>
                  <a:pt x="402044" y="521213"/>
                </a:lnTo>
                <a:lnTo>
                  <a:pt x="381638" y="496255"/>
                </a:lnTo>
                <a:lnTo>
                  <a:pt x="358396" y="471298"/>
                </a:lnTo>
                <a:lnTo>
                  <a:pt x="332187" y="446841"/>
                </a:lnTo>
                <a:lnTo>
                  <a:pt x="302882" y="423385"/>
                </a:lnTo>
                <a:lnTo>
                  <a:pt x="270347" y="401433"/>
                </a:lnTo>
                <a:lnTo>
                  <a:pt x="234453" y="381483"/>
                </a:lnTo>
                <a:lnTo>
                  <a:pt x="195068" y="364038"/>
                </a:lnTo>
                <a:lnTo>
                  <a:pt x="152061" y="349597"/>
                </a:lnTo>
                <a:lnTo>
                  <a:pt x="105302" y="338663"/>
                </a:lnTo>
                <a:lnTo>
                  <a:pt x="54658" y="331735"/>
                </a:lnTo>
                <a:lnTo>
                  <a:pt x="0" y="329314"/>
                </a:lnTo>
                <a:lnTo>
                  <a:pt x="0" y="396751"/>
                </a:lnTo>
                <a:lnTo>
                  <a:pt x="54658" y="399146"/>
                </a:lnTo>
                <a:lnTo>
                  <a:pt x="105302" y="406000"/>
                </a:lnTo>
                <a:lnTo>
                  <a:pt x="152061" y="416818"/>
                </a:lnTo>
                <a:lnTo>
                  <a:pt x="195068" y="431105"/>
                </a:lnTo>
                <a:lnTo>
                  <a:pt x="234453" y="448365"/>
                </a:lnTo>
                <a:lnTo>
                  <a:pt x="270347" y="468102"/>
                </a:lnTo>
                <a:lnTo>
                  <a:pt x="302882" y="489821"/>
                </a:lnTo>
                <a:lnTo>
                  <a:pt x="332187" y="513026"/>
                </a:lnTo>
                <a:lnTo>
                  <a:pt x="358396" y="537222"/>
                </a:lnTo>
                <a:lnTo>
                  <a:pt x="381638" y="561914"/>
                </a:lnTo>
                <a:lnTo>
                  <a:pt x="402044" y="586606"/>
                </a:lnTo>
                <a:lnTo>
                  <a:pt x="419746" y="610803"/>
                </a:lnTo>
                <a:lnTo>
                  <a:pt x="434874" y="634008"/>
                </a:lnTo>
                <a:lnTo>
                  <a:pt x="447560" y="655727"/>
                </a:lnTo>
                <a:lnTo>
                  <a:pt x="457935" y="675464"/>
                </a:lnTo>
                <a:lnTo>
                  <a:pt x="466130" y="692724"/>
                </a:lnTo>
                <a:lnTo>
                  <a:pt x="472275" y="707011"/>
                </a:lnTo>
                <a:lnTo>
                  <a:pt x="478943" y="724683"/>
                </a:lnTo>
                <a:lnTo>
                  <a:pt x="480512" y="724683"/>
                </a:lnTo>
                <a:lnTo>
                  <a:pt x="501569" y="675464"/>
                </a:lnTo>
                <a:lnTo>
                  <a:pt x="524717" y="634008"/>
                </a:lnTo>
                <a:lnTo>
                  <a:pt x="557701" y="586606"/>
                </a:lnTo>
                <a:lnTo>
                  <a:pt x="601590" y="537222"/>
                </a:lnTo>
                <a:lnTo>
                  <a:pt x="657449" y="489821"/>
                </a:lnTo>
                <a:lnTo>
                  <a:pt x="690202" y="468102"/>
                </a:lnTo>
                <a:lnTo>
                  <a:pt x="726347" y="448365"/>
                </a:lnTo>
                <a:lnTo>
                  <a:pt x="766020" y="431105"/>
                </a:lnTo>
                <a:lnTo>
                  <a:pt x="809352" y="416818"/>
                </a:lnTo>
                <a:lnTo>
                  <a:pt x="856478" y="406000"/>
                </a:lnTo>
                <a:lnTo>
                  <a:pt x="907531" y="399146"/>
                </a:lnTo>
                <a:lnTo>
                  <a:pt x="962645" y="396751"/>
                </a:lnTo>
                <a:lnTo>
                  <a:pt x="9419969" y="396751"/>
                </a:lnTo>
                <a:lnTo>
                  <a:pt x="9475087" y="394356"/>
                </a:lnTo>
                <a:lnTo>
                  <a:pt x="9526191" y="387502"/>
                </a:lnTo>
                <a:lnTo>
                  <a:pt x="9573409" y="376684"/>
                </a:lnTo>
                <a:lnTo>
                  <a:pt x="9616868" y="362397"/>
                </a:lnTo>
                <a:lnTo>
                  <a:pt x="9656698" y="345137"/>
                </a:lnTo>
                <a:lnTo>
                  <a:pt x="9693028" y="325400"/>
                </a:lnTo>
                <a:lnTo>
                  <a:pt x="9725985" y="303681"/>
                </a:lnTo>
                <a:lnTo>
                  <a:pt x="9755698" y="280476"/>
                </a:lnTo>
                <a:lnTo>
                  <a:pt x="9782295" y="256279"/>
                </a:lnTo>
                <a:lnTo>
                  <a:pt x="9805906" y="231587"/>
                </a:lnTo>
                <a:lnTo>
                  <a:pt x="9826658" y="206895"/>
                </a:lnTo>
                <a:lnTo>
                  <a:pt x="9844680" y="182699"/>
                </a:lnTo>
                <a:lnTo>
                  <a:pt x="9860101" y="159494"/>
                </a:lnTo>
                <a:lnTo>
                  <a:pt x="9873048" y="137775"/>
                </a:lnTo>
                <a:lnTo>
                  <a:pt x="9883651" y="118038"/>
                </a:lnTo>
                <a:lnTo>
                  <a:pt x="9892039" y="100778"/>
                </a:lnTo>
                <a:lnTo>
                  <a:pt x="9898338" y="86491"/>
                </a:lnTo>
                <a:lnTo>
                  <a:pt x="9905189" y="68819"/>
                </a:lnTo>
                <a:lnTo>
                  <a:pt x="9905998" y="66424"/>
                </a:lnTo>
                <a:lnTo>
                  <a:pt x="9905998" y="0"/>
                </a:lnTo>
                <a:lnTo>
                  <a:pt x="9905189" y="1382"/>
                </a:lnTo>
                <a:lnTo>
                  <a:pt x="9902679" y="8236"/>
                </a:lnTo>
                <a:lnTo>
                  <a:pt x="9898338" y="19054"/>
                </a:lnTo>
                <a:lnTo>
                  <a:pt x="9873048" y="70338"/>
                </a:lnTo>
                <a:lnTo>
                  <a:pt x="9844680" y="115262"/>
                </a:lnTo>
                <a:lnTo>
                  <a:pt x="9805906" y="164150"/>
                </a:lnTo>
                <a:lnTo>
                  <a:pt x="9755698" y="213039"/>
                </a:lnTo>
                <a:lnTo>
                  <a:pt x="9693028" y="257963"/>
                </a:lnTo>
                <a:lnTo>
                  <a:pt x="9656698" y="277700"/>
                </a:lnTo>
                <a:lnTo>
                  <a:pt x="9616868" y="294960"/>
                </a:lnTo>
                <a:lnTo>
                  <a:pt x="9573409" y="309247"/>
                </a:lnTo>
                <a:lnTo>
                  <a:pt x="9526191" y="320065"/>
                </a:lnTo>
                <a:lnTo>
                  <a:pt x="9475087" y="326919"/>
                </a:lnTo>
                <a:lnTo>
                  <a:pt x="9419969" y="329314"/>
                </a:lnTo>
                <a:lnTo>
                  <a:pt x="962645" y="329314"/>
                </a:lnTo>
                <a:lnTo>
                  <a:pt x="907531" y="331735"/>
                </a:lnTo>
                <a:lnTo>
                  <a:pt x="856478" y="338663"/>
                </a:lnTo>
                <a:lnTo>
                  <a:pt x="809352" y="349597"/>
                </a:lnTo>
                <a:lnTo>
                  <a:pt x="766020" y="364038"/>
                </a:lnTo>
                <a:lnTo>
                  <a:pt x="726347" y="381483"/>
                </a:lnTo>
                <a:lnTo>
                  <a:pt x="690202" y="401433"/>
                </a:lnTo>
                <a:lnTo>
                  <a:pt x="657449" y="423385"/>
                </a:lnTo>
                <a:lnTo>
                  <a:pt x="627956" y="446841"/>
                </a:lnTo>
                <a:lnTo>
                  <a:pt x="601590" y="471298"/>
                </a:lnTo>
                <a:lnTo>
                  <a:pt x="578216" y="496255"/>
                </a:lnTo>
                <a:lnTo>
                  <a:pt x="557701" y="521213"/>
                </a:lnTo>
                <a:lnTo>
                  <a:pt x="539913" y="545670"/>
                </a:lnTo>
                <a:lnTo>
                  <a:pt x="524717" y="569125"/>
                </a:lnTo>
                <a:lnTo>
                  <a:pt x="511980" y="591078"/>
                </a:lnTo>
                <a:lnTo>
                  <a:pt x="501569" y="611028"/>
                </a:lnTo>
                <a:lnTo>
                  <a:pt x="493350" y="628473"/>
                </a:lnTo>
                <a:lnTo>
                  <a:pt x="487190" y="642914"/>
                </a:lnTo>
                <a:lnTo>
                  <a:pt x="480512" y="660776"/>
                </a:lnTo>
                <a:lnTo>
                  <a:pt x="478943" y="660776"/>
                </a:lnTo>
                <a:lnTo>
                  <a:pt x="476503" y="653848"/>
                </a:lnTo>
                <a:lnTo>
                  <a:pt x="472275" y="642914"/>
                </a:lnTo>
                <a:lnTo>
                  <a:pt x="466130" y="628473"/>
                </a:lnTo>
                <a:lnTo>
                  <a:pt x="457935" y="611028"/>
                </a:lnTo>
                <a:close/>
              </a:path>
            </a:pathLst>
          </a:custGeom>
          <a:solidFill>
            <a:srgbClr val="0097C6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3" name="object 23"/>
          <p:cNvSpPr/>
          <p:nvPr/>
        </p:nvSpPr>
        <p:spPr>
          <a:xfrm>
            <a:off x="1" y="6362700"/>
            <a:ext cx="9905998" cy="0"/>
          </a:xfrm>
          <a:custGeom>
            <a:avLst/>
            <a:gdLst/>
            <a:ahLst/>
            <a:cxnLst/>
            <a:rect l="l" t="t" r="r" b="b"/>
            <a:pathLst>
              <a:path w="9905998" h="0">
                <a:moveTo>
                  <a:pt x="9905998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0097C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4" name="object 24"/>
          <p:cNvSpPr/>
          <p:nvPr/>
        </p:nvSpPr>
        <p:spPr>
          <a:xfrm>
            <a:off x="0" y="0"/>
            <a:ext cx="9906000" cy="6362700"/>
          </a:xfrm>
          <a:custGeom>
            <a:avLst/>
            <a:gdLst/>
            <a:ahLst/>
            <a:cxnLst/>
            <a:rect l="l" t="t" r="r" b="b"/>
            <a:pathLst>
              <a:path w="9906000" h="6362700">
                <a:moveTo>
                  <a:pt x="9906000" y="0"/>
                </a:moveTo>
                <a:lnTo>
                  <a:pt x="0" y="0"/>
                </a:lnTo>
                <a:lnTo>
                  <a:pt x="0" y="6362700"/>
                </a:lnTo>
                <a:lnTo>
                  <a:pt x="9906000" y="6362700"/>
                </a:lnTo>
                <a:lnTo>
                  <a:pt x="9906000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5" name="object 25"/>
          <p:cNvSpPr/>
          <p:nvPr/>
        </p:nvSpPr>
        <p:spPr>
          <a:xfrm>
            <a:off x="0" y="0"/>
            <a:ext cx="9906000" cy="1128776"/>
          </a:xfrm>
          <a:custGeom>
            <a:avLst/>
            <a:gdLst/>
            <a:ahLst/>
            <a:cxnLst/>
            <a:rect l="l" t="t" r="r" b="b"/>
            <a:pathLst>
              <a:path w="9906000" h="1128776">
                <a:moveTo>
                  <a:pt x="0" y="0"/>
                </a:moveTo>
                <a:lnTo>
                  <a:pt x="0" y="801877"/>
                </a:lnTo>
                <a:lnTo>
                  <a:pt x="44018" y="809048"/>
                </a:lnTo>
                <a:lnTo>
                  <a:pt x="84978" y="817151"/>
                </a:lnTo>
                <a:lnTo>
                  <a:pt x="123033" y="826194"/>
                </a:lnTo>
                <a:lnTo>
                  <a:pt x="158341" y="836180"/>
                </a:lnTo>
                <a:lnTo>
                  <a:pt x="191055" y="847115"/>
                </a:lnTo>
                <a:lnTo>
                  <a:pt x="221332" y="859006"/>
                </a:lnTo>
                <a:lnTo>
                  <a:pt x="249326" y="871857"/>
                </a:lnTo>
                <a:lnTo>
                  <a:pt x="275193" y="885673"/>
                </a:lnTo>
                <a:lnTo>
                  <a:pt x="299089" y="900461"/>
                </a:lnTo>
                <a:lnTo>
                  <a:pt x="321168" y="916225"/>
                </a:lnTo>
                <a:lnTo>
                  <a:pt x="341587" y="932971"/>
                </a:lnTo>
                <a:lnTo>
                  <a:pt x="360500" y="950705"/>
                </a:lnTo>
                <a:lnTo>
                  <a:pt x="378063" y="969432"/>
                </a:lnTo>
                <a:lnTo>
                  <a:pt x="394431" y="989157"/>
                </a:lnTo>
                <a:lnTo>
                  <a:pt x="409760" y="1009886"/>
                </a:lnTo>
                <a:lnTo>
                  <a:pt x="424204" y="1031624"/>
                </a:lnTo>
                <a:lnTo>
                  <a:pt x="437920" y="1054376"/>
                </a:lnTo>
                <a:lnTo>
                  <a:pt x="451063" y="1078149"/>
                </a:lnTo>
                <a:lnTo>
                  <a:pt x="463787" y="1102947"/>
                </a:lnTo>
                <a:lnTo>
                  <a:pt x="476250" y="1128776"/>
                </a:lnTo>
                <a:lnTo>
                  <a:pt x="492137" y="1105914"/>
                </a:lnTo>
                <a:lnTo>
                  <a:pt x="507125" y="1083119"/>
                </a:lnTo>
                <a:lnTo>
                  <a:pt x="521491" y="1060491"/>
                </a:lnTo>
                <a:lnTo>
                  <a:pt x="535515" y="1038132"/>
                </a:lnTo>
                <a:lnTo>
                  <a:pt x="549474" y="1016144"/>
                </a:lnTo>
                <a:lnTo>
                  <a:pt x="578314" y="973690"/>
                </a:lnTo>
                <a:lnTo>
                  <a:pt x="610240" y="933941"/>
                </a:lnTo>
                <a:lnTo>
                  <a:pt x="647482" y="897713"/>
                </a:lnTo>
                <a:lnTo>
                  <a:pt x="692267" y="865821"/>
                </a:lnTo>
                <a:lnTo>
                  <a:pt x="746824" y="839079"/>
                </a:lnTo>
                <a:lnTo>
                  <a:pt x="813383" y="818301"/>
                </a:lnTo>
                <a:lnTo>
                  <a:pt x="851860" y="810403"/>
                </a:lnTo>
                <a:lnTo>
                  <a:pt x="894172" y="804302"/>
                </a:lnTo>
                <a:lnTo>
                  <a:pt x="940600" y="800100"/>
                </a:lnTo>
                <a:lnTo>
                  <a:pt x="9467850" y="800100"/>
                </a:lnTo>
                <a:lnTo>
                  <a:pt x="9502265" y="799084"/>
                </a:lnTo>
                <a:lnTo>
                  <a:pt x="9535266" y="795633"/>
                </a:lnTo>
                <a:lnTo>
                  <a:pt x="9566869" y="789889"/>
                </a:lnTo>
                <a:lnTo>
                  <a:pt x="9597091" y="781988"/>
                </a:lnTo>
                <a:lnTo>
                  <a:pt x="9625947" y="772072"/>
                </a:lnTo>
                <a:lnTo>
                  <a:pt x="9653453" y="760280"/>
                </a:lnTo>
                <a:lnTo>
                  <a:pt x="9679627" y="746750"/>
                </a:lnTo>
                <a:lnTo>
                  <a:pt x="9704484" y="731623"/>
                </a:lnTo>
                <a:lnTo>
                  <a:pt x="9728041" y="715038"/>
                </a:lnTo>
                <a:lnTo>
                  <a:pt x="9750313" y="697134"/>
                </a:lnTo>
                <a:lnTo>
                  <a:pt x="9771318" y="678051"/>
                </a:lnTo>
                <a:lnTo>
                  <a:pt x="9791072" y="657929"/>
                </a:lnTo>
                <a:lnTo>
                  <a:pt x="9809590" y="636906"/>
                </a:lnTo>
                <a:lnTo>
                  <a:pt x="9826889" y="615122"/>
                </a:lnTo>
                <a:lnTo>
                  <a:pt x="9842986" y="592716"/>
                </a:lnTo>
                <a:lnTo>
                  <a:pt x="9857896" y="569829"/>
                </a:lnTo>
                <a:lnTo>
                  <a:pt x="9871636" y="546599"/>
                </a:lnTo>
                <a:lnTo>
                  <a:pt x="9895672" y="499670"/>
                </a:lnTo>
                <a:lnTo>
                  <a:pt x="9906000" y="476250"/>
                </a:lnTo>
                <a:lnTo>
                  <a:pt x="9906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6" name="object 26"/>
          <p:cNvSpPr/>
          <p:nvPr/>
        </p:nvSpPr>
        <p:spPr>
          <a:xfrm>
            <a:off x="1" y="438908"/>
            <a:ext cx="9905998" cy="724683"/>
          </a:xfrm>
          <a:custGeom>
            <a:avLst/>
            <a:gdLst/>
            <a:ahLst/>
            <a:cxnLst/>
            <a:rect l="l" t="t" r="r" b="b"/>
            <a:pathLst>
              <a:path w="9905998" h="724683">
                <a:moveTo>
                  <a:pt x="457935" y="611028"/>
                </a:moveTo>
                <a:lnTo>
                  <a:pt x="447560" y="591078"/>
                </a:lnTo>
                <a:lnTo>
                  <a:pt x="434874" y="569125"/>
                </a:lnTo>
                <a:lnTo>
                  <a:pt x="419746" y="545670"/>
                </a:lnTo>
                <a:lnTo>
                  <a:pt x="402044" y="521213"/>
                </a:lnTo>
                <a:lnTo>
                  <a:pt x="381638" y="496255"/>
                </a:lnTo>
                <a:lnTo>
                  <a:pt x="358396" y="471298"/>
                </a:lnTo>
                <a:lnTo>
                  <a:pt x="332187" y="446841"/>
                </a:lnTo>
                <a:lnTo>
                  <a:pt x="302882" y="423385"/>
                </a:lnTo>
                <a:lnTo>
                  <a:pt x="270347" y="401433"/>
                </a:lnTo>
                <a:lnTo>
                  <a:pt x="234453" y="381483"/>
                </a:lnTo>
                <a:lnTo>
                  <a:pt x="195068" y="364038"/>
                </a:lnTo>
                <a:lnTo>
                  <a:pt x="152061" y="349597"/>
                </a:lnTo>
                <a:lnTo>
                  <a:pt x="105302" y="338663"/>
                </a:lnTo>
                <a:lnTo>
                  <a:pt x="54658" y="331735"/>
                </a:lnTo>
                <a:lnTo>
                  <a:pt x="0" y="329314"/>
                </a:lnTo>
                <a:lnTo>
                  <a:pt x="0" y="396751"/>
                </a:lnTo>
                <a:lnTo>
                  <a:pt x="54658" y="399146"/>
                </a:lnTo>
                <a:lnTo>
                  <a:pt x="105302" y="406000"/>
                </a:lnTo>
                <a:lnTo>
                  <a:pt x="152061" y="416818"/>
                </a:lnTo>
                <a:lnTo>
                  <a:pt x="195068" y="431105"/>
                </a:lnTo>
                <a:lnTo>
                  <a:pt x="234453" y="448365"/>
                </a:lnTo>
                <a:lnTo>
                  <a:pt x="270347" y="468102"/>
                </a:lnTo>
                <a:lnTo>
                  <a:pt x="302882" y="489821"/>
                </a:lnTo>
                <a:lnTo>
                  <a:pt x="332187" y="513026"/>
                </a:lnTo>
                <a:lnTo>
                  <a:pt x="358396" y="537222"/>
                </a:lnTo>
                <a:lnTo>
                  <a:pt x="381638" y="561914"/>
                </a:lnTo>
                <a:lnTo>
                  <a:pt x="402044" y="586606"/>
                </a:lnTo>
                <a:lnTo>
                  <a:pt x="419746" y="610803"/>
                </a:lnTo>
                <a:lnTo>
                  <a:pt x="434874" y="634008"/>
                </a:lnTo>
                <a:lnTo>
                  <a:pt x="447560" y="655727"/>
                </a:lnTo>
                <a:lnTo>
                  <a:pt x="457935" y="675464"/>
                </a:lnTo>
                <a:lnTo>
                  <a:pt x="466130" y="692724"/>
                </a:lnTo>
                <a:lnTo>
                  <a:pt x="472275" y="707011"/>
                </a:lnTo>
                <a:lnTo>
                  <a:pt x="478943" y="724683"/>
                </a:lnTo>
                <a:lnTo>
                  <a:pt x="480512" y="724683"/>
                </a:lnTo>
                <a:lnTo>
                  <a:pt x="501569" y="675464"/>
                </a:lnTo>
                <a:lnTo>
                  <a:pt x="524717" y="634008"/>
                </a:lnTo>
                <a:lnTo>
                  <a:pt x="557701" y="586606"/>
                </a:lnTo>
                <a:lnTo>
                  <a:pt x="601590" y="537222"/>
                </a:lnTo>
                <a:lnTo>
                  <a:pt x="657449" y="489821"/>
                </a:lnTo>
                <a:lnTo>
                  <a:pt x="690202" y="468102"/>
                </a:lnTo>
                <a:lnTo>
                  <a:pt x="726347" y="448365"/>
                </a:lnTo>
                <a:lnTo>
                  <a:pt x="766020" y="431105"/>
                </a:lnTo>
                <a:lnTo>
                  <a:pt x="809352" y="416818"/>
                </a:lnTo>
                <a:lnTo>
                  <a:pt x="856478" y="406000"/>
                </a:lnTo>
                <a:lnTo>
                  <a:pt x="907531" y="399146"/>
                </a:lnTo>
                <a:lnTo>
                  <a:pt x="962645" y="396751"/>
                </a:lnTo>
                <a:lnTo>
                  <a:pt x="9419969" y="396751"/>
                </a:lnTo>
                <a:lnTo>
                  <a:pt x="9475087" y="394356"/>
                </a:lnTo>
                <a:lnTo>
                  <a:pt x="9526191" y="387502"/>
                </a:lnTo>
                <a:lnTo>
                  <a:pt x="9573409" y="376684"/>
                </a:lnTo>
                <a:lnTo>
                  <a:pt x="9616868" y="362397"/>
                </a:lnTo>
                <a:lnTo>
                  <a:pt x="9656698" y="345137"/>
                </a:lnTo>
                <a:lnTo>
                  <a:pt x="9693028" y="325400"/>
                </a:lnTo>
                <a:lnTo>
                  <a:pt x="9725985" y="303681"/>
                </a:lnTo>
                <a:lnTo>
                  <a:pt x="9755698" y="280476"/>
                </a:lnTo>
                <a:lnTo>
                  <a:pt x="9782295" y="256279"/>
                </a:lnTo>
                <a:lnTo>
                  <a:pt x="9805906" y="231587"/>
                </a:lnTo>
                <a:lnTo>
                  <a:pt x="9826658" y="206895"/>
                </a:lnTo>
                <a:lnTo>
                  <a:pt x="9844680" y="182699"/>
                </a:lnTo>
                <a:lnTo>
                  <a:pt x="9860101" y="159494"/>
                </a:lnTo>
                <a:lnTo>
                  <a:pt x="9873048" y="137775"/>
                </a:lnTo>
                <a:lnTo>
                  <a:pt x="9883651" y="118038"/>
                </a:lnTo>
                <a:lnTo>
                  <a:pt x="9892039" y="100778"/>
                </a:lnTo>
                <a:lnTo>
                  <a:pt x="9898338" y="86491"/>
                </a:lnTo>
                <a:lnTo>
                  <a:pt x="9905189" y="68819"/>
                </a:lnTo>
                <a:lnTo>
                  <a:pt x="9905998" y="66424"/>
                </a:lnTo>
                <a:lnTo>
                  <a:pt x="9905998" y="0"/>
                </a:lnTo>
                <a:lnTo>
                  <a:pt x="9905189" y="1382"/>
                </a:lnTo>
                <a:lnTo>
                  <a:pt x="9902679" y="8236"/>
                </a:lnTo>
                <a:lnTo>
                  <a:pt x="9898338" y="19054"/>
                </a:lnTo>
                <a:lnTo>
                  <a:pt x="9873048" y="70338"/>
                </a:lnTo>
                <a:lnTo>
                  <a:pt x="9844680" y="115262"/>
                </a:lnTo>
                <a:lnTo>
                  <a:pt x="9805906" y="164150"/>
                </a:lnTo>
                <a:lnTo>
                  <a:pt x="9755698" y="213039"/>
                </a:lnTo>
                <a:lnTo>
                  <a:pt x="9693028" y="257963"/>
                </a:lnTo>
                <a:lnTo>
                  <a:pt x="9656698" y="277700"/>
                </a:lnTo>
                <a:lnTo>
                  <a:pt x="9616868" y="294960"/>
                </a:lnTo>
                <a:lnTo>
                  <a:pt x="9573409" y="309247"/>
                </a:lnTo>
                <a:lnTo>
                  <a:pt x="9526191" y="320065"/>
                </a:lnTo>
                <a:lnTo>
                  <a:pt x="9475087" y="326919"/>
                </a:lnTo>
                <a:lnTo>
                  <a:pt x="9419969" y="329314"/>
                </a:lnTo>
                <a:lnTo>
                  <a:pt x="962645" y="329314"/>
                </a:lnTo>
                <a:lnTo>
                  <a:pt x="907531" y="331735"/>
                </a:lnTo>
                <a:lnTo>
                  <a:pt x="856478" y="338663"/>
                </a:lnTo>
                <a:lnTo>
                  <a:pt x="809352" y="349597"/>
                </a:lnTo>
                <a:lnTo>
                  <a:pt x="766020" y="364038"/>
                </a:lnTo>
                <a:lnTo>
                  <a:pt x="726347" y="381483"/>
                </a:lnTo>
                <a:lnTo>
                  <a:pt x="690202" y="401433"/>
                </a:lnTo>
                <a:lnTo>
                  <a:pt x="657449" y="423385"/>
                </a:lnTo>
                <a:lnTo>
                  <a:pt x="627956" y="446841"/>
                </a:lnTo>
                <a:lnTo>
                  <a:pt x="601590" y="471298"/>
                </a:lnTo>
                <a:lnTo>
                  <a:pt x="578216" y="496255"/>
                </a:lnTo>
                <a:lnTo>
                  <a:pt x="557701" y="521213"/>
                </a:lnTo>
                <a:lnTo>
                  <a:pt x="539913" y="545670"/>
                </a:lnTo>
                <a:lnTo>
                  <a:pt x="524717" y="569125"/>
                </a:lnTo>
                <a:lnTo>
                  <a:pt x="511980" y="591078"/>
                </a:lnTo>
                <a:lnTo>
                  <a:pt x="501569" y="611028"/>
                </a:lnTo>
                <a:lnTo>
                  <a:pt x="493350" y="628473"/>
                </a:lnTo>
                <a:lnTo>
                  <a:pt x="487190" y="642914"/>
                </a:lnTo>
                <a:lnTo>
                  <a:pt x="480512" y="660776"/>
                </a:lnTo>
                <a:lnTo>
                  <a:pt x="478943" y="660776"/>
                </a:lnTo>
                <a:lnTo>
                  <a:pt x="476503" y="653848"/>
                </a:lnTo>
                <a:lnTo>
                  <a:pt x="472275" y="642914"/>
                </a:lnTo>
                <a:lnTo>
                  <a:pt x="466130" y="628473"/>
                </a:lnTo>
                <a:lnTo>
                  <a:pt x="457935" y="61102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7" name="object 27"/>
          <p:cNvSpPr/>
          <p:nvPr/>
        </p:nvSpPr>
        <p:spPr>
          <a:xfrm>
            <a:off x="1" y="6362700"/>
            <a:ext cx="9905998" cy="0"/>
          </a:xfrm>
          <a:custGeom>
            <a:avLst/>
            <a:gdLst/>
            <a:ahLst/>
            <a:cxnLst/>
            <a:rect l="l" t="t" r="r" b="b"/>
            <a:pathLst>
              <a:path w="9905998" h="0">
                <a:moveTo>
                  <a:pt x="9905998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0097C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8" name="object 28"/>
          <p:cNvSpPr/>
          <p:nvPr/>
        </p:nvSpPr>
        <p:spPr>
          <a:xfrm>
            <a:off x="0" y="409956"/>
            <a:ext cx="9906000" cy="83515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9" name="object 29"/>
          <p:cNvSpPr/>
          <p:nvPr/>
        </p:nvSpPr>
        <p:spPr>
          <a:xfrm>
            <a:off x="45720" y="605028"/>
            <a:ext cx="106680" cy="10667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0" name="object 30"/>
          <p:cNvSpPr/>
          <p:nvPr/>
        </p:nvSpPr>
        <p:spPr>
          <a:xfrm>
            <a:off x="1" y="438908"/>
            <a:ext cx="9905998" cy="724683"/>
          </a:xfrm>
          <a:custGeom>
            <a:avLst/>
            <a:gdLst/>
            <a:ahLst/>
            <a:cxnLst/>
            <a:rect l="l" t="t" r="r" b="b"/>
            <a:pathLst>
              <a:path w="9905998" h="724683">
                <a:moveTo>
                  <a:pt x="457935" y="611028"/>
                </a:moveTo>
                <a:lnTo>
                  <a:pt x="447560" y="591078"/>
                </a:lnTo>
                <a:lnTo>
                  <a:pt x="434874" y="569125"/>
                </a:lnTo>
                <a:lnTo>
                  <a:pt x="419746" y="545670"/>
                </a:lnTo>
                <a:lnTo>
                  <a:pt x="402044" y="521213"/>
                </a:lnTo>
                <a:lnTo>
                  <a:pt x="381638" y="496255"/>
                </a:lnTo>
                <a:lnTo>
                  <a:pt x="358396" y="471298"/>
                </a:lnTo>
                <a:lnTo>
                  <a:pt x="332187" y="446841"/>
                </a:lnTo>
                <a:lnTo>
                  <a:pt x="302882" y="423385"/>
                </a:lnTo>
                <a:lnTo>
                  <a:pt x="270347" y="401433"/>
                </a:lnTo>
                <a:lnTo>
                  <a:pt x="234453" y="381483"/>
                </a:lnTo>
                <a:lnTo>
                  <a:pt x="195068" y="364038"/>
                </a:lnTo>
                <a:lnTo>
                  <a:pt x="152061" y="349597"/>
                </a:lnTo>
                <a:lnTo>
                  <a:pt x="105302" y="338663"/>
                </a:lnTo>
                <a:lnTo>
                  <a:pt x="54658" y="331735"/>
                </a:lnTo>
                <a:lnTo>
                  <a:pt x="0" y="329314"/>
                </a:lnTo>
                <a:lnTo>
                  <a:pt x="0" y="396751"/>
                </a:lnTo>
                <a:lnTo>
                  <a:pt x="54658" y="399146"/>
                </a:lnTo>
                <a:lnTo>
                  <a:pt x="105302" y="406000"/>
                </a:lnTo>
                <a:lnTo>
                  <a:pt x="152061" y="416818"/>
                </a:lnTo>
                <a:lnTo>
                  <a:pt x="195068" y="431105"/>
                </a:lnTo>
                <a:lnTo>
                  <a:pt x="234453" y="448365"/>
                </a:lnTo>
                <a:lnTo>
                  <a:pt x="270347" y="468102"/>
                </a:lnTo>
                <a:lnTo>
                  <a:pt x="302882" y="489821"/>
                </a:lnTo>
                <a:lnTo>
                  <a:pt x="332187" y="513026"/>
                </a:lnTo>
                <a:lnTo>
                  <a:pt x="358396" y="537222"/>
                </a:lnTo>
                <a:lnTo>
                  <a:pt x="381638" y="561914"/>
                </a:lnTo>
                <a:lnTo>
                  <a:pt x="402044" y="586606"/>
                </a:lnTo>
                <a:lnTo>
                  <a:pt x="419746" y="610803"/>
                </a:lnTo>
                <a:lnTo>
                  <a:pt x="434874" y="634008"/>
                </a:lnTo>
                <a:lnTo>
                  <a:pt x="447560" y="655727"/>
                </a:lnTo>
                <a:lnTo>
                  <a:pt x="457935" y="675464"/>
                </a:lnTo>
                <a:lnTo>
                  <a:pt x="466130" y="692724"/>
                </a:lnTo>
                <a:lnTo>
                  <a:pt x="472275" y="707011"/>
                </a:lnTo>
                <a:lnTo>
                  <a:pt x="478943" y="724683"/>
                </a:lnTo>
                <a:lnTo>
                  <a:pt x="480512" y="724683"/>
                </a:lnTo>
                <a:lnTo>
                  <a:pt x="501569" y="675464"/>
                </a:lnTo>
                <a:lnTo>
                  <a:pt x="524717" y="634008"/>
                </a:lnTo>
                <a:lnTo>
                  <a:pt x="557701" y="586606"/>
                </a:lnTo>
                <a:lnTo>
                  <a:pt x="601590" y="537222"/>
                </a:lnTo>
                <a:lnTo>
                  <a:pt x="657449" y="489821"/>
                </a:lnTo>
                <a:lnTo>
                  <a:pt x="690202" y="468102"/>
                </a:lnTo>
                <a:lnTo>
                  <a:pt x="726347" y="448365"/>
                </a:lnTo>
                <a:lnTo>
                  <a:pt x="766020" y="431105"/>
                </a:lnTo>
                <a:lnTo>
                  <a:pt x="809352" y="416818"/>
                </a:lnTo>
                <a:lnTo>
                  <a:pt x="856478" y="406000"/>
                </a:lnTo>
                <a:lnTo>
                  <a:pt x="907531" y="399146"/>
                </a:lnTo>
                <a:lnTo>
                  <a:pt x="962645" y="396751"/>
                </a:lnTo>
                <a:lnTo>
                  <a:pt x="9419969" y="396751"/>
                </a:lnTo>
                <a:lnTo>
                  <a:pt x="9475087" y="394356"/>
                </a:lnTo>
                <a:lnTo>
                  <a:pt x="9526191" y="387502"/>
                </a:lnTo>
                <a:lnTo>
                  <a:pt x="9573409" y="376684"/>
                </a:lnTo>
                <a:lnTo>
                  <a:pt x="9616868" y="362397"/>
                </a:lnTo>
                <a:lnTo>
                  <a:pt x="9656698" y="345137"/>
                </a:lnTo>
                <a:lnTo>
                  <a:pt x="9693028" y="325400"/>
                </a:lnTo>
                <a:lnTo>
                  <a:pt x="9725985" y="303681"/>
                </a:lnTo>
                <a:lnTo>
                  <a:pt x="9755698" y="280476"/>
                </a:lnTo>
                <a:lnTo>
                  <a:pt x="9782295" y="256279"/>
                </a:lnTo>
                <a:lnTo>
                  <a:pt x="9805906" y="231587"/>
                </a:lnTo>
                <a:lnTo>
                  <a:pt x="9826658" y="206895"/>
                </a:lnTo>
                <a:lnTo>
                  <a:pt x="9844680" y="182699"/>
                </a:lnTo>
                <a:lnTo>
                  <a:pt x="9860101" y="159494"/>
                </a:lnTo>
                <a:lnTo>
                  <a:pt x="9873048" y="137775"/>
                </a:lnTo>
                <a:lnTo>
                  <a:pt x="9883651" y="118038"/>
                </a:lnTo>
                <a:lnTo>
                  <a:pt x="9892039" y="100778"/>
                </a:lnTo>
                <a:lnTo>
                  <a:pt x="9898338" y="86491"/>
                </a:lnTo>
                <a:lnTo>
                  <a:pt x="9905189" y="68819"/>
                </a:lnTo>
                <a:lnTo>
                  <a:pt x="9905998" y="66424"/>
                </a:lnTo>
                <a:lnTo>
                  <a:pt x="9905998" y="0"/>
                </a:lnTo>
                <a:lnTo>
                  <a:pt x="9905189" y="1382"/>
                </a:lnTo>
                <a:lnTo>
                  <a:pt x="9902679" y="8236"/>
                </a:lnTo>
                <a:lnTo>
                  <a:pt x="9898338" y="19054"/>
                </a:lnTo>
                <a:lnTo>
                  <a:pt x="9873048" y="70338"/>
                </a:lnTo>
                <a:lnTo>
                  <a:pt x="9844680" y="115262"/>
                </a:lnTo>
                <a:lnTo>
                  <a:pt x="9805906" y="164150"/>
                </a:lnTo>
                <a:lnTo>
                  <a:pt x="9755698" y="213039"/>
                </a:lnTo>
                <a:lnTo>
                  <a:pt x="9693028" y="257963"/>
                </a:lnTo>
                <a:lnTo>
                  <a:pt x="9656698" y="277700"/>
                </a:lnTo>
                <a:lnTo>
                  <a:pt x="9616868" y="294960"/>
                </a:lnTo>
                <a:lnTo>
                  <a:pt x="9573409" y="309247"/>
                </a:lnTo>
                <a:lnTo>
                  <a:pt x="9526191" y="320065"/>
                </a:lnTo>
                <a:lnTo>
                  <a:pt x="9475087" y="326919"/>
                </a:lnTo>
                <a:lnTo>
                  <a:pt x="9419969" y="329314"/>
                </a:lnTo>
                <a:lnTo>
                  <a:pt x="962645" y="329314"/>
                </a:lnTo>
                <a:lnTo>
                  <a:pt x="907531" y="331735"/>
                </a:lnTo>
                <a:lnTo>
                  <a:pt x="856478" y="338663"/>
                </a:lnTo>
                <a:lnTo>
                  <a:pt x="809352" y="349597"/>
                </a:lnTo>
                <a:lnTo>
                  <a:pt x="766020" y="364038"/>
                </a:lnTo>
                <a:lnTo>
                  <a:pt x="726347" y="381483"/>
                </a:lnTo>
                <a:lnTo>
                  <a:pt x="690202" y="401433"/>
                </a:lnTo>
                <a:lnTo>
                  <a:pt x="657449" y="423385"/>
                </a:lnTo>
                <a:lnTo>
                  <a:pt x="627956" y="446841"/>
                </a:lnTo>
                <a:lnTo>
                  <a:pt x="601590" y="471298"/>
                </a:lnTo>
                <a:lnTo>
                  <a:pt x="578216" y="496255"/>
                </a:lnTo>
                <a:lnTo>
                  <a:pt x="557701" y="521213"/>
                </a:lnTo>
                <a:lnTo>
                  <a:pt x="539913" y="545670"/>
                </a:lnTo>
                <a:lnTo>
                  <a:pt x="524717" y="569125"/>
                </a:lnTo>
                <a:lnTo>
                  <a:pt x="511980" y="591078"/>
                </a:lnTo>
                <a:lnTo>
                  <a:pt x="501569" y="611028"/>
                </a:lnTo>
                <a:lnTo>
                  <a:pt x="493350" y="628473"/>
                </a:lnTo>
                <a:lnTo>
                  <a:pt x="487190" y="642914"/>
                </a:lnTo>
                <a:lnTo>
                  <a:pt x="480512" y="660776"/>
                </a:lnTo>
                <a:lnTo>
                  <a:pt x="478943" y="660776"/>
                </a:lnTo>
                <a:lnTo>
                  <a:pt x="476503" y="653848"/>
                </a:lnTo>
                <a:lnTo>
                  <a:pt x="472275" y="642914"/>
                </a:lnTo>
                <a:lnTo>
                  <a:pt x="466130" y="628473"/>
                </a:lnTo>
                <a:lnTo>
                  <a:pt x="457935" y="611028"/>
                </a:lnTo>
                <a:close/>
              </a:path>
            </a:pathLst>
          </a:custGeom>
          <a:solidFill>
            <a:srgbClr val="0097C6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9" name="object 19"/>
          <p:cNvSpPr/>
          <p:nvPr/>
        </p:nvSpPr>
        <p:spPr>
          <a:xfrm>
            <a:off x="349250" y="6456446"/>
            <a:ext cx="1362456" cy="3157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2532126" y="409606"/>
            <a:ext cx="4039920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55"/>
              </a:lnSpc>
              <a:spcBef>
                <a:spcPts val="127"/>
              </a:spcBef>
            </a:pPr>
            <a:r>
              <a:rPr dirty="0" smtClean="0" sz="2400" spc="0" b="1">
                <a:solidFill>
                  <a:srgbClr val="0097C6"/>
                </a:solidFill>
                <a:latin typeface="Arial"/>
                <a:cs typeface="Arial"/>
              </a:rPr>
              <a:t>Mu</a:t>
            </a:r>
            <a:r>
              <a:rPr dirty="0" smtClean="0" sz="2400" spc="4" b="1">
                <a:solidFill>
                  <a:srgbClr val="0097C6"/>
                </a:solidFill>
                <a:latin typeface="Arial"/>
                <a:cs typeface="Arial"/>
              </a:rPr>
              <a:t>l</a:t>
            </a:r>
            <a:r>
              <a:rPr dirty="0" smtClean="0" sz="2400" spc="0" b="1">
                <a:solidFill>
                  <a:srgbClr val="0097C6"/>
                </a:solidFill>
                <a:latin typeface="Arial"/>
                <a:cs typeface="Arial"/>
              </a:rPr>
              <a:t>t</a:t>
            </a:r>
            <a:r>
              <a:rPr dirty="0" smtClean="0" sz="2400" spc="4" b="1">
                <a:solidFill>
                  <a:srgbClr val="0097C6"/>
                </a:solidFill>
                <a:latin typeface="Arial"/>
                <a:cs typeface="Arial"/>
              </a:rPr>
              <a:t>i</a:t>
            </a:r>
            <a:r>
              <a:rPr dirty="0" smtClean="0" sz="2400" spc="0" b="1">
                <a:solidFill>
                  <a:srgbClr val="0097C6"/>
                </a:solidFill>
                <a:latin typeface="Arial"/>
                <a:cs typeface="Arial"/>
              </a:rPr>
              <a:t>load:</a:t>
            </a:r>
            <a:r>
              <a:rPr dirty="0" smtClean="0" sz="2400" spc="-50" b="1">
                <a:solidFill>
                  <a:srgbClr val="0097C6"/>
                </a:solidFill>
                <a:latin typeface="Arial"/>
                <a:cs typeface="Arial"/>
              </a:rPr>
              <a:t> </a:t>
            </a:r>
            <a:r>
              <a:rPr dirty="0" smtClean="0" sz="2400" spc="0" b="1">
                <a:solidFill>
                  <a:srgbClr val="0097C6"/>
                </a:solidFill>
                <a:latin typeface="Arial"/>
                <a:cs typeface="Arial"/>
              </a:rPr>
              <a:t>DML</a:t>
            </a:r>
            <a:r>
              <a:rPr dirty="0" smtClean="0" sz="2400" spc="-50" b="1">
                <a:solidFill>
                  <a:srgbClr val="0097C6"/>
                </a:solidFill>
                <a:latin typeface="Arial"/>
                <a:cs typeface="Arial"/>
              </a:rPr>
              <a:t> </a:t>
            </a:r>
            <a:r>
              <a:rPr dirty="0" smtClean="0" sz="2400" spc="-129" b="1">
                <a:solidFill>
                  <a:srgbClr val="0097C6"/>
                </a:solidFill>
                <a:latin typeface="Arial"/>
                <a:cs typeface="Arial"/>
              </a:rPr>
              <a:t>T</a:t>
            </a:r>
            <a:r>
              <a:rPr dirty="0" smtClean="0" sz="2400" spc="0" b="1">
                <a:solidFill>
                  <a:srgbClr val="0097C6"/>
                </a:solidFill>
                <a:latin typeface="Arial"/>
                <a:cs typeface="Arial"/>
              </a:rPr>
              <a:t>ransa</a:t>
            </a:r>
            <a:r>
              <a:rPr dirty="0" smtClean="0" sz="2400" spc="-9" b="1">
                <a:solidFill>
                  <a:srgbClr val="0097C6"/>
                </a:solidFill>
                <a:latin typeface="Arial"/>
                <a:cs typeface="Arial"/>
              </a:rPr>
              <a:t>c</a:t>
            </a:r>
            <a:r>
              <a:rPr dirty="0" smtClean="0" sz="2400" spc="0" b="1">
                <a:solidFill>
                  <a:srgbClr val="0097C6"/>
                </a:solidFill>
                <a:latin typeface="Arial"/>
                <a:cs typeface="Arial"/>
              </a:rPr>
              <a:t>t</a:t>
            </a:r>
            <a:r>
              <a:rPr dirty="0" smtClean="0" sz="2400" spc="4" b="1">
                <a:solidFill>
                  <a:srgbClr val="0097C6"/>
                </a:solidFill>
                <a:latin typeface="Arial"/>
                <a:cs typeface="Arial"/>
              </a:rPr>
              <a:t>i</a:t>
            </a:r>
            <a:r>
              <a:rPr dirty="0" smtClean="0" sz="2400" spc="0" b="1">
                <a:solidFill>
                  <a:srgbClr val="0097C6"/>
                </a:solidFill>
                <a:latin typeface="Arial"/>
                <a:cs typeface="Arial"/>
              </a:rPr>
              <a:t>on</a:t>
            </a:r>
            <a:endParaRPr sz="24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584137" y="409606"/>
            <a:ext cx="967841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55"/>
              </a:lnSpc>
              <a:spcBef>
                <a:spcPts val="127"/>
              </a:spcBef>
            </a:pPr>
            <a:r>
              <a:rPr dirty="0" smtClean="0" sz="2400" spc="0" b="1">
                <a:solidFill>
                  <a:srgbClr val="0097C6"/>
                </a:solidFill>
                <a:latin typeface="Arial"/>
                <a:cs typeface="Arial"/>
              </a:rPr>
              <a:t>Ph</a:t>
            </a:r>
            <a:r>
              <a:rPr dirty="0" smtClean="0" sz="2400" spc="-9" b="1">
                <a:solidFill>
                  <a:srgbClr val="0097C6"/>
                </a:solidFill>
                <a:latin typeface="Arial"/>
                <a:cs typeface="Arial"/>
              </a:rPr>
              <a:t>a</a:t>
            </a:r>
            <a:r>
              <a:rPr dirty="0" smtClean="0" sz="2400" spc="0" b="1">
                <a:solidFill>
                  <a:srgbClr val="0097C6"/>
                </a:solidFill>
                <a:latin typeface="Arial"/>
                <a:cs typeface="Arial"/>
              </a:rPr>
              <a:t>se</a:t>
            </a:r>
            <a:endParaRPr sz="24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20116" y="1280779"/>
            <a:ext cx="180140" cy="2799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45"/>
              </a:lnSpc>
              <a:spcBef>
                <a:spcPts val="107"/>
              </a:spcBef>
            </a:pPr>
            <a:r>
              <a:rPr dirty="0" smtClean="0" sz="2000" spc="0">
                <a:solidFill>
                  <a:srgbClr val="0097C6"/>
                </a:solidFill>
                <a:latin typeface="Wingdings"/>
                <a:cs typeface="Wingdings"/>
              </a:rPr>
              <a:t></a:t>
            </a:r>
            <a:endParaRPr sz="2000">
              <a:latin typeface="Wingdings"/>
              <a:cs typeface="Wingding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48716" y="1280684"/>
            <a:ext cx="3081138" cy="2799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50"/>
              </a:lnSpc>
              <a:spcBef>
                <a:spcPts val="107"/>
              </a:spcBef>
            </a:pPr>
            <a:r>
              <a:rPr dirty="0" smtClean="0" sz="2000" spc="0" b="1">
                <a:solidFill>
                  <a:srgbClr val="253046"/>
                </a:solidFill>
                <a:latin typeface="Arial"/>
                <a:cs typeface="Arial"/>
              </a:rPr>
              <a:t>DML</a:t>
            </a:r>
            <a:r>
              <a:rPr dirty="0" smtClean="0" sz="2000" spc="-59" b="1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2000" spc="-109" b="1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2000" spc="0" b="1">
                <a:solidFill>
                  <a:srgbClr val="253046"/>
                </a:solidFill>
                <a:latin typeface="Arial"/>
                <a:cs typeface="Arial"/>
              </a:rPr>
              <a:t>ransa</a:t>
            </a:r>
            <a:r>
              <a:rPr dirty="0" smtClean="0" sz="2000" spc="4" b="1">
                <a:solidFill>
                  <a:srgbClr val="253046"/>
                </a:solidFill>
                <a:latin typeface="Arial"/>
                <a:cs typeface="Arial"/>
              </a:rPr>
              <a:t>c</a:t>
            </a:r>
            <a:r>
              <a:rPr dirty="0" smtClean="0" sz="2000" spc="0" b="1">
                <a:solidFill>
                  <a:srgbClr val="253046"/>
                </a:solidFill>
                <a:latin typeface="Arial"/>
                <a:cs typeface="Arial"/>
              </a:rPr>
              <a:t>tion</a:t>
            </a:r>
            <a:r>
              <a:rPr dirty="0" smtClean="0" sz="2000" spc="-25" b="1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2000" spc="0" b="1">
                <a:solidFill>
                  <a:srgbClr val="253046"/>
                </a:solidFill>
                <a:latin typeface="Arial"/>
                <a:cs typeface="Arial"/>
              </a:rPr>
              <a:t>phase</a:t>
            </a:r>
            <a:r>
              <a:rPr dirty="0" smtClean="0" sz="2000" spc="14" b="1">
                <a:solidFill>
                  <a:srgbClr val="253046"/>
                </a:solidFill>
                <a:latin typeface="Arial"/>
                <a:cs typeface="Arial"/>
              </a:rPr>
              <a:t>:</a:t>
            </a:r>
            <a:r>
              <a:rPr dirty="0" smtClean="0" sz="2000" spc="0" b="1">
                <a:solidFill>
                  <a:srgbClr val="253046"/>
                </a:solidFill>
                <a:latin typeface="Arial"/>
                <a:cs typeface="Arial"/>
              </a:rPr>
              <a:t>-</a:t>
            </a:r>
            <a:endParaRPr sz="20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12140" y="2067361"/>
            <a:ext cx="5421359" cy="190017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26730">
              <a:lnSpc>
                <a:spcPts val="1939"/>
              </a:lnSpc>
              <a:spcBef>
                <a:spcPts val="97"/>
              </a:spcBef>
            </a:pPr>
            <a:r>
              <a:rPr dirty="0" smtClean="0" sz="1800" spc="-4">
                <a:solidFill>
                  <a:srgbClr val="0097C6"/>
                </a:solidFill>
                <a:latin typeface="Arial"/>
                <a:cs typeface="Arial"/>
              </a:rPr>
              <a:t>•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All</a:t>
            </a:r>
            <a:r>
              <a:rPr dirty="0" smtClean="0" sz="1800" spc="-1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of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800" spc="4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he</a:t>
            </a:r>
            <a:r>
              <a:rPr dirty="0" smtClean="0" sz="1800" spc="-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dirty="0" smtClean="0" sz="1800" spc="4">
                <a:solidFill>
                  <a:srgbClr val="253046"/>
                </a:solidFill>
                <a:latin typeface="Arial"/>
                <a:cs typeface="Arial"/>
              </a:rPr>
              <a:t>Q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dirty="0" smtClean="0" sz="1800" spc="-7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Data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Ma</a:t>
            </a:r>
            <a:r>
              <a:rPr dirty="0" smtClean="0" sz="1800" spc="-4">
                <a:solidFill>
                  <a:srgbClr val="253046"/>
                </a:solidFill>
                <a:latin typeface="Arial"/>
                <a:cs typeface="Arial"/>
              </a:rPr>
              <a:t>n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dirty="0" smtClean="0" sz="1800" spc="-9">
                <a:solidFill>
                  <a:srgbClr val="253046"/>
                </a:solidFill>
                <a:latin typeface="Arial"/>
                <a:cs typeface="Arial"/>
              </a:rPr>
              <a:t>p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u</a:t>
            </a:r>
            <a:r>
              <a:rPr dirty="0" smtClean="0" sz="1800" spc="-9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ati</a:t>
            </a:r>
            <a:r>
              <a:rPr dirty="0" smtClean="0" sz="1800" spc="-9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n</a:t>
            </a:r>
            <a:r>
              <a:rPr dirty="0" smtClean="0" sz="1800" spc="3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dirty="0" smtClean="0" sz="1800" spc="-9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n</a:t>
            </a:r>
            <a:r>
              <a:rPr dirty="0" smtClean="0" sz="1800" spc="-9">
                <a:solidFill>
                  <a:srgbClr val="253046"/>
                </a:solidFill>
                <a:latin typeface="Arial"/>
                <a:cs typeface="Arial"/>
              </a:rPr>
              <a:t>g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u</a:t>
            </a:r>
            <a:r>
              <a:rPr dirty="0" smtClean="0" sz="1800" spc="-9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ge</a:t>
            </a:r>
            <a:r>
              <a:rPr dirty="0" smtClean="0" sz="1800" spc="19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(DM</a:t>
            </a:r>
            <a:r>
              <a:rPr dirty="0" smtClean="0" sz="1800" spc="-4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)</a:t>
            </a:r>
            <a:endParaRPr sz="1800">
              <a:latin typeface="Arial"/>
              <a:cs typeface="Arial"/>
            </a:endParaRPr>
          </a:p>
          <a:p>
            <a:pPr marL="12700" marR="26730">
              <a:lnSpc>
                <a:spcPct val="95825"/>
              </a:lnSpc>
            </a:pP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statem</a:t>
            </a:r>
            <a:r>
              <a:rPr dirty="0" smtClean="0" sz="1800" spc="-4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nts</a:t>
            </a:r>
            <a:r>
              <a:rPr dirty="0" smtClean="0" sz="1800" spc="-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are</a:t>
            </a:r>
            <a:r>
              <a:rPr dirty="0" smtClean="0" sz="1800" spc="-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se</a:t>
            </a:r>
            <a:r>
              <a:rPr dirty="0" smtClean="0" sz="1800" spc="-4">
                <a:solidFill>
                  <a:srgbClr val="253046"/>
                </a:solidFill>
                <a:latin typeface="Arial"/>
                <a:cs typeface="Arial"/>
              </a:rPr>
              <a:t>n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800" spc="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dirty="0" smtClean="0" sz="1800" spc="-9">
                <a:solidFill>
                  <a:srgbClr val="253046"/>
                </a:solidFill>
                <a:latin typeface="Arial"/>
                <a:cs typeface="Arial"/>
              </a:rPr>
              <a:t>h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dirty="0" smtClean="0" sz="1800" spc="-9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d</a:t>
            </a:r>
            <a:r>
              <a:rPr dirty="0" smtClean="0" sz="1800" spc="2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to</a:t>
            </a:r>
            <a:r>
              <a:rPr dirty="0" smtClean="0" sz="1800" spc="-25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800" spc="-184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er</a:t>
            </a:r>
            <a:r>
              <a:rPr dirty="0" smtClean="0" sz="1800" spc="-9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d</a:t>
            </a:r>
            <a:r>
              <a:rPr dirty="0" smtClean="0" sz="1800" spc="-9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ta.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41"/>
              </a:lnSpc>
              <a:spcBef>
                <a:spcPts val="90"/>
              </a:spcBef>
            </a:pPr>
            <a:r>
              <a:rPr dirty="0" smtClean="0" sz="1800" spc="-4">
                <a:solidFill>
                  <a:srgbClr val="0097C6"/>
                </a:solidFill>
                <a:latin typeface="Arial"/>
                <a:cs typeface="Arial"/>
              </a:rPr>
              <a:t>•</a:t>
            </a:r>
            <a:r>
              <a:rPr dirty="0" smtClean="0" sz="1800" spc="-184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er</a:t>
            </a:r>
            <a:r>
              <a:rPr dirty="0" smtClean="0" sz="1800" spc="-9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d</a:t>
            </a:r>
            <a:r>
              <a:rPr dirty="0" smtClean="0" sz="1800" spc="-9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ta's</a:t>
            </a:r>
            <a:r>
              <a:rPr dirty="0" smtClean="0" sz="1800" spc="-1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P</a:t>
            </a:r>
            <a:r>
              <a:rPr dirty="0" smtClean="0" sz="1800" spc="-4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rsi</a:t>
            </a:r>
            <a:r>
              <a:rPr dirty="0" smtClean="0" sz="1800" spc="-4">
                <a:solidFill>
                  <a:srgbClr val="253046"/>
                </a:solidFill>
                <a:latin typeface="Arial"/>
                <a:cs typeface="Arial"/>
              </a:rPr>
              <a:t>n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g</a:t>
            </a:r>
            <a:r>
              <a:rPr dirty="0" smtClean="0" sz="1800" spc="9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dirty="0" smtClean="0" sz="1800" spc="-4">
                <a:solidFill>
                  <a:srgbClr val="253046"/>
                </a:solidFill>
                <a:latin typeface="Arial"/>
                <a:cs typeface="Arial"/>
              </a:rPr>
              <a:t>n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g</a:t>
            </a:r>
            <a:r>
              <a:rPr dirty="0" smtClean="0" sz="1800" spc="-9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ne</a:t>
            </a:r>
            <a:r>
              <a:rPr dirty="0" smtClean="0" sz="1800" spc="19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(PE)</a:t>
            </a:r>
            <a:r>
              <a:rPr dirty="0" smtClean="0" sz="1800" spc="-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p</a:t>
            </a:r>
            <a:r>
              <a:rPr dirty="0" smtClean="0" sz="1800" spc="-9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rses</a:t>
            </a:r>
            <a:r>
              <a:rPr dirty="0" smtClean="0" sz="1800" spc="9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the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DML</a:t>
            </a:r>
            <a:r>
              <a:rPr dirty="0" smtClean="0" sz="1800" spc="-59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dirty="0" smtClean="0" sz="1800" spc="-9">
                <a:solidFill>
                  <a:srgbClr val="253046"/>
                </a:solidFill>
                <a:latin typeface="Arial"/>
                <a:cs typeface="Arial"/>
              </a:rPr>
              <a:t>n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d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g</a:t>
            </a:r>
            <a:r>
              <a:rPr dirty="0" smtClean="0" sz="1800" spc="-9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n</a:t>
            </a:r>
            <a:r>
              <a:rPr dirty="0" smtClean="0" sz="1800" spc="-9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rat</a:t>
            </a:r>
            <a:r>
              <a:rPr dirty="0" smtClean="0" sz="1800" spc="-4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dirty="0" smtClean="0" sz="1800" spc="4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dirty="0" smtClean="0" sz="1800" spc="-4">
                <a:solidFill>
                  <a:srgbClr val="253046"/>
                </a:solidFill>
                <a:latin typeface="Arial"/>
                <a:cs typeface="Arial"/>
              </a:rPr>
              <a:t>p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-</a:t>
            </a:r>
            <a:r>
              <a:rPr dirty="0" smtClean="0" sz="1800" spc="-4">
                <a:solidFill>
                  <a:srgbClr val="253046"/>
                </a:solidFill>
                <a:latin typeface="Arial"/>
                <a:cs typeface="Arial"/>
              </a:rPr>
              <a:t>b</a:t>
            </a:r>
            <a:r>
              <a:rPr dirty="0" smtClean="0" sz="1800" spc="-25">
                <a:solidFill>
                  <a:srgbClr val="253046"/>
                </a:solidFill>
                <a:latin typeface="Arial"/>
                <a:cs typeface="Arial"/>
              </a:rPr>
              <a:t>y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-step</a:t>
            </a:r>
            <a:r>
              <a:rPr dirty="0" smtClean="0" sz="1800" spc="3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p</a:t>
            </a:r>
            <a:r>
              <a:rPr dirty="0" smtClean="0" sz="1800" spc="-9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an</a:t>
            </a:r>
            <a:r>
              <a:rPr dirty="0" smtClean="0" sz="1800" spc="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to</a:t>
            </a:r>
            <a:endParaRPr sz="1800">
              <a:latin typeface="Arial"/>
              <a:cs typeface="Arial"/>
            </a:endParaRPr>
          </a:p>
          <a:p>
            <a:pPr marL="12700" marR="433146">
              <a:lnSpc>
                <a:spcPct val="100041"/>
              </a:lnSpc>
            </a:pPr>
            <a:r>
              <a:rPr dirty="0" smtClean="0" sz="1800" spc="-4">
                <a:solidFill>
                  <a:srgbClr val="0097C6"/>
                </a:solidFill>
                <a:latin typeface="Arial"/>
                <a:cs typeface="Arial"/>
              </a:rPr>
              <a:t>•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dirty="0" smtClean="0" sz="1800" spc="-14">
                <a:solidFill>
                  <a:srgbClr val="253046"/>
                </a:solidFill>
                <a:latin typeface="Arial"/>
                <a:cs typeface="Arial"/>
              </a:rPr>
              <a:t>x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ec</a:t>
            </a:r>
            <a:r>
              <a:rPr dirty="0" smtClean="0" sz="1800" spc="-9">
                <a:solidFill>
                  <a:srgbClr val="253046"/>
                </a:solidFill>
                <a:latin typeface="Arial"/>
                <a:cs typeface="Arial"/>
              </a:rPr>
              <a:t>u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te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800" spc="4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he</a:t>
            </a:r>
            <a:r>
              <a:rPr dirty="0" smtClean="0" sz="1800" spc="-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re</a:t>
            </a:r>
            <a:r>
              <a:rPr dirty="0" smtClean="0" sz="1800" spc="-4">
                <a:solidFill>
                  <a:srgbClr val="253046"/>
                </a:solidFill>
                <a:latin typeface="Arial"/>
                <a:cs typeface="Arial"/>
              </a:rPr>
              <a:t>q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u</a:t>
            </a:r>
            <a:r>
              <a:rPr dirty="0" smtClean="0" sz="1800" spc="-9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st.</a:t>
            </a:r>
            <a:r>
              <a:rPr dirty="0" smtClean="0" sz="1800" spc="-1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800" spc="14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h</a:t>
            </a:r>
            <a:r>
              <a:rPr dirty="0" smtClean="0" sz="1800" spc="-9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dirty="0" smtClean="0" sz="1800" spc="-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dirty="0" smtClean="0" sz="1800" spc="-14">
                <a:solidFill>
                  <a:srgbClr val="253046"/>
                </a:solidFill>
                <a:latin typeface="Arial"/>
                <a:cs typeface="Arial"/>
              </a:rPr>
              <a:t>x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ec</a:t>
            </a:r>
            <a:r>
              <a:rPr dirty="0" smtClean="0" sz="1800" spc="-9">
                <a:solidFill>
                  <a:srgbClr val="253046"/>
                </a:solidFill>
                <a:latin typeface="Arial"/>
                <a:cs typeface="Arial"/>
              </a:rPr>
              <a:t>u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tion</a:t>
            </a:r>
            <a:r>
              <a:rPr dirty="0" smtClean="0" sz="1800" spc="19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p</a:t>
            </a:r>
            <a:r>
              <a:rPr dirty="0" smtClean="0" sz="1800" spc="-9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an</a:t>
            </a:r>
            <a:r>
              <a:rPr dirty="0" smtClean="0" sz="1800" spc="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is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th</a:t>
            </a:r>
            <a:r>
              <a:rPr dirty="0" smtClean="0" sz="1800" spc="-4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n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comm</a:t>
            </a:r>
            <a:r>
              <a:rPr dirty="0" smtClean="0" sz="1800" spc="-9">
                <a:solidFill>
                  <a:srgbClr val="253046"/>
                </a:solidFill>
                <a:latin typeface="Arial"/>
                <a:cs typeface="Arial"/>
              </a:rPr>
              <a:t>u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n</a:t>
            </a:r>
            <a:r>
              <a:rPr dirty="0" smtClean="0" sz="1800" spc="-9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cat</a:t>
            </a:r>
            <a:r>
              <a:rPr dirty="0" smtClean="0" sz="1800" spc="-4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d</a:t>
            </a:r>
            <a:r>
              <a:rPr dirty="0" smtClean="0" sz="1800" spc="9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to</a:t>
            </a:r>
            <a:r>
              <a:rPr dirty="0" smtClean="0" sz="1800" spc="-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dirty="0" smtClean="0" sz="1800" spc="-9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ch</a:t>
            </a:r>
            <a:r>
              <a:rPr dirty="0" smtClean="0" sz="1800" spc="-8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AMP</a:t>
            </a:r>
            <a:r>
              <a:rPr dirty="0" smtClean="0" sz="1800" spc="-3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dirty="0" smtClean="0" sz="1800" spc="-4">
                <a:solidFill>
                  <a:srgbClr val="253046"/>
                </a:solidFill>
                <a:latin typeface="Arial"/>
                <a:cs typeface="Arial"/>
              </a:rPr>
              <a:t>n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d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stor</a:t>
            </a:r>
            <a:r>
              <a:rPr dirty="0" smtClean="0" sz="1800" spc="-4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d</a:t>
            </a:r>
            <a:r>
              <a:rPr dirty="0" smtClean="0" sz="1800" spc="9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in</a:t>
            </a:r>
            <a:r>
              <a:rPr dirty="0" smtClean="0" sz="1800" spc="-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800" spc="4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he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dirty="0" smtClean="0" sz="1800" spc="-9">
                <a:solidFill>
                  <a:srgbClr val="253046"/>
                </a:solidFill>
                <a:latin typeface="Arial"/>
                <a:cs typeface="Arial"/>
              </a:rPr>
              <a:t>p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pr</a:t>
            </a:r>
            <a:r>
              <a:rPr dirty="0" smtClean="0" sz="1800" spc="-9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pr</a:t>
            </a:r>
            <a:r>
              <a:rPr dirty="0" smtClean="0" sz="1800" spc="-4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ate</a:t>
            </a:r>
            <a:r>
              <a:rPr dirty="0" smtClean="0" sz="1800" spc="9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800" spc="-39">
                <a:solidFill>
                  <a:srgbClr val="253046"/>
                </a:solidFill>
                <a:latin typeface="Arial"/>
                <a:cs typeface="Arial"/>
              </a:rPr>
              <a:t>w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orkt</a:t>
            </a:r>
            <a:r>
              <a:rPr dirty="0" smtClean="0" sz="1800" spc="-4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ble</a:t>
            </a:r>
            <a:r>
              <a:rPr dirty="0" smtClean="0" sz="1800" spc="39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for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dirty="0" smtClean="0" sz="1800" spc="-4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ch</a:t>
            </a:r>
            <a:r>
              <a:rPr dirty="0" smtClean="0" sz="1800" spc="9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tar</a:t>
            </a:r>
            <a:r>
              <a:rPr dirty="0" smtClean="0" sz="1800" spc="-4">
                <a:solidFill>
                  <a:srgbClr val="253046"/>
                </a:solidFill>
                <a:latin typeface="Arial"/>
                <a:cs typeface="Arial"/>
              </a:rPr>
              <a:t>g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et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800" spc="4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dirty="0" smtClean="0" sz="1800" spc="-9">
                <a:solidFill>
                  <a:srgbClr val="253046"/>
                </a:solidFill>
                <a:latin typeface="Arial"/>
                <a:cs typeface="Arial"/>
              </a:rPr>
              <a:t>b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dirty="0" smtClean="0" sz="1800" spc="-9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.</a:t>
            </a:r>
            <a:endParaRPr sz="18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12140" y="3987855"/>
            <a:ext cx="2651709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9"/>
              </a:lnSpc>
              <a:spcBef>
                <a:spcPts val="97"/>
              </a:spcBef>
            </a:pPr>
            <a:r>
              <a:rPr dirty="0" smtClean="0" sz="1800" spc="-4">
                <a:solidFill>
                  <a:srgbClr val="0097C6"/>
                </a:solidFill>
                <a:latin typeface="Arial"/>
                <a:cs typeface="Arial"/>
              </a:rPr>
              <a:t>•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dirty="0" smtClean="0" sz="1800" spc="-4">
                <a:solidFill>
                  <a:srgbClr val="253046"/>
                </a:solidFill>
                <a:latin typeface="Arial"/>
                <a:cs typeface="Arial"/>
              </a:rPr>
              <a:t>d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d</a:t>
            </a:r>
            <a:r>
              <a:rPr dirty="0" smtClean="0" sz="1800" spc="-9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U</a:t>
            </a:r>
            <a:r>
              <a:rPr dirty="0" smtClean="0" sz="1800" spc="-4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ING</a:t>
            </a:r>
            <a:r>
              <a:rPr dirty="0" smtClean="0" sz="1800" spc="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mo</a:t>
            </a:r>
            <a:r>
              <a:rPr dirty="0" smtClean="0" sz="1800" spc="-9">
                <a:solidFill>
                  <a:srgbClr val="253046"/>
                </a:solidFill>
                <a:latin typeface="Arial"/>
                <a:cs typeface="Arial"/>
              </a:rPr>
              <a:t>d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ifi</a:t>
            </a:r>
            <a:r>
              <a:rPr dirty="0" smtClean="0" sz="1800" spc="-9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r</a:t>
            </a:r>
            <a:r>
              <a:rPr dirty="0" smtClean="0" sz="1800" spc="1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to</a:t>
            </a:r>
            <a:endParaRPr sz="18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267709" y="3987855"/>
            <a:ext cx="1200861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9"/>
              </a:lnSpc>
              <a:spcBef>
                <a:spcPts val="97"/>
              </a:spcBef>
            </a:pPr>
            <a:r>
              <a:rPr dirty="0" smtClean="0" sz="1800" spc="4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he</a:t>
            </a:r>
            <a:r>
              <a:rPr dirty="0" smtClean="0" sz="1800" spc="-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re</a:t>
            </a:r>
            <a:r>
              <a:rPr dirty="0" smtClean="0" sz="1800" spc="-4">
                <a:solidFill>
                  <a:srgbClr val="253046"/>
                </a:solidFill>
                <a:latin typeface="Arial"/>
                <a:cs typeface="Arial"/>
              </a:rPr>
              <a:t>q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u</a:t>
            </a:r>
            <a:r>
              <a:rPr dirty="0" smtClean="0" sz="1800" spc="-9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st</a:t>
            </a:r>
            <a:endParaRPr sz="18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473117" y="3987855"/>
            <a:ext cx="439851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9"/>
              </a:lnSpc>
              <a:spcBef>
                <a:spcPts val="97"/>
              </a:spcBef>
            </a:pP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dirty="0" smtClean="0" sz="1800" spc="-9">
                <a:solidFill>
                  <a:srgbClr val="253046"/>
                </a:solidFill>
                <a:latin typeface="Arial"/>
                <a:cs typeface="Arial"/>
              </a:rPr>
              <a:t>n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d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917973" y="3987855"/>
            <a:ext cx="490601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9"/>
              </a:lnSpc>
              <a:spcBef>
                <a:spcPts val="97"/>
              </a:spcBef>
            </a:pP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h</a:t>
            </a:r>
            <a:r>
              <a:rPr dirty="0" smtClean="0" sz="1800" spc="-9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st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413121" y="3987855"/>
            <a:ext cx="503402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9"/>
              </a:lnSpc>
              <a:spcBef>
                <a:spcPts val="97"/>
              </a:spcBef>
            </a:pP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d</a:t>
            </a:r>
            <a:r>
              <a:rPr dirty="0" smtClean="0" sz="1800" spc="-9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ta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920384" y="3987855"/>
            <a:ext cx="250799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9"/>
              </a:lnSpc>
              <a:spcBef>
                <a:spcPts val="97"/>
              </a:spcBef>
            </a:pPr>
            <a:r>
              <a:rPr dirty="0" smtClean="0" sz="1800" spc="4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o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12140" y="4262309"/>
            <a:ext cx="844192" cy="2543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9"/>
              </a:lnSpc>
              <a:spcBef>
                <a:spcPts val="97"/>
              </a:spcBef>
            </a:pPr>
            <a:r>
              <a:rPr dirty="0" smtClean="0" sz="1800" spc="-4">
                <a:solidFill>
                  <a:srgbClr val="253046"/>
                </a:solidFill>
                <a:latin typeface="Arial"/>
                <a:cs typeface="Arial"/>
              </a:rPr>
              <a:t>b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dirty="0" smtClean="0" sz="1800" spc="-9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fil</a:t>
            </a:r>
            <a:r>
              <a:rPr dirty="0" smtClean="0" sz="1800" spc="-9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dirty="0" smtClean="0" sz="1800" spc="-4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d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61147" y="4262309"/>
            <a:ext cx="237823" cy="2543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9"/>
              </a:lnSpc>
              <a:spcBef>
                <a:spcPts val="97"/>
              </a:spcBef>
            </a:pP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in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703100" y="4262309"/>
            <a:ext cx="1072868" cy="2543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9"/>
              </a:lnSpc>
              <a:spcBef>
                <a:spcPts val="97"/>
              </a:spcBef>
            </a:pP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from</a:t>
            </a:r>
            <a:r>
              <a:rPr dirty="0" smtClean="0" sz="1800" spc="-9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dirty="0" smtClean="0" sz="1800" spc="-9">
                <a:solidFill>
                  <a:srgbClr val="253046"/>
                </a:solidFill>
                <a:latin typeface="Arial"/>
                <a:cs typeface="Arial"/>
              </a:rPr>
              <a:t>n</a:t>
            </a:r>
            <a:r>
              <a:rPr dirty="0" smtClean="0" sz="1800" spc="-4">
                <a:solidFill>
                  <a:srgbClr val="253046"/>
                </a:solidFill>
                <a:latin typeface="Arial"/>
                <a:cs typeface="Arial"/>
              </a:rPr>
              <a:t>p</a:t>
            </a:r>
            <a:r>
              <a:rPr dirty="0" smtClean="0" sz="1800" spc="-4">
                <a:solidFill>
                  <a:srgbClr val="253046"/>
                </a:solidFill>
                <a:latin typeface="Arial"/>
                <a:cs typeface="Arial"/>
              </a:rPr>
              <a:t>u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781928" y="4262309"/>
            <a:ext cx="414538" cy="2543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9"/>
              </a:lnSpc>
              <a:spcBef>
                <a:spcPts val="97"/>
              </a:spcBef>
            </a:pP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fil</a:t>
            </a:r>
            <a:r>
              <a:rPr dirty="0" smtClean="0" sz="1800" spc="-9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dirty="0" smtClean="0" sz="1800" spc="0">
                <a:solidFill>
                  <a:srgbClr val="253046"/>
                </a:solidFill>
                <a:latin typeface="Arial"/>
                <a:cs typeface="Arial"/>
              </a:rPr>
              <a:t>.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04098" y="6484419"/>
            <a:ext cx="988342" cy="1137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5"/>
              </a:spcBef>
            </a:pPr>
            <a:r>
              <a:rPr dirty="0" smtClean="0" sz="700" spc="4">
                <a:solidFill>
                  <a:srgbClr val="474747"/>
                </a:solidFill>
                <a:latin typeface="Arial"/>
                <a:cs typeface="Arial"/>
              </a:rPr>
              <a:t>P</a:t>
            </a:r>
            <a:r>
              <a:rPr dirty="0" smtClean="0" sz="700" spc="-4">
                <a:solidFill>
                  <a:srgbClr val="474747"/>
                </a:solidFill>
                <a:latin typeface="Arial"/>
                <a:cs typeface="Arial"/>
              </a:rPr>
              <a:t>r</a:t>
            </a:r>
            <a:r>
              <a:rPr dirty="0" smtClean="0" sz="700" spc="-4">
                <a:solidFill>
                  <a:srgbClr val="474747"/>
                </a:solidFill>
                <a:latin typeface="Arial"/>
                <a:cs typeface="Arial"/>
              </a:rPr>
              <a:t>e</a:t>
            </a:r>
            <a:r>
              <a:rPr dirty="0" smtClean="0" sz="700" spc="0">
                <a:solidFill>
                  <a:srgbClr val="474747"/>
                </a:solidFill>
                <a:latin typeface="Arial"/>
                <a:cs typeface="Arial"/>
              </a:rPr>
              <a:t>s</a:t>
            </a:r>
            <a:r>
              <a:rPr dirty="0" smtClean="0" sz="700" spc="-4">
                <a:solidFill>
                  <a:srgbClr val="474747"/>
                </a:solidFill>
                <a:latin typeface="Arial"/>
                <a:cs typeface="Arial"/>
              </a:rPr>
              <a:t>e</a:t>
            </a:r>
            <a:r>
              <a:rPr dirty="0" smtClean="0" sz="700" spc="-4">
                <a:solidFill>
                  <a:srgbClr val="474747"/>
                </a:solidFill>
                <a:latin typeface="Arial"/>
                <a:cs typeface="Arial"/>
              </a:rPr>
              <a:t>n</a:t>
            </a:r>
            <a:r>
              <a:rPr dirty="0" smtClean="0" sz="700" spc="0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dirty="0" smtClean="0" sz="700" spc="-4">
                <a:solidFill>
                  <a:srgbClr val="474747"/>
                </a:solidFill>
                <a:latin typeface="Arial"/>
                <a:cs typeface="Arial"/>
              </a:rPr>
              <a:t>a</a:t>
            </a:r>
            <a:r>
              <a:rPr dirty="0" smtClean="0" sz="700" spc="0">
                <a:solidFill>
                  <a:srgbClr val="474747"/>
                </a:solidFill>
                <a:latin typeface="Arial"/>
                <a:cs typeface="Arial"/>
              </a:rPr>
              <a:t>ti</a:t>
            </a:r>
            <a:r>
              <a:rPr dirty="0" smtClean="0" sz="700" spc="-4">
                <a:solidFill>
                  <a:srgbClr val="474747"/>
                </a:solidFill>
                <a:latin typeface="Arial"/>
                <a:cs typeface="Arial"/>
              </a:rPr>
              <a:t>o</a:t>
            </a:r>
            <a:r>
              <a:rPr dirty="0" smtClean="0" sz="700" spc="0">
                <a:solidFill>
                  <a:srgbClr val="474747"/>
                </a:solidFill>
                <a:latin typeface="Arial"/>
                <a:cs typeface="Arial"/>
              </a:rPr>
              <a:t>n</a:t>
            </a:r>
            <a:r>
              <a:rPr dirty="0" smtClean="0" sz="700" spc="-9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dirty="0" smtClean="0" sz="700" spc="4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dirty="0" smtClean="0" sz="700" spc="0">
                <a:solidFill>
                  <a:srgbClr val="474747"/>
                </a:solidFill>
                <a:latin typeface="Arial"/>
                <a:cs typeface="Arial"/>
              </a:rPr>
              <a:t>itle</a:t>
            </a:r>
            <a:r>
              <a:rPr dirty="0" smtClean="0" sz="700" spc="-18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474747"/>
                </a:solidFill>
                <a:latin typeface="Arial"/>
                <a:cs typeface="Arial"/>
              </a:rPr>
              <a:t>|</a:t>
            </a:r>
            <a:r>
              <a:rPr dirty="0" smtClean="0" sz="700" spc="8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474747"/>
                </a:solidFill>
                <a:latin typeface="Arial"/>
                <a:cs typeface="Arial"/>
              </a:rPr>
              <a:t>Da</a:t>
            </a:r>
            <a:r>
              <a:rPr dirty="0" smtClean="0" sz="700" spc="-4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dirty="0" smtClean="0" sz="700" spc="0">
                <a:solidFill>
                  <a:srgbClr val="474747"/>
                </a:solidFill>
                <a:latin typeface="Arial"/>
                <a:cs typeface="Arial"/>
              </a:rPr>
              <a:t>e</a:t>
            </a:r>
            <a:endParaRPr sz="7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7389622" y="6666385"/>
            <a:ext cx="2309483" cy="11592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25"/>
              </a:spcBef>
            </a:pP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Co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p</a:t>
            </a:r>
            <a:r>
              <a:rPr dirty="0" smtClean="0" sz="700" spc="-25">
                <a:solidFill>
                  <a:srgbClr val="909090"/>
                </a:solidFill>
                <a:latin typeface="Arial"/>
                <a:cs typeface="Arial"/>
              </a:rPr>
              <a:t>y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r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ig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h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t</a:t>
            </a:r>
            <a:r>
              <a:rPr dirty="0" smtClean="0" sz="700" spc="14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©</a:t>
            </a:r>
            <a:r>
              <a:rPr dirty="0" smtClean="0" sz="700" spc="-5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Ca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p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g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e</a:t>
            </a:r>
            <a:r>
              <a:rPr dirty="0" smtClean="0" sz="700" spc="9">
                <a:solidFill>
                  <a:srgbClr val="909090"/>
                </a:solidFill>
                <a:latin typeface="Arial"/>
                <a:cs typeface="Arial"/>
              </a:rPr>
              <a:t>m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ini</a:t>
            </a:r>
            <a:r>
              <a:rPr dirty="0" smtClean="0" sz="700" spc="-23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2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0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1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5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.</a:t>
            </a:r>
            <a:r>
              <a:rPr dirty="0" smtClean="0" sz="700" spc="2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dirty="0" smtClean="0" sz="700" spc="4">
                <a:solidFill>
                  <a:srgbClr val="909090"/>
                </a:solidFill>
                <a:latin typeface="Arial"/>
                <a:cs typeface="Arial"/>
              </a:rPr>
              <a:t>A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ll</a:t>
            </a:r>
            <a:r>
              <a:rPr dirty="0" smtClean="0" sz="700" spc="-17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Ri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g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h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ts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Res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e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r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v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e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d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       </a:t>
            </a:r>
            <a:r>
              <a:rPr dirty="0" smtClean="0" sz="700" spc="59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14</a:t>
            </a:r>
            <a:endParaRPr sz="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object 49"/>
          <p:cNvSpPr/>
          <p:nvPr/>
        </p:nvSpPr>
        <p:spPr>
          <a:xfrm>
            <a:off x="342926" y="6729983"/>
            <a:ext cx="1373991" cy="50292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0" name="object 50"/>
          <p:cNvSpPr/>
          <p:nvPr/>
        </p:nvSpPr>
        <p:spPr>
          <a:xfrm>
            <a:off x="727003" y="6462521"/>
            <a:ext cx="989914" cy="267462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1" name="object 21"/>
          <p:cNvSpPr/>
          <p:nvPr/>
        </p:nvSpPr>
        <p:spPr>
          <a:xfrm>
            <a:off x="464093" y="5511545"/>
            <a:ext cx="8735477" cy="4114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2" name="object 22"/>
          <p:cNvSpPr/>
          <p:nvPr/>
        </p:nvSpPr>
        <p:spPr>
          <a:xfrm>
            <a:off x="5180474" y="3627881"/>
            <a:ext cx="3509279" cy="30861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3" name="object 23"/>
          <p:cNvSpPr/>
          <p:nvPr/>
        </p:nvSpPr>
        <p:spPr>
          <a:xfrm>
            <a:off x="5047876" y="3374135"/>
            <a:ext cx="4316300" cy="82295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4" name="object 24"/>
          <p:cNvSpPr/>
          <p:nvPr/>
        </p:nvSpPr>
        <p:spPr>
          <a:xfrm>
            <a:off x="5189619" y="2587751"/>
            <a:ext cx="4048817" cy="31775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5" name="object 25"/>
          <p:cNvSpPr/>
          <p:nvPr/>
        </p:nvSpPr>
        <p:spPr>
          <a:xfrm>
            <a:off x="5047876" y="2386583"/>
            <a:ext cx="4325444" cy="86867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6" name="object 26"/>
          <p:cNvSpPr/>
          <p:nvPr/>
        </p:nvSpPr>
        <p:spPr>
          <a:xfrm>
            <a:off x="4270576" y="3383279"/>
            <a:ext cx="475524" cy="79552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7" name="object 27"/>
          <p:cNvSpPr/>
          <p:nvPr/>
        </p:nvSpPr>
        <p:spPr>
          <a:xfrm>
            <a:off x="4334589" y="2404871"/>
            <a:ext cx="420656" cy="83210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8" name="object 28"/>
          <p:cNvSpPr/>
          <p:nvPr/>
        </p:nvSpPr>
        <p:spPr>
          <a:xfrm>
            <a:off x="464093" y="4649723"/>
            <a:ext cx="2816568" cy="59207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9" name="object 29"/>
          <p:cNvSpPr/>
          <p:nvPr/>
        </p:nvSpPr>
        <p:spPr>
          <a:xfrm>
            <a:off x="473238" y="4240529"/>
            <a:ext cx="3152636" cy="16459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0" name="object 30"/>
          <p:cNvSpPr/>
          <p:nvPr/>
        </p:nvSpPr>
        <p:spPr>
          <a:xfrm>
            <a:off x="454948" y="3822191"/>
            <a:ext cx="3413260" cy="16687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1" name="object 31"/>
          <p:cNvSpPr/>
          <p:nvPr/>
        </p:nvSpPr>
        <p:spPr>
          <a:xfrm>
            <a:off x="464093" y="2800349"/>
            <a:ext cx="3790479" cy="16459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2" name="object 32"/>
          <p:cNvSpPr/>
          <p:nvPr/>
        </p:nvSpPr>
        <p:spPr>
          <a:xfrm>
            <a:off x="4142550" y="1517903"/>
            <a:ext cx="530392" cy="74066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3" name="object 33"/>
          <p:cNvSpPr/>
          <p:nvPr/>
        </p:nvSpPr>
        <p:spPr>
          <a:xfrm>
            <a:off x="454948" y="1965959"/>
            <a:ext cx="2873723" cy="368045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4" name="object 34"/>
          <p:cNvSpPr/>
          <p:nvPr/>
        </p:nvSpPr>
        <p:spPr>
          <a:xfrm>
            <a:off x="454948" y="1497330"/>
            <a:ext cx="2004976" cy="228599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5" name="object 35"/>
          <p:cNvSpPr/>
          <p:nvPr/>
        </p:nvSpPr>
        <p:spPr>
          <a:xfrm>
            <a:off x="9144" y="777240"/>
            <a:ext cx="749865" cy="475487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6" name="object 36"/>
          <p:cNvSpPr/>
          <p:nvPr/>
        </p:nvSpPr>
        <p:spPr>
          <a:xfrm>
            <a:off x="9510491" y="1143000"/>
            <a:ext cx="73157" cy="5056631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7" name="object 37"/>
          <p:cNvSpPr/>
          <p:nvPr/>
        </p:nvSpPr>
        <p:spPr>
          <a:xfrm>
            <a:off x="329209" y="6135623"/>
            <a:ext cx="9245295" cy="73151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8" name="object 38"/>
          <p:cNvSpPr/>
          <p:nvPr/>
        </p:nvSpPr>
        <p:spPr>
          <a:xfrm>
            <a:off x="329209" y="1252728"/>
            <a:ext cx="64012" cy="494690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9" name="object 39"/>
          <p:cNvSpPr/>
          <p:nvPr/>
        </p:nvSpPr>
        <p:spPr>
          <a:xfrm>
            <a:off x="759010" y="1143000"/>
            <a:ext cx="8824638" cy="155448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0" name="object 40"/>
          <p:cNvSpPr/>
          <p:nvPr/>
        </p:nvSpPr>
        <p:spPr>
          <a:xfrm>
            <a:off x="759010" y="758952"/>
            <a:ext cx="8806349" cy="146304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1" name="object 41"/>
          <p:cNvSpPr/>
          <p:nvPr/>
        </p:nvSpPr>
        <p:spPr>
          <a:xfrm>
            <a:off x="1" y="438908"/>
            <a:ext cx="9905998" cy="724683"/>
          </a:xfrm>
          <a:custGeom>
            <a:avLst/>
            <a:gdLst/>
            <a:ahLst/>
            <a:cxnLst/>
            <a:rect l="l" t="t" r="r" b="b"/>
            <a:pathLst>
              <a:path w="9905998" h="724683">
                <a:moveTo>
                  <a:pt x="482955" y="717829"/>
                </a:moveTo>
                <a:lnTo>
                  <a:pt x="501569" y="675464"/>
                </a:lnTo>
                <a:lnTo>
                  <a:pt x="524717" y="634008"/>
                </a:lnTo>
                <a:lnTo>
                  <a:pt x="557701" y="586606"/>
                </a:lnTo>
                <a:lnTo>
                  <a:pt x="601590" y="537222"/>
                </a:lnTo>
                <a:lnTo>
                  <a:pt x="657449" y="489821"/>
                </a:lnTo>
                <a:lnTo>
                  <a:pt x="690202" y="468102"/>
                </a:lnTo>
                <a:lnTo>
                  <a:pt x="726347" y="448365"/>
                </a:lnTo>
                <a:lnTo>
                  <a:pt x="766020" y="431105"/>
                </a:lnTo>
                <a:lnTo>
                  <a:pt x="809352" y="416818"/>
                </a:lnTo>
                <a:lnTo>
                  <a:pt x="856478" y="406000"/>
                </a:lnTo>
                <a:lnTo>
                  <a:pt x="907531" y="399146"/>
                </a:lnTo>
                <a:lnTo>
                  <a:pt x="962645" y="396751"/>
                </a:lnTo>
                <a:lnTo>
                  <a:pt x="9419969" y="396751"/>
                </a:lnTo>
                <a:lnTo>
                  <a:pt x="9475087" y="394356"/>
                </a:lnTo>
                <a:lnTo>
                  <a:pt x="9526191" y="387502"/>
                </a:lnTo>
                <a:lnTo>
                  <a:pt x="9573409" y="376684"/>
                </a:lnTo>
                <a:lnTo>
                  <a:pt x="9616868" y="362397"/>
                </a:lnTo>
                <a:lnTo>
                  <a:pt x="9656699" y="345137"/>
                </a:lnTo>
                <a:lnTo>
                  <a:pt x="9693028" y="325400"/>
                </a:lnTo>
                <a:lnTo>
                  <a:pt x="9725985" y="303681"/>
                </a:lnTo>
                <a:lnTo>
                  <a:pt x="9755698" y="280476"/>
                </a:lnTo>
                <a:lnTo>
                  <a:pt x="9782295" y="256279"/>
                </a:lnTo>
                <a:lnTo>
                  <a:pt x="9805906" y="231587"/>
                </a:lnTo>
                <a:lnTo>
                  <a:pt x="9826658" y="206895"/>
                </a:lnTo>
                <a:lnTo>
                  <a:pt x="9844680" y="182699"/>
                </a:lnTo>
                <a:lnTo>
                  <a:pt x="9860101" y="159494"/>
                </a:lnTo>
                <a:lnTo>
                  <a:pt x="9873048" y="137775"/>
                </a:lnTo>
                <a:lnTo>
                  <a:pt x="9883652" y="118038"/>
                </a:lnTo>
                <a:lnTo>
                  <a:pt x="9892039" y="100778"/>
                </a:lnTo>
                <a:lnTo>
                  <a:pt x="9898339" y="86491"/>
                </a:lnTo>
                <a:lnTo>
                  <a:pt x="9905189" y="68819"/>
                </a:lnTo>
                <a:lnTo>
                  <a:pt x="9905998" y="66424"/>
                </a:lnTo>
                <a:lnTo>
                  <a:pt x="9905998" y="0"/>
                </a:lnTo>
                <a:lnTo>
                  <a:pt x="9905189" y="1382"/>
                </a:lnTo>
                <a:lnTo>
                  <a:pt x="9902679" y="8236"/>
                </a:lnTo>
                <a:lnTo>
                  <a:pt x="9898339" y="19054"/>
                </a:lnTo>
                <a:lnTo>
                  <a:pt x="9873048" y="70338"/>
                </a:lnTo>
                <a:lnTo>
                  <a:pt x="9844680" y="115262"/>
                </a:lnTo>
                <a:lnTo>
                  <a:pt x="9805906" y="164150"/>
                </a:lnTo>
                <a:lnTo>
                  <a:pt x="9755698" y="213039"/>
                </a:lnTo>
                <a:lnTo>
                  <a:pt x="9693028" y="257963"/>
                </a:lnTo>
                <a:lnTo>
                  <a:pt x="9656699" y="277700"/>
                </a:lnTo>
                <a:lnTo>
                  <a:pt x="9616868" y="294960"/>
                </a:lnTo>
                <a:lnTo>
                  <a:pt x="9573409" y="309247"/>
                </a:lnTo>
                <a:lnTo>
                  <a:pt x="9526191" y="320065"/>
                </a:lnTo>
                <a:lnTo>
                  <a:pt x="9475087" y="326919"/>
                </a:lnTo>
                <a:lnTo>
                  <a:pt x="9419969" y="329314"/>
                </a:lnTo>
                <a:lnTo>
                  <a:pt x="962645" y="329314"/>
                </a:lnTo>
                <a:lnTo>
                  <a:pt x="907531" y="331735"/>
                </a:lnTo>
                <a:lnTo>
                  <a:pt x="856478" y="338663"/>
                </a:lnTo>
                <a:lnTo>
                  <a:pt x="809352" y="349597"/>
                </a:lnTo>
                <a:lnTo>
                  <a:pt x="766020" y="364038"/>
                </a:lnTo>
                <a:lnTo>
                  <a:pt x="726347" y="381483"/>
                </a:lnTo>
                <a:lnTo>
                  <a:pt x="690202" y="401433"/>
                </a:lnTo>
                <a:lnTo>
                  <a:pt x="657449" y="423385"/>
                </a:lnTo>
                <a:lnTo>
                  <a:pt x="627956" y="446841"/>
                </a:lnTo>
                <a:lnTo>
                  <a:pt x="601590" y="471298"/>
                </a:lnTo>
                <a:lnTo>
                  <a:pt x="578216" y="496255"/>
                </a:lnTo>
                <a:lnTo>
                  <a:pt x="557701" y="521213"/>
                </a:lnTo>
                <a:lnTo>
                  <a:pt x="539913" y="545670"/>
                </a:lnTo>
                <a:lnTo>
                  <a:pt x="524717" y="569125"/>
                </a:lnTo>
                <a:lnTo>
                  <a:pt x="511980" y="591078"/>
                </a:lnTo>
                <a:lnTo>
                  <a:pt x="501569" y="611028"/>
                </a:lnTo>
                <a:lnTo>
                  <a:pt x="493350" y="628473"/>
                </a:lnTo>
                <a:lnTo>
                  <a:pt x="487190" y="642914"/>
                </a:lnTo>
                <a:lnTo>
                  <a:pt x="480512" y="660776"/>
                </a:lnTo>
                <a:lnTo>
                  <a:pt x="478943" y="660776"/>
                </a:lnTo>
                <a:lnTo>
                  <a:pt x="472275" y="642914"/>
                </a:lnTo>
                <a:lnTo>
                  <a:pt x="457935" y="611028"/>
                </a:lnTo>
                <a:lnTo>
                  <a:pt x="447560" y="591078"/>
                </a:lnTo>
                <a:lnTo>
                  <a:pt x="434874" y="569125"/>
                </a:lnTo>
                <a:lnTo>
                  <a:pt x="419746" y="545670"/>
                </a:lnTo>
                <a:lnTo>
                  <a:pt x="402044" y="521213"/>
                </a:lnTo>
                <a:lnTo>
                  <a:pt x="381638" y="496255"/>
                </a:lnTo>
                <a:lnTo>
                  <a:pt x="358396" y="471298"/>
                </a:lnTo>
                <a:lnTo>
                  <a:pt x="332187" y="446841"/>
                </a:lnTo>
                <a:lnTo>
                  <a:pt x="302882" y="423385"/>
                </a:lnTo>
                <a:lnTo>
                  <a:pt x="270347" y="401433"/>
                </a:lnTo>
                <a:lnTo>
                  <a:pt x="234453" y="381483"/>
                </a:lnTo>
                <a:lnTo>
                  <a:pt x="195068" y="364038"/>
                </a:lnTo>
                <a:lnTo>
                  <a:pt x="152061" y="349597"/>
                </a:lnTo>
                <a:lnTo>
                  <a:pt x="105302" y="338663"/>
                </a:lnTo>
                <a:lnTo>
                  <a:pt x="54658" y="331735"/>
                </a:lnTo>
                <a:lnTo>
                  <a:pt x="0" y="329314"/>
                </a:lnTo>
                <a:lnTo>
                  <a:pt x="0" y="396751"/>
                </a:lnTo>
                <a:lnTo>
                  <a:pt x="54658" y="399146"/>
                </a:lnTo>
                <a:lnTo>
                  <a:pt x="105302" y="406000"/>
                </a:lnTo>
                <a:lnTo>
                  <a:pt x="152061" y="416818"/>
                </a:lnTo>
                <a:lnTo>
                  <a:pt x="195068" y="431105"/>
                </a:lnTo>
                <a:lnTo>
                  <a:pt x="234453" y="448365"/>
                </a:lnTo>
                <a:lnTo>
                  <a:pt x="270347" y="468102"/>
                </a:lnTo>
                <a:lnTo>
                  <a:pt x="302882" y="489821"/>
                </a:lnTo>
                <a:lnTo>
                  <a:pt x="332187" y="513026"/>
                </a:lnTo>
                <a:lnTo>
                  <a:pt x="358396" y="537222"/>
                </a:lnTo>
                <a:lnTo>
                  <a:pt x="381638" y="561914"/>
                </a:lnTo>
                <a:lnTo>
                  <a:pt x="402044" y="586606"/>
                </a:lnTo>
                <a:lnTo>
                  <a:pt x="419746" y="610803"/>
                </a:lnTo>
                <a:lnTo>
                  <a:pt x="434874" y="634008"/>
                </a:lnTo>
                <a:lnTo>
                  <a:pt x="447560" y="655727"/>
                </a:lnTo>
                <a:lnTo>
                  <a:pt x="457935" y="675464"/>
                </a:lnTo>
                <a:lnTo>
                  <a:pt x="466130" y="692724"/>
                </a:lnTo>
                <a:lnTo>
                  <a:pt x="472275" y="707011"/>
                </a:lnTo>
                <a:lnTo>
                  <a:pt x="478943" y="724683"/>
                </a:lnTo>
                <a:lnTo>
                  <a:pt x="480512" y="724683"/>
                </a:lnTo>
                <a:lnTo>
                  <a:pt x="482955" y="717829"/>
                </a:lnTo>
                <a:close/>
              </a:path>
            </a:pathLst>
          </a:custGeom>
          <a:solidFill>
            <a:srgbClr val="0097C6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2" name="object 42"/>
          <p:cNvSpPr/>
          <p:nvPr/>
        </p:nvSpPr>
        <p:spPr>
          <a:xfrm>
            <a:off x="4974718" y="1508760"/>
            <a:ext cx="4307155" cy="758952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3" name="object 43"/>
          <p:cNvSpPr/>
          <p:nvPr/>
        </p:nvSpPr>
        <p:spPr>
          <a:xfrm>
            <a:off x="1" y="6362700"/>
            <a:ext cx="9905998" cy="0"/>
          </a:xfrm>
          <a:custGeom>
            <a:avLst/>
            <a:gdLst/>
            <a:ahLst/>
            <a:cxnLst/>
            <a:rect l="l" t="t" r="r" b="b"/>
            <a:pathLst>
              <a:path w="9905998" h="0">
                <a:moveTo>
                  <a:pt x="9905998" y="0"/>
                </a:moveTo>
                <a:lnTo>
                  <a:pt x="0" y="0"/>
                </a:lnTo>
                <a:lnTo>
                  <a:pt x="9905998" y="1"/>
                </a:lnTo>
              </a:path>
            </a:pathLst>
          </a:custGeom>
          <a:ln w="9525">
            <a:solidFill>
              <a:srgbClr val="0097C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4" name="object 44"/>
          <p:cNvSpPr/>
          <p:nvPr/>
        </p:nvSpPr>
        <p:spPr>
          <a:xfrm>
            <a:off x="0" y="0"/>
            <a:ext cx="9906000" cy="6362700"/>
          </a:xfrm>
          <a:custGeom>
            <a:avLst/>
            <a:gdLst/>
            <a:ahLst/>
            <a:cxnLst/>
            <a:rect l="l" t="t" r="r" b="b"/>
            <a:pathLst>
              <a:path w="9906000" h="6362700">
                <a:moveTo>
                  <a:pt x="9906000" y="0"/>
                </a:moveTo>
                <a:lnTo>
                  <a:pt x="0" y="0"/>
                </a:lnTo>
                <a:lnTo>
                  <a:pt x="0" y="6362700"/>
                </a:lnTo>
                <a:lnTo>
                  <a:pt x="9906000" y="6362700"/>
                </a:lnTo>
                <a:lnTo>
                  <a:pt x="9906000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5" name="object 45"/>
          <p:cNvSpPr/>
          <p:nvPr/>
        </p:nvSpPr>
        <p:spPr>
          <a:xfrm>
            <a:off x="0" y="0"/>
            <a:ext cx="9906000" cy="1128776"/>
          </a:xfrm>
          <a:custGeom>
            <a:avLst/>
            <a:gdLst/>
            <a:ahLst/>
            <a:cxnLst/>
            <a:rect l="l" t="t" r="r" b="b"/>
            <a:pathLst>
              <a:path w="9906000" h="1128776">
                <a:moveTo>
                  <a:pt x="492137" y="1105914"/>
                </a:moveTo>
                <a:lnTo>
                  <a:pt x="507125" y="1083119"/>
                </a:lnTo>
                <a:lnTo>
                  <a:pt x="521491" y="1060491"/>
                </a:lnTo>
                <a:lnTo>
                  <a:pt x="535515" y="1038132"/>
                </a:lnTo>
                <a:lnTo>
                  <a:pt x="549474" y="1016144"/>
                </a:lnTo>
                <a:lnTo>
                  <a:pt x="578314" y="973690"/>
                </a:lnTo>
                <a:lnTo>
                  <a:pt x="610240" y="933941"/>
                </a:lnTo>
                <a:lnTo>
                  <a:pt x="647482" y="897713"/>
                </a:lnTo>
                <a:lnTo>
                  <a:pt x="692267" y="865821"/>
                </a:lnTo>
                <a:lnTo>
                  <a:pt x="746824" y="839079"/>
                </a:lnTo>
                <a:lnTo>
                  <a:pt x="813383" y="818301"/>
                </a:lnTo>
                <a:lnTo>
                  <a:pt x="851860" y="810403"/>
                </a:lnTo>
                <a:lnTo>
                  <a:pt x="894172" y="804302"/>
                </a:lnTo>
                <a:lnTo>
                  <a:pt x="940600" y="800100"/>
                </a:lnTo>
                <a:lnTo>
                  <a:pt x="9467850" y="800100"/>
                </a:lnTo>
                <a:lnTo>
                  <a:pt x="9502265" y="799084"/>
                </a:lnTo>
                <a:lnTo>
                  <a:pt x="9566870" y="789889"/>
                </a:lnTo>
                <a:lnTo>
                  <a:pt x="9625947" y="772072"/>
                </a:lnTo>
                <a:lnTo>
                  <a:pt x="9679627" y="746750"/>
                </a:lnTo>
                <a:lnTo>
                  <a:pt x="9728041" y="715038"/>
                </a:lnTo>
                <a:lnTo>
                  <a:pt x="9771318" y="678051"/>
                </a:lnTo>
                <a:lnTo>
                  <a:pt x="9809590" y="636906"/>
                </a:lnTo>
                <a:lnTo>
                  <a:pt x="9842986" y="592716"/>
                </a:lnTo>
                <a:lnTo>
                  <a:pt x="9871636" y="546599"/>
                </a:lnTo>
                <a:lnTo>
                  <a:pt x="9895672" y="499670"/>
                </a:lnTo>
                <a:lnTo>
                  <a:pt x="9906000" y="476250"/>
                </a:lnTo>
                <a:lnTo>
                  <a:pt x="9906000" y="0"/>
                </a:lnTo>
                <a:lnTo>
                  <a:pt x="0" y="0"/>
                </a:lnTo>
                <a:lnTo>
                  <a:pt x="0" y="801878"/>
                </a:lnTo>
                <a:lnTo>
                  <a:pt x="44018" y="809048"/>
                </a:lnTo>
                <a:lnTo>
                  <a:pt x="84978" y="817151"/>
                </a:lnTo>
                <a:lnTo>
                  <a:pt x="123033" y="826194"/>
                </a:lnTo>
                <a:lnTo>
                  <a:pt x="158341" y="836180"/>
                </a:lnTo>
                <a:lnTo>
                  <a:pt x="191055" y="847115"/>
                </a:lnTo>
                <a:lnTo>
                  <a:pt x="221332" y="859006"/>
                </a:lnTo>
                <a:lnTo>
                  <a:pt x="249326" y="871857"/>
                </a:lnTo>
                <a:lnTo>
                  <a:pt x="275193" y="885673"/>
                </a:lnTo>
                <a:lnTo>
                  <a:pt x="299089" y="900461"/>
                </a:lnTo>
                <a:lnTo>
                  <a:pt x="321168" y="916225"/>
                </a:lnTo>
                <a:lnTo>
                  <a:pt x="341587" y="932971"/>
                </a:lnTo>
                <a:lnTo>
                  <a:pt x="360500" y="950705"/>
                </a:lnTo>
                <a:lnTo>
                  <a:pt x="378063" y="969432"/>
                </a:lnTo>
                <a:lnTo>
                  <a:pt x="394431" y="989157"/>
                </a:lnTo>
                <a:lnTo>
                  <a:pt x="409760" y="1009886"/>
                </a:lnTo>
                <a:lnTo>
                  <a:pt x="424204" y="1031624"/>
                </a:lnTo>
                <a:lnTo>
                  <a:pt x="437920" y="1054376"/>
                </a:lnTo>
                <a:lnTo>
                  <a:pt x="451063" y="1078149"/>
                </a:lnTo>
                <a:lnTo>
                  <a:pt x="463787" y="1102947"/>
                </a:lnTo>
                <a:lnTo>
                  <a:pt x="476250" y="1128776"/>
                </a:lnTo>
                <a:lnTo>
                  <a:pt x="492137" y="110591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6" name="object 46"/>
          <p:cNvSpPr/>
          <p:nvPr/>
        </p:nvSpPr>
        <p:spPr>
          <a:xfrm>
            <a:off x="1" y="438908"/>
            <a:ext cx="9905998" cy="724683"/>
          </a:xfrm>
          <a:custGeom>
            <a:avLst/>
            <a:gdLst/>
            <a:ahLst/>
            <a:cxnLst/>
            <a:rect l="l" t="t" r="r" b="b"/>
            <a:pathLst>
              <a:path w="9905998" h="724683">
                <a:moveTo>
                  <a:pt x="482955" y="717829"/>
                </a:moveTo>
                <a:lnTo>
                  <a:pt x="501569" y="675464"/>
                </a:lnTo>
                <a:lnTo>
                  <a:pt x="524717" y="634008"/>
                </a:lnTo>
                <a:lnTo>
                  <a:pt x="557701" y="586606"/>
                </a:lnTo>
                <a:lnTo>
                  <a:pt x="601590" y="537222"/>
                </a:lnTo>
                <a:lnTo>
                  <a:pt x="657449" y="489821"/>
                </a:lnTo>
                <a:lnTo>
                  <a:pt x="690202" y="468102"/>
                </a:lnTo>
                <a:lnTo>
                  <a:pt x="726347" y="448365"/>
                </a:lnTo>
                <a:lnTo>
                  <a:pt x="766020" y="431105"/>
                </a:lnTo>
                <a:lnTo>
                  <a:pt x="809352" y="416818"/>
                </a:lnTo>
                <a:lnTo>
                  <a:pt x="856478" y="406000"/>
                </a:lnTo>
                <a:lnTo>
                  <a:pt x="907531" y="399146"/>
                </a:lnTo>
                <a:lnTo>
                  <a:pt x="962645" y="396751"/>
                </a:lnTo>
                <a:lnTo>
                  <a:pt x="9419969" y="396751"/>
                </a:lnTo>
                <a:lnTo>
                  <a:pt x="9475087" y="394356"/>
                </a:lnTo>
                <a:lnTo>
                  <a:pt x="9526191" y="387502"/>
                </a:lnTo>
                <a:lnTo>
                  <a:pt x="9573409" y="376684"/>
                </a:lnTo>
                <a:lnTo>
                  <a:pt x="9616868" y="362397"/>
                </a:lnTo>
                <a:lnTo>
                  <a:pt x="9656699" y="345137"/>
                </a:lnTo>
                <a:lnTo>
                  <a:pt x="9693028" y="325400"/>
                </a:lnTo>
                <a:lnTo>
                  <a:pt x="9725985" y="303681"/>
                </a:lnTo>
                <a:lnTo>
                  <a:pt x="9755698" y="280476"/>
                </a:lnTo>
                <a:lnTo>
                  <a:pt x="9782295" y="256279"/>
                </a:lnTo>
                <a:lnTo>
                  <a:pt x="9805906" y="231587"/>
                </a:lnTo>
                <a:lnTo>
                  <a:pt x="9826658" y="206895"/>
                </a:lnTo>
                <a:lnTo>
                  <a:pt x="9844680" y="182699"/>
                </a:lnTo>
                <a:lnTo>
                  <a:pt x="9860101" y="159494"/>
                </a:lnTo>
                <a:lnTo>
                  <a:pt x="9873048" y="137775"/>
                </a:lnTo>
                <a:lnTo>
                  <a:pt x="9883652" y="118038"/>
                </a:lnTo>
                <a:lnTo>
                  <a:pt x="9892039" y="100778"/>
                </a:lnTo>
                <a:lnTo>
                  <a:pt x="9898339" y="86491"/>
                </a:lnTo>
                <a:lnTo>
                  <a:pt x="9905189" y="68819"/>
                </a:lnTo>
                <a:lnTo>
                  <a:pt x="9905998" y="66424"/>
                </a:lnTo>
                <a:lnTo>
                  <a:pt x="9905998" y="0"/>
                </a:lnTo>
                <a:lnTo>
                  <a:pt x="9905189" y="1382"/>
                </a:lnTo>
                <a:lnTo>
                  <a:pt x="9902679" y="8236"/>
                </a:lnTo>
                <a:lnTo>
                  <a:pt x="9898339" y="19054"/>
                </a:lnTo>
                <a:lnTo>
                  <a:pt x="9873048" y="70338"/>
                </a:lnTo>
                <a:lnTo>
                  <a:pt x="9844680" y="115262"/>
                </a:lnTo>
                <a:lnTo>
                  <a:pt x="9805906" y="164150"/>
                </a:lnTo>
                <a:lnTo>
                  <a:pt x="9755698" y="213039"/>
                </a:lnTo>
                <a:lnTo>
                  <a:pt x="9693028" y="257963"/>
                </a:lnTo>
                <a:lnTo>
                  <a:pt x="9656699" y="277700"/>
                </a:lnTo>
                <a:lnTo>
                  <a:pt x="9616868" y="294960"/>
                </a:lnTo>
                <a:lnTo>
                  <a:pt x="9573409" y="309247"/>
                </a:lnTo>
                <a:lnTo>
                  <a:pt x="9526191" y="320065"/>
                </a:lnTo>
                <a:lnTo>
                  <a:pt x="9475087" y="326919"/>
                </a:lnTo>
                <a:lnTo>
                  <a:pt x="9419969" y="329314"/>
                </a:lnTo>
                <a:lnTo>
                  <a:pt x="962645" y="329314"/>
                </a:lnTo>
                <a:lnTo>
                  <a:pt x="907531" y="331735"/>
                </a:lnTo>
                <a:lnTo>
                  <a:pt x="856478" y="338663"/>
                </a:lnTo>
                <a:lnTo>
                  <a:pt x="809352" y="349597"/>
                </a:lnTo>
                <a:lnTo>
                  <a:pt x="766020" y="364038"/>
                </a:lnTo>
                <a:lnTo>
                  <a:pt x="726347" y="381483"/>
                </a:lnTo>
                <a:lnTo>
                  <a:pt x="690202" y="401433"/>
                </a:lnTo>
                <a:lnTo>
                  <a:pt x="657449" y="423385"/>
                </a:lnTo>
                <a:lnTo>
                  <a:pt x="627956" y="446841"/>
                </a:lnTo>
                <a:lnTo>
                  <a:pt x="601590" y="471298"/>
                </a:lnTo>
                <a:lnTo>
                  <a:pt x="578216" y="496255"/>
                </a:lnTo>
                <a:lnTo>
                  <a:pt x="557701" y="521213"/>
                </a:lnTo>
                <a:lnTo>
                  <a:pt x="539913" y="545670"/>
                </a:lnTo>
                <a:lnTo>
                  <a:pt x="524717" y="569125"/>
                </a:lnTo>
                <a:lnTo>
                  <a:pt x="511980" y="591078"/>
                </a:lnTo>
                <a:lnTo>
                  <a:pt x="501569" y="611028"/>
                </a:lnTo>
                <a:lnTo>
                  <a:pt x="493350" y="628473"/>
                </a:lnTo>
                <a:lnTo>
                  <a:pt x="487190" y="642914"/>
                </a:lnTo>
                <a:lnTo>
                  <a:pt x="480512" y="660776"/>
                </a:lnTo>
                <a:lnTo>
                  <a:pt x="478943" y="660776"/>
                </a:lnTo>
                <a:lnTo>
                  <a:pt x="472275" y="642914"/>
                </a:lnTo>
                <a:lnTo>
                  <a:pt x="457935" y="611028"/>
                </a:lnTo>
                <a:lnTo>
                  <a:pt x="447560" y="591078"/>
                </a:lnTo>
                <a:lnTo>
                  <a:pt x="434874" y="569125"/>
                </a:lnTo>
                <a:lnTo>
                  <a:pt x="419746" y="545670"/>
                </a:lnTo>
                <a:lnTo>
                  <a:pt x="402044" y="521213"/>
                </a:lnTo>
                <a:lnTo>
                  <a:pt x="381638" y="496255"/>
                </a:lnTo>
                <a:lnTo>
                  <a:pt x="358396" y="471298"/>
                </a:lnTo>
                <a:lnTo>
                  <a:pt x="332187" y="446841"/>
                </a:lnTo>
                <a:lnTo>
                  <a:pt x="302882" y="423385"/>
                </a:lnTo>
                <a:lnTo>
                  <a:pt x="270347" y="401433"/>
                </a:lnTo>
                <a:lnTo>
                  <a:pt x="234453" y="381483"/>
                </a:lnTo>
                <a:lnTo>
                  <a:pt x="195068" y="364038"/>
                </a:lnTo>
                <a:lnTo>
                  <a:pt x="152061" y="349597"/>
                </a:lnTo>
                <a:lnTo>
                  <a:pt x="105302" y="338663"/>
                </a:lnTo>
                <a:lnTo>
                  <a:pt x="54658" y="331735"/>
                </a:lnTo>
                <a:lnTo>
                  <a:pt x="0" y="329314"/>
                </a:lnTo>
                <a:lnTo>
                  <a:pt x="0" y="396751"/>
                </a:lnTo>
                <a:lnTo>
                  <a:pt x="54658" y="399146"/>
                </a:lnTo>
                <a:lnTo>
                  <a:pt x="105302" y="406000"/>
                </a:lnTo>
                <a:lnTo>
                  <a:pt x="152061" y="416818"/>
                </a:lnTo>
                <a:lnTo>
                  <a:pt x="195068" y="431105"/>
                </a:lnTo>
                <a:lnTo>
                  <a:pt x="234453" y="448365"/>
                </a:lnTo>
                <a:lnTo>
                  <a:pt x="270347" y="468102"/>
                </a:lnTo>
                <a:lnTo>
                  <a:pt x="302882" y="489821"/>
                </a:lnTo>
                <a:lnTo>
                  <a:pt x="332187" y="513026"/>
                </a:lnTo>
                <a:lnTo>
                  <a:pt x="358396" y="537222"/>
                </a:lnTo>
                <a:lnTo>
                  <a:pt x="381638" y="561914"/>
                </a:lnTo>
                <a:lnTo>
                  <a:pt x="402044" y="586606"/>
                </a:lnTo>
                <a:lnTo>
                  <a:pt x="419746" y="610803"/>
                </a:lnTo>
                <a:lnTo>
                  <a:pt x="434874" y="634008"/>
                </a:lnTo>
                <a:lnTo>
                  <a:pt x="447560" y="655727"/>
                </a:lnTo>
                <a:lnTo>
                  <a:pt x="457935" y="675464"/>
                </a:lnTo>
                <a:lnTo>
                  <a:pt x="466130" y="692724"/>
                </a:lnTo>
                <a:lnTo>
                  <a:pt x="472275" y="707011"/>
                </a:lnTo>
                <a:lnTo>
                  <a:pt x="478943" y="724683"/>
                </a:lnTo>
                <a:lnTo>
                  <a:pt x="480512" y="724683"/>
                </a:lnTo>
                <a:lnTo>
                  <a:pt x="482955" y="71782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7" name="object 47"/>
          <p:cNvSpPr/>
          <p:nvPr/>
        </p:nvSpPr>
        <p:spPr>
          <a:xfrm>
            <a:off x="1" y="6362700"/>
            <a:ext cx="9905998" cy="0"/>
          </a:xfrm>
          <a:custGeom>
            <a:avLst/>
            <a:gdLst/>
            <a:ahLst/>
            <a:cxnLst/>
            <a:rect l="l" t="t" r="r" b="b"/>
            <a:pathLst>
              <a:path w="9905998" h="0">
                <a:moveTo>
                  <a:pt x="9905998" y="0"/>
                </a:moveTo>
                <a:lnTo>
                  <a:pt x="0" y="0"/>
                </a:lnTo>
                <a:lnTo>
                  <a:pt x="9905998" y="1"/>
                </a:lnTo>
              </a:path>
            </a:pathLst>
          </a:custGeom>
          <a:ln w="9525">
            <a:solidFill>
              <a:srgbClr val="0097C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8" name="object 48"/>
          <p:cNvSpPr/>
          <p:nvPr/>
        </p:nvSpPr>
        <p:spPr>
          <a:xfrm>
            <a:off x="1" y="438908"/>
            <a:ext cx="9905998" cy="724683"/>
          </a:xfrm>
          <a:custGeom>
            <a:avLst/>
            <a:gdLst/>
            <a:ahLst/>
            <a:cxnLst/>
            <a:rect l="l" t="t" r="r" b="b"/>
            <a:pathLst>
              <a:path w="9905998" h="724683">
                <a:moveTo>
                  <a:pt x="482955" y="717829"/>
                </a:moveTo>
                <a:lnTo>
                  <a:pt x="501569" y="675464"/>
                </a:lnTo>
                <a:lnTo>
                  <a:pt x="524717" y="634008"/>
                </a:lnTo>
                <a:lnTo>
                  <a:pt x="557701" y="586606"/>
                </a:lnTo>
                <a:lnTo>
                  <a:pt x="601590" y="537222"/>
                </a:lnTo>
                <a:lnTo>
                  <a:pt x="657449" y="489821"/>
                </a:lnTo>
                <a:lnTo>
                  <a:pt x="690202" y="468102"/>
                </a:lnTo>
                <a:lnTo>
                  <a:pt x="726347" y="448365"/>
                </a:lnTo>
                <a:lnTo>
                  <a:pt x="766020" y="431105"/>
                </a:lnTo>
                <a:lnTo>
                  <a:pt x="809352" y="416818"/>
                </a:lnTo>
                <a:lnTo>
                  <a:pt x="856478" y="406000"/>
                </a:lnTo>
                <a:lnTo>
                  <a:pt x="907531" y="399146"/>
                </a:lnTo>
                <a:lnTo>
                  <a:pt x="962645" y="396751"/>
                </a:lnTo>
                <a:lnTo>
                  <a:pt x="9419969" y="396751"/>
                </a:lnTo>
                <a:lnTo>
                  <a:pt x="9475087" y="394356"/>
                </a:lnTo>
                <a:lnTo>
                  <a:pt x="9526191" y="387502"/>
                </a:lnTo>
                <a:lnTo>
                  <a:pt x="9573409" y="376684"/>
                </a:lnTo>
                <a:lnTo>
                  <a:pt x="9616868" y="362397"/>
                </a:lnTo>
                <a:lnTo>
                  <a:pt x="9656699" y="345137"/>
                </a:lnTo>
                <a:lnTo>
                  <a:pt x="9693028" y="325400"/>
                </a:lnTo>
                <a:lnTo>
                  <a:pt x="9725985" y="303681"/>
                </a:lnTo>
                <a:lnTo>
                  <a:pt x="9755698" y="280476"/>
                </a:lnTo>
                <a:lnTo>
                  <a:pt x="9782295" y="256279"/>
                </a:lnTo>
                <a:lnTo>
                  <a:pt x="9805906" y="231587"/>
                </a:lnTo>
                <a:lnTo>
                  <a:pt x="9826658" y="206895"/>
                </a:lnTo>
                <a:lnTo>
                  <a:pt x="9844680" y="182699"/>
                </a:lnTo>
                <a:lnTo>
                  <a:pt x="9860101" y="159494"/>
                </a:lnTo>
                <a:lnTo>
                  <a:pt x="9873048" y="137775"/>
                </a:lnTo>
                <a:lnTo>
                  <a:pt x="9883652" y="118038"/>
                </a:lnTo>
                <a:lnTo>
                  <a:pt x="9892039" y="100778"/>
                </a:lnTo>
                <a:lnTo>
                  <a:pt x="9898339" y="86491"/>
                </a:lnTo>
                <a:lnTo>
                  <a:pt x="9905189" y="68819"/>
                </a:lnTo>
                <a:lnTo>
                  <a:pt x="9905998" y="66424"/>
                </a:lnTo>
                <a:lnTo>
                  <a:pt x="9905998" y="0"/>
                </a:lnTo>
                <a:lnTo>
                  <a:pt x="9905189" y="1382"/>
                </a:lnTo>
                <a:lnTo>
                  <a:pt x="9902679" y="8236"/>
                </a:lnTo>
                <a:lnTo>
                  <a:pt x="9898339" y="19054"/>
                </a:lnTo>
                <a:lnTo>
                  <a:pt x="9873048" y="70338"/>
                </a:lnTo>
                <a:lnTo>
                  <a:pt x="9844680" y="115262"/>
                </a:lnTo>
                <a:lnTo>
                  <a:pt x="9805906" y="164150"/>
                </a:lnTo>
                <a:lnTo>
                  <a:pt x="9755698" y="213039"/>
                </a:lnTo>
                <a:lnTo>
                  <a:pt x="9693028" y="257963"/>
                </a:lnTo>
                <a:lnTo>
                  <a:pt x="9656699" y="277700"/>
                </a:lnTo>
                <a:lnTo>
                  <a:pt x="9616868" y="294960"/>
                </a:lnTo>
                <a:lnTo>
                  <a:pt x="9573409" y="309247"/>
                </a:lnTo>
                <a:lnTo>
                  <a:pt x="9526191" y="320065"/>
                </a:lnTo>
                <a:lnTo>
                  <a:pt x="9475087" y="326919"/>
                </a:lnTo>
                <a:lnTo>
                  <a:pt x="9419969" y="329314"/>
                </a:lnTo>
                <a:lnTo>
                  <a:pt x="962645" y="329314"/>
                </a:lnTo>
                <a:lnTo>
                  <a:pt x="907531" y="331735"/>
                </a:lnTo>
                <a:lnTo>
                  <a:pt x="856478" y="338663"/>
                </a:lnTo>
                <a:lnTo>
                  <a:pt x="809352" y="349597"/>
                </a:lnTo>
                <a:lnTo>
                  <a:pt x="766020" y="364038"/>
                </a:lnTo>
                <a:lnTo>
                  <a:pt x="726347" y="381483"/>
                </a:lnTo>
                <a:lnTo>
                  <a:pt x="690202" y="401433"/>
                </a:lnTo>
                <a:lnTo>
                  <a:pt x="657449" y="423385"/>
                </a:lnTo>
                <a:lnTo>
                  <a:pt x="627956" y="446841"/>
                </a:lnTo>
                <a:lnTo>
                  <a:pt x="601590" y="471298"/>
                </a:lnTo>
                <a:lnTo>
                  <a:pt x="578216" y="496255"/>
                </a:lnTo>
                <a:lnTo>
                  <a:pt x="557701" y="521213"/>
                </a:lnTo>
                <a:lnTo>
                  <a:pt x="539913" y="545670"/>
                </a:lnTo>
                <a:lnTo>
                  <a:pt x="524717" y="569125"/>
                </a:lnTo>
                <a:lnTo>
                  <a:pt x="511980" y="591078"/>
                </a:lnTo>
                <a:lnTo>
                  <a:pt x="501569" y="611028"/>
                </a:lnTo>
                <a:lnTo>
                  <a:pt x="493350" y="628473"/>
                </a:lnTo>
                <a:lnTo>
                  <a:pt x="487190" y="642914"/>
                </a:lnTo>
                <a:lnTo>
                  <a:pt x="480512" y="660776"/>
                </a:lnTo>
                <a:lnTo>
                  <a:pt x="478943" y="660776"/>
                </a:lnTo>
                <a:lnTo>
                  <a:pt x="472275" y="642914"/>
                </a:lnTo>
                <a:lnTo>
                  <a:pt x="457935" y="611028"/>
                </a:lnTo>
                <a:lnTo>
                  <a:pt x="447560" y="591078"/>
                </a:lnTo>
                <a:lnTo>
                  <a:pt x="434874" y="569125"/>
                </a:lnTo>
                <a:lnTo>
                  <a:pt x="419746" y="545670"/>
                </a:lnTo>
                <a:lnTo>
                  <a:pt x="402044" y="521213"/>
                </a:lnTo>
                <a:lnTo>
                  <a:pt x="381638" y="496255"/>
                </a:lnTo>
                <a:lnTo>
                  <a:pt x="358396" y="471298"/>
                </a:lnTo>
                <a:lnTo>
                  <a:pt x="332187" y="446841"/>
                </a:lnTo>
                <a:lnTo>
                  <a:pt x="302882" y="423385"/>
                </a:lnTo>
                <a:lnTo>
                  <a:pt x="270347" y="401433"/>
                </a:lnTo>
                <a:lnTo>
                  <a:pt x="234453" y="381483"/>
                </a:lnTo>
                <a:lnTo>
                  <a:pt x="195068" y="364038"/>
                </a:lnTo>
                <a:lnTo>
                  <a:pt x="152061" y="349597"/>
                </a:lnTo>
                <a:lnTo>
                  <a:pt x="105302" y="338663"/>
                </a:lnTo>
                <a:lnTo>
                  <a:pt x="54658" y="331735"/>
                </a:lnTo>
                <a:lnTo>
                  <a:pt x="0" y="329314"/>
                </a:lnTo>
                <a:lnTo>
                  <a:pt x="0" y="396751"/>
                </a:lnTo>
                <a:lnTo>
                  <a:pt x="54658" y="399146"/>
                </a:lnTo>
                <a:lnTo>
                  <a:pt x="105302" y="406000"/>
                </a:lnTo>
                <a:lnTo>
                  <a:pt x="152061" y="416818"/>
                </a:lnTo>
                <a:lnTo>
                  <a:pt x="195068" y="431105"/>
                </a:lnTo>
                <a:lnTo>
                  <a:pt x="234453" y="448365"/>
                </a:lnTo>
                <a:lnTo>
                  <a:pt x="270347" y="468102"/>
                </a:lnTo>
                <a:lnTo>
                  <a:pt x="302882" y="489821"/>
                </a:lnTo>
                <a:lnTo>
                  <a:pt x="332187" y="513026"/>
                </a:lnTo>
                <a:lnTo>
                  <a:pt x="358396" y="537222"/>
                </a:lnTo>
                <a:lnTo>
                  <a:pt x="381638" y="561914"/>
                </a:lnTo>
                <a:lnTo>
                  <a:pt x="402044" y="586606"/>
                </a:lnTo>
                <a:lnTo>
                  <a:pt x="419746" y="610803"/>
                </a:lnTo>
                <a:lnTo>
                  <a:pt x="434874" y="634008"/>
                </a:lnTo>
                <a:lnTo>
                  <a:pt x="447560" y="655727"/>
                </a:lnTo>
                <a:lnTo>
                  <a:pt x="457935" y="675464"/>
                </a:lnTo>
                <a:lnTo>
                  <a:pt x="466130" y="692724"/>
                </a:lnTo>
                <a:lnTo>
                  <a:pt x="472275" y="707011"/>
                </a:lnTo>
                <a:lnTo>
                  <a:pt x="478943" y="724683"/>
                </a:lnTo>
                <a:lnTo>
                  <a:pt x="480512" y="724683"/>
                </a:lnTo>
                <a:lnTo>
                  <a:pt x="482955" y="717829"/>
                </a:lnTo>
                <a:close/>
              </a:path>
            </a:pathLst>
          </a:custGeom>
          <a:solidFill>
            <a:srgbClr val="0097C6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0" name="object 20"/>
          <p:cNvSpPr/>
          <p:nvPr/>
        </p:nvSpPr>
        <p:spPr>
          <a:xfrm>
            <a:off x="0" y="6362700"/>
            <a:ext cx="9906000" cy="495298"/>
          </a:xfrm>
          <a:custGeom>
            <a:avLst/>
            <a:gdLst/>
            <a:ahLst/>
            <a:cxnLst/>
            <a:rect l="l" t="t" r="r" b="b"/>
            <a:pathLst>
              <a:path w="9906000" h="495298">
                <a:moveTo>
                  <a:pt x="0" y="495298"/>
                </a:moveTo>
                <a:lnTo>
                  <a:pt x="9906000" y="495298"/>
                </a:lnTo>
                <a:lnTo>
                  <a:pt x="9906000" y="0"/>
                </a:lnTo>
                <a:lnTo>
                  <a:pt x="0" y="0"/>
                </a:lnTo>
                <a:lnTo>
                  <a:pt x="0" y="49529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9" name="object 19"/>
          <p:cNvSpPr txBox="1"/>
          <p:nvPr/>
        </p:nvSpPr>
        <p:spPr>
          <a:xfrm>
            <a:off x="2934462" y="409606"/>
            <a:ext cx="1512468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55"/>
              </a:lnSpc>
              <a:spcBef>
                <a:spcPts val="127"/>
              </a:spcBef>
            </a:pPr>
            <a:r>
              <a:rPr dirty="0" smtClean="0" sz="2400" spc="0" b="1">
                <a:solidFill>
                  <a:srgbClr val="0097C6"/>
                </a:solidFill>
                <a:latin typeface="Arial"/>
                <a:cs typeface="Arial"/>
              </a:rPr>
              <a:t>Mu</a:t>
            </a:r>
            <a:r>
              <a:rPr dirty="0" smtClean="0" sz="2400" spc="4" b="1">
                <a:solidFill>
                  <a:srgbClr val="0097C6"/>
                </a:solidFill>
                <a:latin typeface="Arial"/>
                <a:cs typeface="Arial"/>
              </a:rPr>
              <a:t>l</a:t>
            </a:r>
            <a:r>
              <a:rPr dirty="0" smtClean="0" sz="2400" spc="0" b="1">
                <a:solidFill>
                  <a:srgbClr val="0097C6"/>
                </a:solidFill>
                <a:latin typeface="Arial"/>
                <a:cs typeface="Arial"/>
              </a:rPr>
              <a:t>t</a:t>
            </a:r>
            <a:r>
              <a:rPr dirty="0" smtClean="0" sz="2400" spc="4" b="1">
                <a:solidFill>
                  <a:srgbClr val="0097C6"/>
                </a:solidFill>
                <a:latin typeface="Arial"/>
                <a:cs typeface="Arial"/>
              </a:rPr>
              <a:t>i</a:t>
            </a:r>
            <a:r>
              <a:rPr dirty="0" smtClean="0" sz="2400" spc="0" b="1">
                <a:solidFill>
                  <a:srgbClr val="0097C6"/>
                </a:solidFill>
                <a:latin typeface="Arial"/>
                <a:cs typeface="Arial"/>
              </a:rPr>
              <a:t>loa</a:t>
            </a:r>
            <a:r>
              <a:rPr dirty="0" smtClean="0" sz="2400" spc="4" b="1">
                <a:solidFill>
                  <a:srgbClr val="0097C6"/>
                </a:solidFill>
                <a:latin typeface="Arial"/>
                <a:cs typeface="Arial"/>
              </a:rPr>
              <a:t>d</a:t>
            </a:r>
            <a:r>
              <a:rPr dirty="0" smtClean="0" sz="2400" spc="0" b="1">
                <a:solidFill>
                  <a:srgbClr val="0097C6"/>
                </a:solidFill>
                <a:latin typeface="Arial"/>
                <a:cs typeface="Arial"/>
              </a:rPr>
              <a:t>:</a:t>
            </a:r>
            <a:endParaRPr sz="24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441952" y="409606"/>
            <a:ext cx="2709468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55"/>
              </a:lnSpc>
              <a:spcBef>
                <a:spcPts val="127"/>
              </a:spcBef>
            </a:pPr>
            <a:r>
              <a:rPr dirty="0" smtClean="0" sz="2400" spc="0" b="1">
                <a:solidFill>
                  <a:srgbClr val="0097C6"/>
                </a:solidFill>
                <a:latin typeface="Arial"/>
                <a:cs typeface="Arial"/>
              </a:rPr>
              <a:t>A</a:t>
            </a:r>
            <a:r>
              <a:rPr dirty="0" smtClean="0" sz="2400" spc="-4" b="1">
                <a:solidFill>
                  <a:srgbClr val="0097C6"/>
                </a:solidFill>
                <a:latin typeface="Arial"/>
                <a:cs typeface="Arial"/>
              </a:rPr>
              <a:t>c</a:t>
            </a:r>
            <a:r>
              <a:rPr dirty="0" smtClean="0" sz="2400" spc="0" b="1">
                <a:solidFill>
                  <a:srgbClr val="0097C6"/>
                </a:solidFill>
                <a:latin typeface="Arial"/>
                <a:cs typeface="Arial"/>
              </a:rPr>
              <a:t>quisi</a:t>
            </a:r>
            <a:r>
              <a:rPr dirty="0" smtClean="0" sz="2400" spc="4" b="1">
                <a:solidFill>
                  <a:srgbClr val="0097C6"/>
                </a:solidFill>
                <a:latin typeface="Arial"/>
                <a:cs typeface="Arial"/>
              </a:rPr>
              <a:t>t</a:t>
            </a:r>
            <a:r>
              <a:rPr dirty="0" smtClean="0" sz="2400" spc="0" b="1">
                <a:solidFill>
                  <a:srgbClr val="0097C6"/>
                </a:solidFill>
                <a:latin typeface="Arial"/>
                <a:cs typeface="Arial"/>
              </a:rPr>
              <a:t>ion</a:t>
            </a:r>
            <a:r>
              <a:rPr dirty="0" smtClean="0" sz="2400" spc="-14" b="1">
                <a:solidFill>
                  <a:srgbClr val="0097C6"/>
                </a:solidFill>
                <a:latin typeface="Arial"/>
                <a:cs typeface="Arial"/>
              </a:rPr>
              <a:t> </a:t>
            </a:r>
            <a:r>
              <a:rPr dirty="0" smtClean="0" sz="2400" spc="0" b="1">
                <a:solidFill>
                  <a:srgbClr val="0097C6"/>
                </a:solidFill>
                <a:latin typeface="Arial"/>
                <a:cs typeface="Arial"/>
              </a:rPr>
              <a:t>Ph</a:t>
            </a:r>
            <a:r>
              <a:rPr dirty="0" smtClean="0" sz="2400" spc="-9" b="1">
                <a:solidFill>
                  <a:srgbClr val="0097C6"/>
                </a:solidFill>
                <a:latin typeface="Arial"/>
                <a:cs typeface="Arial"/>
              </a:rPr>
              <a:t>a</a:t>
            </a:r>
            <a:r>
              <a:rPr dirty="0" smtClean="0" sz="2400" spc="0" b="1">
                <a:solidFill>
                  <a:srgbClr val="0097C6"/>
                </a:solidFill>
                <a:latin typeface="Arial"/>
                <a:cs typeface="Arial"/>
              </a:rPr>
              <a:t>se</a:t>
            </a:r>
            <a:endParaRPr sz="24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46821" y="1469172"/>
            <a:ext cx="2052666" cy="23495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85"/>
              </a:lnSpc>
              <a:spcBef>
                <a:spcPts val="89"/>
              </a:spcBef>
            </a:pPr>
            <a:r>
              <a:rPr dirty="0" smtClean="0" sz="1650">
                <a:solidFill>
                  <a:srgbClr val="42404B"/>
                </a:solidFill>
                <a:latin typeface="Times New Roman"/>
                <a:cs typeface="Times New Roman"/>
              </a:rPr>
              <a:t>A</a:t>
            </a:r>
            <a:r>
              <a:rPr dirty="0" smtClean="0" sz="1650">
                <a:solidFill>
                  <a:srgbClr val="42404B"/>
                </a:solidFill>
                <a:latin typeface="Times New Roman"/>
                <a:cs typeface="Times New Roman"/>
              </a:rPr>
              <a:t>c</a:t>
            </a:r>
            <a:r>
              <a:rPr dirty="0" smtClean="0" sz="1650">
                <a:solidFill>
                  <a:srgbClr val="42404B"/>
                </a:solidFill>
                <a:latin typeface="Times New Roman"/>
                <a:cs typeface="Times New Roman"/>
              </a:rPr>
              <a:t>g</a:t>
            </a:r>
            <a:r>
              <a:rPr dirty="0" smtClean="0" sz="1650">
                <a:solidFill>
                  <a:srgbClr val="42404B"/>
                </a:solidFill>
                <a:latin typeface="Times New Roman"/>
                <a:cs typeface="Times New Roman"/>
              </a:rPr>
              <a:t>u</a:t>
            </a:r>
            <a:r>
              <a:rPr dirty="0" smtClean="0" sz="1650">
                <a:solidFill>
                  <a:srgbClr val="42404B"/>
                </a:solidFill>
                <a:latin typeface="Times New Roman"/>
                <a:cs typeface="Times New Roman"/>
              </a:rPr>
              <a:t>i</a:t>
            </a:r>
            <a:r>
              <a:rPr dirty="0" smtClean="0" sz="1650">
                <a:solidFill>
                  <a:srgbClr val="42404B"/>
                </a:solidFill>
                <a:latin typeface="Times New Roman"/>
                <a:cs typeface="Times New Roman"/>
              </a:rPr>
              <a:t>s</a:t>
            </a:r>
            <a:r>
              <a:rPr dirty="0" smtClean="0" sz="1650">
                <a:solidFill>
                  <a:srgbClr val="42404B"/>
                </a:solidFill>
                <a:latin typeface="Times New Roman"/>
                <a:cs typeface="Times New Roman"/>
              </a:rPr>
              <a:t>i</a:t>
            </a:r>
            <a:r>
              <a:rPr dirty="0" smtClean="0" sz="1650">
                <a:solidFill>
                  <a:srgbClr val="42404B"/>
                </a:solidFill>
                <a:latin typeface="Times New Roman"/>
                <a:cs typeface="Times New Roman"/>
              </a:rPr>
              <a:t>t'</a:t>
            </a:r>
            <a:r>
              <a:rPr dirty="0" smtClean="0" sz="1650">
                <a:solidFill>
                  <a:srgbClr val="4D5B78"/>
                </a:solidFill>
                <a:latin typeface="Times New Roman"/>
                <a:cs typeface="Times New Roman"/>
              </a:rPr>
              <a:t>"</a:t>
            </a:r>
            <a:r>
              <a:rPr dirty="0" smtClean="0" sz="1650">
                <a:solidFill>
                  <a:srgbClr val="42404B"/>
                </a:solidFill>
                <a:latin typeface="Times New Roman"/>
                <a:cs typeface="Times New Roman"/>
              </a:rPr>
              <a:t>on</a:t>
            </a:r>
            <a:r>
              <a:rPr dirty="0" smtClean="0" sz="1650" spc="200">
                <a:solidFill>
                  <a:srgbClr val="42404B"/>
                </a:solidFill>
                <a:latin typeface="Times New Roman"/>
                <a:cs typeface="Times New Roman"/>
              </a:rPr>
              <a:t> </a:t>
            </a:r>
            <a:r>
              <a:rPr dirty="0" smtClean="0" sz="1650" spc="0">
                <a:solidFill>
                  <a:srgbClr val="42404B"/>
                </a:solidFill>
                <a:latin typeface="Times New Roman"/>
                <a:cs typeface="Times New Roman"/>
              </a:rPr>
              <a:t>P</a:t>
            </a:r>
            <a:r>
              <a:rPr dirty="0" smtClean="0" sz="1650" spc="0">
                <a:solidFill>
                  <a:srgbClr val="56525E"/>
                </a:solidFill>
                <a:latin typeface="Times New Roman"/>
                <a:cs typeface="Times New Roman"/>
              </a:rPr>
              <a:t>h</a:t>
            </a:r>
            <a:r>
              <a:rPr dirty="0" smtClean="0" sz="1650" spc="0">
                <a:solidFill>
                  <a:srgbClr val="42404B"/>
                </a:solidFill>
                <a:latin typeface="Times New Roman"/>
                <a:cs typeface="Times New Roman"/>
              </a:rPr>
              <a:t>a</a:t>
            </a:r>
            <a:r>
              <a:rPr dirty="0" smtClean="0" sz="1650" spc="0">
                <a:solidFill>
                  <a:srgbClr val="42404B"/>
                </a:solidFill>
                <a:latin typeface="Times New Roman"/>
                <a:cs typeface="Times New Roman"/>
              </a:rPr>
              <a:t>s</a:t>
            </a:r>
            <a:r>
              <a:rPr dirty="0" smtClean="0" sz="1650" spc="0">
                <a:solidFill>
                  <a:srgbClr val="42404B"/>
                </a:solidFill>
                <a:latin typeface="Times New Roman"/>
                <a:cs typeface="Times New Roman"/>
              </a:rPr>
              <a:t>e</a:t>
            </a:r>
            <a:r>
              <a:rPr dirty="0" smtClean="0" sz="1650" spc="0">
                <a:solidFill>
                  <a:srgbClr val="42404B"/>
                </a:solidFill>
                <a:latin typeface="Times New Roman"/>
                <a:cs typeface="Times New Roman"/>
              </a:rPr>
              <a:t>:</a:t>
            </a:r>
            <a:r>
              <a:rPr dirty="0" smtClean="0" sz="1650" spc="0">
                <a:solidFill>
                  <a:srgbClr val="42404B"/>
                </a:solidFill>
                <a:latin typeface="Times New Roman"/>
                <a:cs typeface="Times New Roman"/>
              </a:rPr>
              <a:t>-</a:t>
            </a:r>
            <a:endParaRPr sz="165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227215" y="1546304"/>
            <a:ext cx="3835988" cy="53898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indent="205755">
              <a:lnSpc>
                <a:spcPct val="97504"/>
              </a:lnSpc>
            </a:pPr>
            <a:r>
              <a:rPr dirty="0" smtClean="0" sz="1200">
                <a:solidFill>
                  <a:srgbClr val="56525E"/>
                </a:solidFill>
                <a:latin typeface="Arial"/>
                <a:cs typeface="Arial"/>
              </a:rPr>
              <a:t>,</a:t>
            </a:r>
            <a:r>
              <a:rPr dirty="0" smtClean="0" sz="1200" spc="69">
                <a:solidFill>
                  <a:srgbClr val="56525E"/>
                </a:solidFill>
                <a:latin typeface="Arial"/>
                <a:cs typeface="Arial"/>
              </a:rPr>
              <a:t>/</a:t>
            </a:r>
            <a:r>
              <a:rPr dirty="0" smtClean="0" sz="1200" spc="0">
                <a:solidFill>
                  <a:srgbClr val="56525E"/>
                </a:solidFill>
                <a:latin typeface="Arial"/>
                <a:cs typeface="Arial"/>
              </a:rPr>
              <a:t>A</a:t>
            </a:r>
            <a:r>
              <a:rPr dirty="0" smtClean="0" sz="1200" spc="0">
                <a:solidFill>
                  <a:srgbClr val="56525E"/>
                </a:solidFill>
                <a:latin typeface="Arial"/>
                <a:cs typeface="Arial"/>
              </a:rPr>
              <a:t>d</a:t>
            </a:r>
            <a:r>
              <a:rPr dirty="0" smtClean="0" sz="1200" spc="0">
                <a:solidFill>
                  <a:srgbClr val="42404B"/>
                </a:solidFill>
                <a:latin typeface="Arial"/>
                <a:cs typeface="Arial"/>
              </a:rPr>
              <a:t>d</a:t>
            </a:r>
            <a:r>
              <a:rPr dirty="0" smtClean="0" sz="1200" spc="114">
                <a:solidFill>
                  <a:srgbClr val="42404B"/>
                </a:solidFill>
                <a:latin typeface="Arial"/>
                <a:cs typeface="Arial"/>
              </a:rPr>
              <a:t> </a:t>
            </a:r>
            <a:r>
              <a:rPr dirty="0" smtClean="0" sz="850" spc="-34" i="1">
                <a:solidFill>
                  <a:srgbClr val="56525E"/>
                </a:solidFill>
                <a:latin typeface="Times New Roman"/>
                <a:cs typeface="Times New Roman"/>
              </a:rPr>
              <a:t>e</a:t>
            </a:r>
            <a:r>
              <a:rPr dirty="0" smtClean="0" sz="850" spc="0" i="1">
                <a:solidFill>
                  <a:srgbClr val="56525E"/>
                </a:solidFill>
                <a:latin typeface="Times New Roman"/>
                <a:cs typeface="Times New Roman"/>
              </a:rPr>
              <a:t>..</a:t>
            </a:r>
            <a:r>
              <a:rPr dirty="0" smtClean="0" sz="850" spc="-139" i="1">
                <a:solidFill>
                  <a:srgbClr val="56525E"/>
                </a:solidFill>
                <a:latin typeface="Times New Roman"/>
                <a:cs typeface="Times New Roman"/>
              </a:rPr>
              <a:t> </a:t>
            </a:r>
            <a:r>
              <a:rPr dirty="0" smtClean="0" sz="1200" spc="0">
                <a:solidFill>
                  <a:srgbClr val="56525E"/>
                </a:solidFill>
                <a:latin typeface="Arial"/>
                <a:cs typeface="Arial"/>
              </a:rPr>
              <a:t>M</a:t>
            </a:r>
            <a:r>
              <a:rPr dirty="0" smtClean="0" sz="1200" spc="0">
                <a:solidFill>
                  <a:srgbClr val="42404B"/>
                </a:solidFill>
                <a:latin typeface="Arial"/>
                <a:cs typeface="Arial"/>
              </a:rPr>
              <a:t>a</a:t>
            </a:r>
            <a:r>
              <a:rPr dirty="0" smtClean="0" sz="1200" spc="0">
                <a:solidFill>
                  <a:srgbClr val="42404B"/>
                </a:solidFill>
                <a:latin typeface="Arial"/>
                <a:cs typeface="Arial"/>
              </a:rPr>
              <a:t>t</a:t>
            </a:r>
            <a:r>
              <a:rPr dirty="0" smtClean="0" sz="1200" spc="0">
                <a:solidFill>
                  <a:srgbClr val="42404B"/>
                </a:solidFill>
                <a:latin typeface="Arial"/>
                <a:cs typeface="Arial"/>
              </a:rPr>
              <a:t>c</a:t>
            </a:r>
            <a:r>
              <a:rPr dirty="0" smtClean="0" sz="1200" spc="0">
                <a:solidFill>
                  <a:srgbClr val="42404B"/>
                </a:solidFill>
                <a:latin typeface="Arial"/>
                <a:cs typeface="Arial"/>
              </a:rPr>
              <a:t>h</a:t>
            </a:r>
            <a:r>
              <a:rPr dirty="0" smtClean="0" sz="1200" spc="44">
                <a:solidFill>
                  <a:srgbClr val="42404B"/>
                </a:solidFill>
                <a:latin typeface="Arial"/>
                <a:cs typeface="Arial"/>
              </a:rPr>
              <a:t> </a:t>
            </a:r>
            <a:r>
              <a:rPr dirty="0" smtClean="0" sz="1200" spc="0">
                <a:solidFill>
                  <a:srgbClr val="56525E"/>
                </a:solidFill>
                <a:latin typeface="Arial"/>
                <a:cs typeface="Arial"/>
              </a:rPr>
              <a:t>T.</a:t>
            </a:r>
            <a:r>
              <a:rPr dirty="0" smtClean="0" sz="1200" spc="0">
                <a:solidFill>
                  <a:srgbClr val="42404B"/>
                </a:solidFill>
                <a:latin typeface="Arial"/>
                <a:cs typeface="Arial"/>
              </a:rPr>
              <a:t>a</a:t>
            </a:r>
            <a:r>
              <a:rPr dirty="0" smtClean="0" sz="1200" spc="0">
                <a:solidFill>
                  <a:srgbClr val="42404B"/>
                </a:solidFill>
                <a:latin typeface="Arial"/>
                <a:cs typeface="Arial"/>
              </a:rPr>
              <a:t>g</a:t>
            </a:r>
            <a:r>
              <a:rPr dirty="0" smtClean="0" sz="1200" spc="0">
                <a:solidFill>
                  <a:srgbClr val="56525E"/>
                </a:solidFill>
                <a:latin typeface="Arial"/>
                <a:cs typeface="Arial"/>
              </a:rPr>
              <a:t>"</a:t>
            </a:r>
            <a:r>
              <a:rPr dirty="0" smtClean="0" sz="1200" spc="44">
                <a:solidFill>
                  <a:srgbClr val="56525E"/>
                </a:solidFill>
                <a:latin typeface="Arial"/>
                <a:cs typeface="Arial"/>
              </a:rPr>
              <a:t> </a:t>
            </a:r>
            <a:r>
              <a:rPr dirty="0" smtClean="0" sz="1200" spc="0">
                <a:solidFill>
                  <a:srgbClr val="686370"/>
                </a:solidFill>
                <a:latin typeface="Arial"/>
                <a:cs typeface="Arial"/>
              </a:rPr>
              <a:t>i</a:t>
            </a:r>
            <a:r>
              <a:rPr dirty="0" smtClean="0" sz="1200" spc="0">
                <a:solidFill>
                  <a:srgbClr val="56525E"/>
                </a:solidFill>
                <a:latin typeface="Arial"/>
                <a:cs typeface="Arial"/>
              </a:rPr>
              <a:t>n</a:t>
            </a:r>
            <a:r>
              <a:rPr dirty="0" smtClean="0" sz="1200" spc="0">
                <a:solidFill>
                  <a:srgbClr val="42404B"/>
                </a:solidFill>
                <a:latin typeface="Arial"/>
                <a:cs typeface="Arial"/>
              </a:rPr>
              <a:t>f</a:t>
            </a:r>
            <a:r>
              <a:rPr dirty="0" smtClean="0" sz="1200" spc="0">
                <a:solidFill>
                  <a:srgbClr val="42404B"/>
                </a:solidFill>
                <a:latin typeface="Arial"/>
                <a:cs typeface="Arial"/>
              </a:rPr>
              <a:t>o</a:t>
            </a:r>
            <a:r>
              <a:rPr dirty="0" smtClean="0" sz="1200" spc="0">
                <a:solidFill>
                  <a:srgbClr val="56525E"/>
                </a:solidFill>
                <a:latin typeface="Arial"/>
                <a:cs typeface="Arial"/>
              </a:rPr>
              <a:t>r</a:t>
            </a:r>
            <a:r>
              <a:rPr dirty="0" smtClean="0" sz="1200" spc="0">
                <a:solidFill>
                  <a:srgbClr val="42404B"/>
                </a:solidFill>
                <a:latin typeface="Arial"/>
                <a:cs typeface="Arial"/>
              </a:rPr>
              <a:t>m</a:t>
            </a:r>
            <a:r>
              <a:rPr dirty="0" smtClean="0" sz="1200" spc="0">
                <a:solidFill>
                  <a:srgbClr val="42404B"/>
                </a:solidFill>
                <a:latin typeface="Arial"/>
                <a:cs typeface="Arial"/>
              </a:rPr>
              <a:t>a</a:t>
            </a:r>
            <a:r>
              <a:rPr dirty="0" smtClean="0" sz="1200" spc="0">
                <a:solidFill>
                  <a:srgbClr val="42404B"/>
                </a:solidFill>
                <a:latin typeface="Arial"/>
                <a:cs typeface="Arial"/>
              </a:rPr>
              <a:t>t</a:t>
            </a:r>
            <a:r>
              <a:rPr dirty="0" smtClean="0" sz="1200" spc="0">
                <a:solidFill>
                  <a:srgbClr val="42404B"/>
                </a:solidFill>
                <a:latin typeface="Arial"/>
                <a:cs typeface="Arial"/>
              </a:rPr>
              <a:t>i</a:t>
            </a:r>
            <a:r>
              <a:rPr dirty="0" smtClean="0" sz="1200" spc="0">
                <a:solidFill>
                  <a:srgbClr val="42404B"/>
                </a:solidFill>
                <a:latin typeface="Arial"/>
                <a:cs typeface="Arial"/>
              </a:rPr>
              <a:t>o</a:t>
            </a:r>
            <a:r>
              <a:rPr dirty="0" smtClean="0" sz="1200" spc="0">
                <a:solidFill>
                  <a:srgbClr val="56525E"/>
                </a:solidFill>
                <a:latin typeface="Arial"/>
                <a:cs typeface="Arial"/>
              </a:rPr>
              <a:t>n</a:t>
            </a:r>
            <a:r>
              <a:rPr dirty="0" smtClean="0" sz="1200" spc="44">
                <a:solidFill>
                  <a:srgbClr val="56525E"/>
                </a:solidFill>
                <a:latin typeface="Arial"/>
                <a:cs typeface="Arial"/>
              </a:rPr>
              <a:t> </a:t>
            </a:r>
            <a:r>
              <a:rPr dirty="0" smtClean="0" sz="1200" spc="0">
                <a:solidFill>
                  <a:srgbClr val="42404B"/>
                </a:solidFill>
                <a:latin typeface="Arial"/>
                <a:cs typeface="Arial"/>
              </a:rPr>
              <a:t>t</a:t>
            </a:r>
            <a:r>
              <a:rPr dirty="0" smtClean="0" sz="1200" spc="0">
                <a:solidFill>
                  <a:srgbClr val="42404B"/>
                </a:solidFill>
                <a:latin typeface="Arial"/>
                <a:cs typeface="Arial"/>
              </a:rPr>
              <a:t>o</a:t>
            </a:r>
            <a:r>
              <a:rPr dirty="0" smtClean="0" sz="1200" spc="114">
                <a:solidFill>
                  <a:srgbClr val="42404B"/>
                </a:solidFill>
                <a:latin typeface="Arial"/>
                <a:cs typeface="Arial"/>
              </a:rPr>
              <a:t> </a:t>
            </a:r>
            <a:r>
              <a:rPr dirty="0" smtClean="0" sz="1200" spc="0">
                <a:solidFill>
                  <a:srgbClr val="42404B"/>
                </a:solidFill>
                <a:latin typeface="Arial"/>
                <a:cs typeface="Arial"/>
              </a:rPr>
              <a:t>rec</a:t>
            </a:r>
            <a:r>
              <a:rPr dirty="0" smtClean="0" sz="1200" spc="0">
                <a:solidFill>
                  <a:srgbClr val="56525E"/>
                </a:solidFill>
                <a:latin typeface="Arial"/>
                <a:cs typeface="Arial"/>
              </a:rPr>
              <a:t>o</a:t>
            </a:r>
            <a:r>
              <a:rPr dirty="0" smtClean="0" sz="1200" spc="0">
                <a:solidFill>
                  <a:srgbClr val="42404B"/>
                </a:solidFill>
                <a:latin typeface="Arial"/>
                <a:cs typeface="Arial"/>
              </a:rPr>
              <a:t>rd</a:t>
            </a:r>
            <a:r>
              <a:rPr dirty="0" smtClean="0" sz="1200" spc="0">
                <a:solidFill>
                  <a:srgbClr val="56525E"/>
                </a:solidFill>
                <a:latin typeface="Arial"/>
                <a:cs typeface="Arial"/>
              </a:rPr>
              <a:t>,</a:t>
            </a:r>
            <a:r>
              <a:rPr dirty="0" smtClean="0" sz="1200" spc="0">
                <a:solidFill>
                  <a:srgbClr val="56525E"/>
                </a:solidFill>
                <a:latin typeface="Arial"/>
                <a:cs typeface="Arial"/>
              </a:rPr>
              <a:t> </a:t>
            </a:r>
            <a:r>
              <a:rPr dirty="0" smtClean="0" sz="1200" spc="0">
                <a:solidFill>
                  <a:srgbClr val="56525E"/>
                </a:solidFill>
                <a:latin typeface="Arial"/>
                <a:cs typeface="Arial"/>
              </a:rPr>
              <a:t>v"'</a:t>
            </a:r>
            <a:r>
              <a:rPr dirty="0" smtClean="0" sz="1200" spc="0">
                <a:solidFill>
                  <a:srgbClr val="42404B"/>
                </a:solidFill>
                <a:latin typeface="Arial"/>
                <a:cs typeface="Arial"/>
              </a:rPr>
              <a:t>M</a:t>
            </a:r>
            <a:r>
              <a:rPr dirty="0" smtClean="0" sz="1200" spc="0">
                <a:solidFill>
                  <a:srgbClr val="42404B"/>
                </a:solidFill>
                <a:latin typeface="Arial"/>
                <a:cs typeface="Arial"/>
              </a:rPr>
              <a:t>a</a:t>
            </a:r>
            <a:r>
              <a:rPr dirty="0" smtClean="0" sz="1200" spc="0">
                <a:solidFill>
                  <a:srgbClr val="42404B"/>
                </a:solidFill>
                <a:latin typeface="Segoe UI"/>
                <a:cs typeface="Segoe UI"/>
              </a:rPr>
              <a:t>�</a:t>
            </a:r>
            <a:r>
              <a:rPr dirty="0" smtClean="0" sz="1200" spc="0">
                <a:solidFill>
                  <a:srgbClr val="42404B"/>
                </a:solidFill>
                <a:latin typeface="Arial"/>
                <a:cs typeface="Arial"/>
              </a:rPr>
              <a:t>e</a:t>
            </a:r>
            <a:r>
              <a:rPr dirty="0" smtClean="0" sz="1200" spc="114">
                <a:solidFill>
                  <a:srgbClr val="42404B"/>
                </a:solidFill>
                <a:latin typeface="Arial"/>
                <a:cs typeface="Arial"/>
              </a:rPr>
              <a:t> </a:t>
            </a:r>
            <a:r>
              <a:rPr dirty="0" smtClean="0" sz="1200" spc="0">
                <a:solidFill>
                  <a:srgbClr val="42404B"/>
                </a:solidFill>
                <a:latin typeface="Arial"/>
                <a:cs typeface="Arial"/>
              </a:rPr>
              <a:t>b</a:t>
            </a:r>
            <a:r>
              <a:rPr dirty="0" smtClean="0" sz="1200" spc="0">
                <a:solidFill>
                  <a:srgbClr val="2C284D"/>
                </a:solidFill>
                <a:latin typeface="Arial"/>
                <a:cs typeface="Arial"/>
              </a:rPr>
              <a:t>l</a:t>
            </a:r>
            <a:r>
              <a:rPr dirty="0" smtClean="0" sz="1200" spc="0">
                <a:solidFill>
                  <a:srgbClr val="56525E"/>
                </a:solidFill>
                <a:latin typeface="Arial"/>
                <a:cs typeface="Arial"/>
              </a:rPr>
              <a:t>o</a:t>
            </a:r>
            <a:r>
              <a:rPr dirty="0" smtClean="0" sz="1200" spc="0">
                <a:solidFill>
                  <a:srgbClr val="56525E"/>
                </a:solidFill>
                <a:latin typeface="Arial"/>
                <a:cs typeface="Arial"/>
              </a:rPr>
              <a:t>c</a:t>
            </a:r>
            <a:r>
              <a:rPr dirty="0" smtClean="0" sz="1200" spc="0">
                <a:solidFill>
                  <a:srgbClr val="56525E"/>
                </a:solidFill>
                <a:latin typeface="Arial"/>
                <a:cs typeface="Arial"/>
              </a:rPr>
              <a:t>k</a:t>
            </a:r>
            <a:r>
              <a:rPr dirty="0" smtClean="0" sz="1200" spc="0">
                <a:solidFill>
                  <a:srgbClr val="42404B"/>
                </a:solidFill>
                <a:latin typeface="Arial"/>
                <a:cs typeface="Arial"/>
              </a:rPr>
              <a:t>s</a:t>
            </a:r>
            <a:r>
              <a:rPr dirty="0" smtClean="0" sz="1200" spc="-22">
                <a:solidFill>
                  <a:srgbClr val="42404B"/>
                </a:solidFill>
                <a:latin typeface="Arial"/>
                <a:cs typeface="Arial"/>
              </a:rPr>
              <a:t> </a:t>
            </a:r>
            <a:r>
              <a:rPr dirty="0" smtClean="0" sz="1200" spc="0">
                <a:solidFill>
                  <a:srgbClr val="42404B"/>
                </a:solidFill>
                <a:latin typeface="Arial"/>
                <a:cs typeface="Arial"/>
              </a:rPr>
              <a:t>a</a:t>
            </a:r>
            <a:r>
              <a:rPr dirty="0" smtClean="0" sz="1200" spc="0">
                <a:solidFill>
                  <a:srgbClr val="56525E"/>
                </a:solidFill>
                <a:latin typeface="Arial"/>
                <a:cs typeface="Arial"/>
              </a:rPr>
              <a:t>n</a:t>
            </a:r>
            <a:r>
              <a:rPr dirty="0" smtClean="0" sz="1200" spc="0">
                <a:solidFill>
                  <a:srgbClr val="56525E"/>
                </a:solidFill>
                <a:latin typeface="Arial"/>
                <a:cs typeface="Arial"/>
              </a:rPr>
              <a:t>d</a:t>
            </a:r>
            <a:r>
              <a:rPr dirty="0" smtClean="0" sz="1200" spc="18">
                <a:solidFill>
                  <a:srgbClr val="56525E"/>
                </a:solidFill>
                <a:latin typeface="Arial"/>
                <a:cs typeface="Arial"/>
              </a:rPr>
              <a:t> </a:t>
            </a:r>
            <a:r>
              <a:rPr dirty="0" smtClean="0" sz="1200" spc="0">
                <a:solidFill>
                  <a:srgbClr val="56525E"/>
                </a:solidFill>
                <a:latin typeface="Arial"/>
                <a:cs typeface="Arial"/>
              </a:rPr>
              <a:t>s</a:t>
            </a:r>
            <a:r>
              <a:rPr dirty="0" smtClean="0" sz="1200" spc="0">
                <a:solidFill>
                  <a:srgbClr val="42404B"/>
                </a:solidFill>
                <a:latin typeface="Arial"/>
                <a:cs typeface="Arial"/>
              </a:rPr>
              <a:t>e</a:t>
            </a:r>
            <a:r>
              <a:rPr dirty="0" smtClean="0" sz="1200" spc="0">
                <a:solidFill>
                  <a:srgbClr val="56525E"/>
                </a:solidFill>
                <a:latin typeface="Arial"/>
                <a:cs typeface="Arial"/>
              </a:rPr>
              <a:t>n</a:t>
            </a:r>
            <a:r>
              <a:rPr dirty="0" smtClean="0" sz="1200" spc="0">
                <a:solidFill>
                  <a:srgbClr val="56525E"/>
                </a:solidFill>
                <a:latin typeface="Arial"/>
                <a:cs typeface="Arial"/>
              </a:rPr>
              <a:t>d</a:t>
            </a:r>
            <a:r>
              <a:rPr dirty="0" smtClean="0" sz="1200" spc="77">
                <a:solidFill>
                  <a:srgbClr val="56525E"/>
                </a:solidFill>
                <a:latin typeface="Arial"/>
                <a:cs typeface="Arial"/>
              </a:rPr>
              <a:t> </a:t>
            </a:r>
            <a:r>
              <a:rPr dirty="0" smtClean="0" sz="1300" spc="0">
                <a:solidFill>
                  <a:srgbClr val="56525E"/>
                </a:solidFill>
                <a:latin typeface="Times New Roman"/>
                <a:cs typeface="Times New Roman"/>
              </a:rPr>
              <a:t>"</a:t>
            </a:r>
            <a:r>
              <a:rPr dirty="0" smtClean="0" sz="1300" spc="0">
                <a:solidFill>
                  <a:srgbClr val="42404B"/>
                </a:solidFill>
                <a:latin typeface="Times New Roman"/>
                <a:cs typeface="Times New Roman"/>
              </a:rPr>
              <a:t>q</a:t>
            </a:r>
            <a:r>
              <a:rPr dirty="0" smtClean="0" sz="1300" spc="0">
                <a:solidFill>
                  <a:srgbClr val="56525E"/>
                </a:solidFill>
                <a:latin typeface="Times New Roman"/>
                <a:cs typeface="Times New Roman"/>
              </a:rPr>
              <a:t>u</a:t>
            </a:r>
            <a:r>
              <a:rPr dirty="0" smtClean="0" sz="1300" spc="0">
                <a:solidFill>
                  <a:srgbClr val="42404B"/>
                </a:solidFill>
                <a:latin typeface="Times New Roman"/>
                <a:cs typeface="Times New Roman"/>
              </a:rPr>
              <a:t>l</a:t>
            </a:r>
            <a:r>
              <a:rPr dirty="0" smtClean="0" sz="1300" spc="0">
                <a:solidFill>
                  <a:srgbClr val="56525E"/>
                </a:solidFill>
                <a:latin typeface="Times New Roman"/>
                <a:cs typeface="Times New Roman"/>
              </a:rPr>
              <a:t>c</a:t>
            </a:r>
            <a:r>
              <a:rPr dirty="0" smtClean="0" sz="1300" spc="0">
                <a:solidFill>
                  <a:srgbClr val="56525E"/>
                </a:solidFill>
                <a:latin typeface="Times New Roman"/>
                <a:cs typeface="Times New Roman"/>
              </a:rPr>
              <a:t>k</a:t>
            </a:r>
            <a:r>
              <a:rPr dirty="0" smtClean="0" sz="1300" spc="136">
                <a:solidFill>
                  <a:srgbClr val="56525E"/>
                </a:solidFill>
                <a:latin typeface="Times New Roman"/>
                <a:cs typeface="Times New Roman"/>
              </a:rPr>
              <a:t> </a:t>
            </a:r>
            <a:r>
              <a:rPr dirty="0" smtClean="0" sz="1200" spc="0">
                <a:solidFill>
                  <a:srgbClr val="42404B"/>
                </a:solidFill>
                <a:latin typeface="Arial"/>
                <a:cs typeface="Arial"/>
              </a:rPr>
              <a:t>p</a:t>
            </a:r>
            <a:r>
              <a:rPr dirty="0" smtClean="0" sz="1200" spc="0">
                <a:solidFill>
                  <a:srgbClr val="42404B"/>
                </a:solidFill>
                <a:latin typeface="Arial"/>
                <a:cs typeface="Arial"/>
              </a:rPr>
              <a:t>at</a:t>
            </a:r>
            <a:r>
              <a:rPr dirty="0" smtClean="0" sz="1200" spc="0">
                <a:solidFill>
                  <a:srgbClr val="56525E"/>
                </a:solidFill>
                <a:latin typeface="Arial"/>
                <a:cs typeface="Arial"/>
              </a:rPr>
              <a:t>h</a:t>
            </a:r>
            <a:r>
              <a:rPr dirty="0" smtClean="0" sz="1200" spc="0">
                <a:solidFill>
                  <a:srgbClr val="56525E"/>
                </a:solidFill>
                <a:latin typeface="Arial"/>
                <a:cs typeface="Arial"/>
              </a:rPr>
              <a:t>"</a:t>
            </a:r>
            <a:r>
              <a:rPr dirty="0" smtClean="0" sz="1200" spc="44">
                <a:solidFill>
                  <a:srgbClr val="56525E"/>
                </a:solidFill>
                <a:latin typeface="Arial"/>
                <a:cs typeface="Arial"/>
              </a:rPr>
              <a:t> </a:t>
            </a:r>
            <a:r>
              <a:rPr dirty="0" smtClean="0" sz="1200" spc="0">
                <a:solidFill>
                  <a:srgbClr val="42404B"/>
                </a:solidFill>
                <a:latin typeface="Arial"/>
                <a:cs typeface="Arial"/>
              </a:rPr>
              <a:t>t</a:t>
            </a:r>
            <a:r>
              <a:rPr dirty="0" smtClean="0" sz="1200" spc="0">
                <a:solidFill>
                  <a:srgbClr val="42404B"/>
                </a:solidFill>
                <a:latin typeface="Arial"/>
                <a:cs typeface="Arial"/>
              </a:rPr>
              <a:t>o</a:t>
            </a:r>
            <a:r>
              <a:rPr dirty="0" smtClean="0" sz="1200" spc="-68">
                <a:solidFill>
                  <a:srgbClr val="42404B"/>
                </a:solidFill>
                <a:latin typeface="Arial"/>
                <a:cs typeface="Arial"/>
              </a:rPr>
              <a:t> </a:t>
            </a:r>
            <a:r>
              <a:rPr dirty="0" smtClean="0" sz="1200" spc="0">
                <a:solidFill>
                  <a:srgbClr val="56525E"/>
                </a:solidFill>
                <a:latin typeface="Arial"/>
                <a:cs typeface="Arial"/>
              </a:rPr>
              <a:t>A</a:t>
            </a:r>
            <a:r>
              <a:rPr dirty="0" smtClean="0" sz="1200" spc="0">
                <a:solidFill>
                  <a:srgbClr val="56525E"/>
                </a:solidFill>
                <a:latin typeface="Arial"/>
                <a:cs typeface="Arial"/>
              </a:rPr>
              <a:t>M</a:t>
            </a:r>
            <a:r>
              <a:rPr dirty="0" smtClean="0" sz="1200" spc="0">
                <a:solidFill>
                  <a:srgbClr val="42404B"/>
                </a:solidFill>
                <a:latin typeface="Arial"/>
                <a:cs typeface="Arial"/>
              </a:rPr>
              <a:t>P</a:t>
            </a:r>
            <a:r>
              <a:rPr dirty="0" smtClean="0" sz="1200" spc="0">
                <a:solidFill>
                  <a:srgbClr val="56525E"/>
                </a:solidFill>
                <a:latin typeface="Arial"/>
                <a:cs typeface="Arial"/>
              </a:rPr>
              <a:t>s</a:t>
            </a:r>
            <a:r>
              <a:rPr dirty="0" smtClean="0" sz="1200" spc="0">
                <a:solidFill>
                  <a:srgbClr val="56525E"/>
                </a:solidFill>
                <a:latin typeface="Arial"/>
                <a:cs typeface="Arial"/>
              </a:rPr>
              <a:t>.</a:t>
            </a:r>
            <a:r>
              <a:rPr dirty="0" smtClean="0" sz="1200" spc="0">
                <a:solidFill>
                  <a:srgbClr val="56525E"/>
                </a:solidFill>
                <a:latin typeface="Arial"/>
                <a:cs typeface="Arial"/>
              </a:rPr>
              <a:t> </a:t>
            </a:r>
            <a:r>
              <a:rPr dirty="0" smtClean="0" sz="1200" spc="0">
                <a:solidFill>
                  <a:srgbClr val="56525E"/>
                </a:solidFill>
                <a:latin typeface="Arial"/>
                <a:cs typeface="Arial"/>
              </a:rPr>
              <a:t>v"</a:t>
            </a:r>
            <a:r>
              <a:rPr dirty="0" smtClean="0" sz="1200" spc="0">
                <a:solidFill>
                  <a:srgbClr val="42404B"/>
                </a:solidFill>
                <a:latin typeface="Arial"/>
                <a:cs typeface="Arial"/>
              </a:rPr>
              <a:t>D</a:t>
            </a:r>
            <a:r>
              <a:rPr dirty="0" smtClean="0" sz="1200" spc="0">
                <a:solidFill>
                  <a:srgbClr val="42404B"/>
                </a:solidFill>
                <a:latin typeface="Arial"/>
                <a:cs typeface="Arial"/>
              </a:rPr>
              <a:t>e</a:t>
            </a:r>
            <a:r>
              <a:rPr dirty="0" smtClean="0" sz="1200" spc="0">
                <a:solidFill>
                  <a:srgbClr val="42404B"/>
                </a:solidFill>
                <a:latin typeface="Arial"/>
                <a:cs typeface="Arial"/>
              </a:rPr>
              <a:t>b</a:t>
            </a:r>
            <a:r>
              <a:rPr dirty="0" smtClean="0" sz="1200" spc="0">
                <a:solidFill>
                  <a:srgbClr val="2C284D"/>
                </a:solidFill>
                <a:latin typeface="Arial"/>
                <a:cs typeface="Arial"/>
              </a:rPr>
              <a:t>l</a:t>
            </a:r>
            <a:r>
              <a:rPr dirty="0" smtClean="0" sz="1200" spc="0">
                <a:solidFill>
                  <a:srgbClr val="56525E"/>
                </a:solidFill>
                <a:latin typeface="Arial"/>
                <a:cs typeface="Arial"/>
              </a:rPr>
              <a:t>o</a:t>
            </a:r>
            <a:r>
              <a:rPr dirty="0" smtClean="0" sz="1200" spc="0">
                <a:solidFill>
                  <a:srgbClr val="56525E"/>
                </a:solidFill>
                <a:latin typeface="Arial"/>
                <a:cs typeface="Arial"/>
              </a:rPr>
              <a:t>c</a:t>
            </a:r>
            <a:r>
              <a:rPr dirty="0" smtClean="0" sz="1200" spc="0">
                <a:solidFill>
                  <a:srgbClr val="56525E"/>
                </a:solidFill>
                <a:latin typeface="Arial"/>
                <a:cs typeface="Arial"/>
              </a:rPr>
              <a:t>k</a:t>
            </a:r>
            <a:r>
              <a:rPr dirty="0" smtClean="0" sz="1200" spc="19">
                <a:solidFill>
                  <a:srgbClr val="56525E"/>
                </a:solidFill>
                <a:latin typeface="Arial"/>
                <a:cs typeface="Arial"/>
              </a:rPr>
              <a:t> </a:t>
            </a:r>
            <a:r>
              <a:rPr dirty="0" smtClean="0" sz="1200" spc="0">
                <a:solidFill>
                  <a:srgbClr val="42404B"/>
                </a:solidFill>
                <a:latin typeface="Arial"/>
                <a:cs typeface="Arial"/>
              </a:rPr>
              <a:t>a</a:t>
            </a:r>
            <a:r>
              <a:rPr dirty="0" smtClean="0" sz="1200" spc="0">
                <a:solidFill>
                  <a:srgbClr val="42404B"/>
                </a:solidFill>
                <a:latin typeface="Arial"/>
                <a:cs typeface="Arial"/>
              </a:rPr>
              <a:t>n</a:t>
            </a:r>
            <a:r>
              <a:rPr dirty="0" smtClean="0" sz="1200" spc="0">
                <a:solidFill>
                  <a:srgbClr val="42404B"/>
                </a:solidFill>
                <a:latin typeface="Arial"/>
                <a:cs typeface="Arial"/>
              </a:rPr>
              <a:t>d</a:t>
            </a:r>
            <a:r>
              <a:rPr dirty="0" smtClean="0" sz="1200" spc="114">
                <a:solidFill>
                  <a:srgbClr val="42404B"/>
                </a:solidFill>
                <a:latin typeface="Arial"/>
                <a:cs typeface="Arial"/>
              </a:rPr>
              <a:t> </a:t>
            </a:r>
            <a:r>
              <a:rPr dirty="0" smtClean="0" sz="1200" spc="0">
                <a:solidFill>
                  <a:srgbClr val="56525E"/>
                </a:solidFill>
                <a:latin typeface="Arial"/>
                <a:cs typeface="Arial"/>
              </a:rPr>
              <a:t>r</a:t>
            </a:r>
            <a:r>
              <a:rPr dirty="0" smtClean="0" sz="1200" spc="0">
                <a:solidFill>
                  <a:srgbClr val="42404B"/>
                </a:solidFill>
                <a:latin typeface="Arial"/>
                <a:cs typeface="Arial"/>
              </a:rPr>
              <a:t>e</a:t>
            </a:r>
            <a:r>
              <a:rPr dirty="0" smtClean="0" sz="1200" spc="0">
                <a:solidFill>
                  <a:srgbClr val="56525E"/>
                </a:solidFill>
                <a:latin typeface="Arial"/>
                <a:cs typeface="Arial"/>
              </a:rPr>
              <a:t>s</a:t>
            </a:r>
            <a:r>
              <a:rPr dirty="0" smtClean="0" sz="1200" spc="0">
                <a:solidFill>
                  <a:srgbClr val="42404B"/>
                </a:solidFill>
                <a:latin typeface="Arial"/>
                <a:cs typeface="Arial"/>
              </a:rPr>
              <a:t>e</a:t>
            </a:r>
            <a:r>
              <a:rPr dirty="0" smtClean="0" sz="1200" spc="0">
                <a:solidFill>
                  <a:srgbClr val="56525E"/>
                </a:solidFill>
                <a:latin typeface="Arial"/>
                <a:cs typeface="Arial"/>
              </a:rPr>
              <a:t>n</a:t>
            </a:r>
            <a:r>
              <a:rPr dirty="0" smtClean="0" sz="1200" spc="0">
                <a:solidFill>
                  <a:srgbClr val="42404B"/>
                </a:solidFill>
                <a:latin typeface="Arial"/>
                <a:cs typeface="Arial"/>
              </a:rPr>
              <a:t>d</a:t>
            </a:r>
            <a:r>
              <a:rPr dirty="0" smtClean="0" sz="1200" spc="-138">
                <a:solidFill>
                  <a:srgbClr val="42404B"/>
                </a:solidFill>
                <a:latin typeface="Arial"/>
                <a:cs typeface="Arial"/>
              </a:rPr>
              <a:t> </a:t>
            </a:r>
            <a:r>
              <a:rPr dirty="0" smtClean="0" sz="1200" spc="0">
                <a:solidFill>
                  <a:srgbClr val="56525E"/>
                </a:solidFill>
                <a:latin typeface="Arial"/>
                <a:cs typeface="Arial"/>
              </a:rPr>
              <a:t>r</a:t>
            </a:r>
            <a:r>
              <a:rPr dirty="0" smtClean="0" sz="1200" spc="0">
                <a:solidFill>
                  <a:srgbClr val="42404B"/>
                </a:solidFill>
                <a:latin typeface="Arial"/>
                <a:cs typeface="Arial"/>
              </a:rPr>
              <a:t>e</a:t>
            </a:r>
            <a:r>
              <a:rPr dirty="0" smtClean="0" sz="1200" spc="0">
                <a:solidFill>
                  <a:srgbClr val="56525E"/>
                </a:solidFill>
                <a:latin typeface="Arial"/>
                <a:cs typeface="Arial"/>
              </a:rPr>
              <a:t>c</a:t>
            </a:r>
            <a:r>
              <a:rPr dirty="0" smtClean="0" sz="1200" spc="0">
                <a:solidFill>
                  <a:srgbClr val="56525E"/>
                </a:solidFill>
                <a:latin typeface="Arial"/>
                <a:cs typeface="Arial"/>
              </a:rPr>
              <a:t>o</a:t>
            </a:r>
            <a:r>
              <a:rPr dirty="0" smtClean="0" sz="1200" spc="0">
                <a:solidFill>
                  <a:srgbClr val="56525E"/>
                </a:solidFill>
                <a:latin typeface="Arial"/>
                <a:cs typeface="Arial"/>
              </a:rPr>
              <a:t>r</a:t>
            </a:r>
            <a:r>
              <a:rPr dirty="0" smtClean="0" sz="1200" spc="0">
                <a:solidFill>
                  <a:srgbClr val="42404B"/>
                </a:solidFill>
                <a:latin typeface="Arial"/>
                <a:cs typeface="Arial"/>
              </a:rPr>
              <a:t>d</a:t>
            </a:r>
            <a:r>
              <a:rPr dirty="0" smtClean="0" sz="1200" spc="-53">
                <a:solidFill>
                  <a:srgbClr val="42404B"/>
                </a:solidFill>
                <a:latin typeface="Arial"/>
                <a:cs typeface="Arial"/>
              </a:rPr>
              <a:t> </a:t>
            </a:r>
            <a:r>
              <a:rPr dirty="0" smtClean="0" sz="1200" spc="0">
                <a:solidFill>
                  <a:srgbClr val="42404B"/>
                </a:solidFill>
                <a:latin typeface="Arial"/>
                <a:cs typeface="Arial"/>
              </a:rPr>
              <a:t>t</a:t>
            </a:r>
            <a:r>
              <a:rPr dirty="0" smtClean="0" sz="1200" spc="0">
                <a:solidFill>
                  <a:srgbClr val="56525E"/>
                </a:solidFill>
                <a:latin typeface="Arial"/>
                <a:cs typeface="Arial"/>
              </a:rPr>
              <a:t>o</a:t>
            </a:r>
            <a:r>
              <a:rPr dirty="0" smtClean="0" sz="1200" spc="131">
                <a:solidFill>
                  <a:srgbClr val="56525E"/>
                </a:solidFill>
                <a:latin typeface="Arial"/>
                <a:cs typeface="Arial"/>
              </a:rPr>
              <a:t> </a:t>
            </a:r>
            <a:r>
              <a:rPr dirty="0" smtClean="0" sz="1200" spc="0">
                <a:solidFill>
                  <a:srgbClr val="56525E"/>
                </a:solidFill>
                <a:latin typeface="Arial"/>
                <a:cs typeface="Arial"/>
              </a:rPr>
              <a:t>"</a:t>
            </a:r>
            <a:r>
              <a:rPr dirty="0" smtClean="0" sz="1200" spc="0">
                <a:solidFill>
                  <a:srgbClr val="42404B"/>
                </a:solidFill>
                <a:latin typeface="Arial"/>
                <a:cs typeface="Arial"/>
              </a:rPr>
              <a:t>c</a:t>
            </a:r>
            <a:r>
              <a:rPr dirty="0" smtClean="0" sz="1200" spc="0">
                <a:solidFill>
                  <a:srgbClr val="56525E"/>
                </a:solidFill>
                <a:latin typeface="Arial"/>
                <a:cs typeface="Arial"/>
              </a:rPr>
              <a:t>o</a:t>
            </a:r>
            <a:r>
              <a:rPr dirty="0" smtClean="0" sz="1200" spc="0">
                <a:solidFill>
                  <a:srgbClr val="42404B"/>
                </a:solidFill>
                <a:latin typeface="Arial"/>
                <a:cs typeface="Arial"/>
              </a:rPr>
              <a:t>r</a:t>
            </a:r>
            <a:r>
              <a:rPr dirty="0" smtClean="0" sz="1200" spc="0">
                <a:solidFill>
                  <a:srgbClr val="56525E"/>
                </a:solidFill>
                <a:latin typeface="Arial"/>
                <a:cs typeface="Arial"/>
              </a:rPr>
              <a:t>r</a:t>
            </a:r>
            <a:r>
              <a:rPr dirty="0" smtClean="0" sz="1200" spc="0">
                <a:solidFill>
                  <a:srgbClr val="42404B"/>
                </a:solidFill>
                <a:latin typeface="Arial"/>
                <a:cs typeface="Arial"/>
              </a:rPr>
              <a:t>e</a:t>
            </a:r>
            <a:r>
              <a:rPr dirty="0" smtClean="0" sz="1200" spc="0">
                <a:solidFill>
                  <a:srgbClr val="56525E"/>
                </a:solidFill>
                <a:latin typeface="Arial"/>
                <a:cs typeface="Arial"/>
              </a:rPr>
              <a:t>ct</a:t>
            </a:r>
            <a:r>
              <a:rPr dirty="0" smtClean="0" sz="1200" spc="0">
                <a:solidFill>
                  <a:srgbClr val="56525E"/>
                </a:solidFill>
                <a:latin typeface="Arial"/>
                <a:cs typeface="Arial"/>
              </a:rPr>
              <a:t>"</a:t>
            </a:r>
            <a:r>
              <a:rPr dirty="0" smtClean="0" sz="1200" spc="44">
                <a:solidFill>
                  <a:srgbClr val="56525E"/>
                </a:solidFill>
                <a:latin typeface="Arial"/>
                <a:cs typeface="Arial"/>
              </a:rPr>
              <a:t> </a:t>
            </a:r>
            <a:r>
              <a:rPr dirty="0" smtClean="0" sz="1200" spc="0">
                <a:solidFill>
                  <a:srgbClr val="56525E"/>
                </a:solidFill>
                <a:latin typeface="Arial"/>
                <a:cs typeface="Arial"/>
              </a:rPr>
              <a:t>A</a:t>
            </a:r>
            <a:r>
              <a:rPr dirty="0" smtClean="0" sz="1200" spc="0">
                <a:solidFill>
                  <a:srgbClr val="7BB6DE"/>
                </a:solidFill>
                <a:latin typeface="Arial"/>
                <a:cs typeface="Arial"/>
              </a:rPr>
              <a:t>.</a:t>
            </a:r>
            <a:r>
              <a:rPr dirty="0" smtClean="0" sz="1200" spc="0">
                <a:solidFill>
                  <a:srgbClr val="56525E"/>
                </a:solidFill>
                <a:latin typeface="Arial"/>
                <a:cs typeface="Arial"/>
              </a:rPr>
              <a:t>M</a:t>
            </a:r>
            <a:r>
              <a:rPr dirty="0" smtClean="0" sz="1200" spc="0">
                <a:solidFill>
                  <a:srgbClr val="42404B"/>
                </a:solidFill>
                <a:latin typeface="Arial"/>
                <a:cs typeface="Arial"/>
              </a:rPr>
              <a:t>P</a:t>
            </a:r>
            <a:endParaRPr sz="12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46821" y="1918922"/>
            <a:ext cx="2905144" cy="41554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51564" indent="-38864">
              <a:lnSpc>
                <a:spcPts val="1620"/>
              </a:lnSpc>
              <a:spcBef>
                <a:spcPts val="106"/>
              </a:spcBef>
            </a:pPr>
            <a:r>
              <a:rPr dirty="0" smtClean="0" baseline="12078" sz="1800">
                <a:solidFill>
                  <a:srgbClr val="E9B878"/>
                </a:solidFill>
                <a:latin typeface="Arial"/>
                <a:cs typeface="Arial"/>
              </a:rPr>
              <a:t>1</a:t>
            </a:r>
            <a:r>
              <a:rPr dirty="0" smtClean="0" sz="1200">
                <a:solidFill>
                  <a:srgbClr val="42404B"/>
                </a:solidFill>
                <a:latin typeface="Arial"/>
                <a:cs typeface="Arial"/>
              </a:rPr>
              <a:t>G</a:t>
            </a:r>
            <a:r>
              <a:rPr dirty="0" smtClean="0" sz="1200">
                <a:solidFill>
                  <a:srgbClr val="E9B878"/>
                </a:solidFill>
                <a:latin typeface="Arial"/>
                <a:cs typeface="Arial"/>
              </a:rPr>
              <a:t>1</a:t>
            </a:r>
            <a:r>
              <a:rPr dirty="0" smtClean="0" sz="1200">
                <a:solidFill>
                  <a:srgbClr val="42404B"/>
                </a:solidFill>
                <a:latin typeface="Arial"/>
                <a:cs typeface="Arial"/>
              </a:rPr>
              <a:t>e</a:t>
            </a:r>
            <a:r>
              <a:rPr dirty="0" smtClean="0" sz="1200">
                <a:solidFill>
                  <a:srgbClr val="42404B"/>
                </a:solidFill>
                <a:latin typeface="Arial"/>
                <a:cs typeface="Arial"/>
              </a:rPr>
              <a:t>t</a:t>
            </a:r>
            <a:r>
              <a:rPr dirty="0" smtClean="0" sz="1200" spc="44">
                <a:solidFill>
                  <a:srgbClr val="42404B"/>
                </a:solidFill>
                <a:latin typeface="Arial"/>
                <a:cs typeface="Arial"/>
              </a:rPr>
              <a:t> </a:t>
            </a:r>
            <a:r>
              <a:rPr dirty="0" smtClean="0" sz="1200" spc="0">
                <a:solidFill>
                  <a:srgbClr val="42404B"/>
                </a:solidFill>
                <a:latin typeface="Arial"/>
                <a:cs typeface="Arial"/>
              </a:rPr>
              <a:t>t</a:t>
            </a:r>
            <a:r>
              <a:rPr dirty="0" smtClean="0" sz="1200" spc="0">
                <a:solidFill>
                  <a:srgbClr val="42404B"/>
                </a:solidFill>
                <a:latin typeface="Arial"/>
                <a:cs typeface="Arial"/>
              </a:rPr>
              <a:t>h</a:t>
            </a:r>
            <a:r>
              <a:rPr dirty="0" smtClean="0" sz="1200" spc="0">
                <a:solidFill>
                  <a:srgbClr val="42404B"/>
                </a:solidFill>
                <a:latin typeface="Arial"/>
                <a:cs typeface="Arial"/>
              </a:rPr>
              <a:t>e</a:t>
            </a:r>
            <a:r>
              <a:rPr dirty="0" smtClean="0" sz="1200" spc="34">
                <a:solidFill>
                  <a:srgbClr val="42404B"/>
                </a:solidFill>
                <a:latin typeface="Arial"/>
                <a:cs typeface="Arial"/>
              </a:rPr>
              <a:t> </a:t>
            </a:r>
            <a:r>
              <a:rPr dirty="0" smtClean="0" sz="1200" spc="0">
                <a:solidFill>
                  <a:srgbClr val="42404B"/>
                </a:solidFill>
                <a:latin typeface="Arial"/>
                <a:cs typeface="Arial"/>
              </a:rPr>
              <a:t>d</a:t>
            </a:r>
            <a:r>
              <a:rPr dirty="0" smtClean="0" sz="1200" spc="0">
                <a:solidFill>
                  <a:srgbClr val="56525E"/>
                </a:solidFill>
                <a:latin typeface="Arial"/>
                <a:cs typeface="Arial"/>
              </a:rPr>
              <a:t>a</a:t>
            </a:r>
            <a:r>
              <a:rPr dirty="0" smtClean="0" sz="1200" spc="0">
                <a:solidFill>
                  <a:srgbClr val="42404B"/>
                </a:solidFill>
                <a:latin typeface="Arial"/>
                <a:cs typeface="Arial"/>
              </a:rPr>
              <a:t>t</a:t>
            </a:r>
            <a:r>
              <a:rPr dirty="0" smtClean="0" sz="1200" spc="0">
                <a:solidFill>
                  <a:srgbClr val="56525E"/>
                </a:solidFill>
                <a:latin typeface="Arial"/>
                <a:cs typeface="Arial"/>
              </a:rPr>
              <a:t>a</a:t>
            </a:r>
            <a:r>
              <a:rPr dirty="0" smtClean="0" sz="1200" spc="-128">
                <a:solidFill>
                  <a:srgbClr val="56525E"/>
                </a:solidFill>
                <a:latin typeface="Arial"/>
                <a:cs typeface="Arial"/>
              </a:rPr>
              <a:t> </a:t>
            </a:r>
            <a:r>
              <a:rPr dirty="0" smtClean="0" sz="1200" spc="0">
                <a:solidFill>
                  <a:srgbClr val="56525E"/>
                </a:solidFill>
                <a:latin typeface="Arial"/>
                <a:cs typeface="Arial"/>
              </a:rPr>
              <a:t>fr</a:t>
            </a:r>
            <a:r>
              <a:rPr dirty="0" smtClean="0" sz="1200" spc="0">
                <a:solidFill>
                  <a:srgbClr val="56525E"/>
                </a:solidFill>
                <a:latin typeface="Arial"/>
                <a:cs typeface="Arial"/>
              </a:rPr>
              <a:t>o</a:t>
            </a:r>
            <a:r>
              <a:rPr dirty="0" smtClean="0" sz="1200" spc="0">
                <a:solidFill>
                  <a:srgbClr val="42404B"/>
                </a:solidFill>
                <a:latin typeface="Arial"/>
                <a:cs typeface="Arial"/>
              </a:rPr>
              <a:t>m</a:t>
            </a:r>
            <a:r>
              <a:rPr dirty="0" smtClean="0" sz="1200" spc="168">
                <a:solidFill>
                  <a:srgbClr val="42404B"/>
                </a:solidFill>
                <a:latin typeface="Arial"/>
                <a:cs typeface="Arial"/>
              </a:rPr>
              <a:t> </a:t>
            </a:r>
            <a:r>
              <a:rPr dirty="0" smtClean="0" sz="1200" spc="0">
                <a:solidFill>
                  <a:srgbClr val="42404B"/>
                </a:solidFill>
                <a:latin typeface="Arial"/>
                <a:cs typeface="Arial"/>
              </a:rPr>
              <a:t>h</a:t>
            </a:r>
            <a:r>
              <a:rPr dirty="0" smtClean="0" sz="1200" spc="0">
                <a:solidFill>
                  <a:srgbClr val="56525E"/>
                </a:solidFill>
                <a:latin typeface="Arial"/>
                <a:cs typeface="Arial"/>
              </a:rPr>
              <a:t>o</a:t>
            </a:r>
            <a:r>
              <a:rPr dirty="0" smtClean="0" sz="1200" spc="0">
                <a:solidFill>
                  <a:srgbClr val="56525E"/>
                </a:solidFill>
                <a:latin typeface="Arial"/>
                <a:cs typeface="Arial"/>
              </a:rPr>
              <a:t>s</a:t>
            </a:r>
            <a:r>
              <a:rPr dirty="0" smtClean="0" sz="1200" spc="0">
                <a:solidFill>
                  <a:srgbClr val="42404B"/>
                </a:solidFill>
                <a:latin typeface="Arial"/>
                <a:cs typeface="Arial"/>
              </a:rPr>
              <a:t>t</a:t>
            </a:r>
            <a:r>
              <a:rPr dirty="0" smtClean="0" sz="1200" spc="44">
                <a:solidFill>
                  <a:srgbClr val="42404B"/>
                </a:solidFill>
                <a:latin typeface="Arial"/>
                <a:cs typeface="Arial"/>
              </a:rPr>
              <a:t> </a:t>
            </a:r>
            <a:r>
              <a:rPr dirty="0" smtClean="0" sz="1200" spc="0">
                <a:solidFill>
                  <a:srgbClr val="42404B"/>
                </a:solidFill>
                <a:latin typeface="Arial"/>
                <a:cs typeface="Arial"/>
              </a:rPr>
              <a:t>a</a:t>
            </a:r>
            <a:r>
              <a:rPr dirty="0" smtClean="0" sz="1200" spc="0">
                <a:solidFill>
                  <a:srgbClr val="42404B"/>
                </a:solidFill>
                <a:latin typeface="Arial"/>
                <a:cs typeface="Arial"/>
              </a:rPr>
              <a:t>n</a:t>
            </a:r>
            <a:r>
              <a:rPr dirty="0" smtClean="0" sz="1200" spc="0">
                <a:solidFill>
                  <a:srgbClr val="42404B"/>
                </a:solidFill>
                <a:latin typeface="Arial"/>
                <a:cs typeface="Arial"/>
              </a:rPr>
              <a:t>d</a:t>
            </a:r>
            <a:r>
              <a:rPr dirty="0" smtClean="0" sz="1200" spc="44">
                <a:solidFill>
                  <a:srgbClr val="42404B"/>
                </a:solidFill>
                <a:latin typeface="Arial"/>
                <a:cs typeface="Arial"/>
              </a:rPr>
              <a:t> </a:t>
            </a:r>
            <a:r>
              <a:rPr dirty="0" smtClean="0" sz="1200" spc="0">
                <a:solidFill>
                  <a:srgbClr val="42404B"/>
                </a:solidFill>
                <a:latin typeface="Arial"/>
                <a:cs typeface="Arial"/>
              </a:rPr>
              <a:t>a</a:t>
            </a:r>
            <a:r>
              <a:rPr dirty="0" smtClean="0" sz="1200" spc="0">
                <a:solidFill>
                  <a:srgbClr val="56525E"/>
                </a:solidFill>
                <a:latin typeface="Arial"/>
                <a:cs typeface="Arial"/>
              </a:rPr>
              <a:t>p</a:t>
            </a:r>
            <a:r>
              <a:rPr dirty="0" smtClean="0" sz="1200" spc="0">
                <a:solidFill>
                  <a:srgbClr val="56525E"/>
                </a:solidFill>
                <a:latin typeface="Arial"/>
                <a:cs typeface="Arial"/>
              </a:rPr>
              <a:t>p</a:t>
            </a:r>
            <a:r>
              <a:rPr dirty="0" smtClean="0" sz="1200" spc="0">
                <a:solidFill>
                  <a:srgbClr val="56525E"/>
                </a:solidFill>
                <a:latin typeface="Arial"/>
                <a:cs typeface="Arial"/>
              </a:rPr>
              <a:t>l</a:t>
            </a:r>
            <a:r>
              <a:rPr dirty="0" smtClean="0" sz="1200" spc="0">
                <a:solidFill>
                  <a:srgbClr val="56525E"/>
                </a:solidFill>
                <a:latin typeface="Arial"/>
                <a:cs typeface="Arial"/>
              </a:rPr>
              <a:t>y</a:t>
            </a:r>
            <a:r>
              <a:rPr dirty="0" smtClean="0" sz="1200" spc="44">
                <a:solidFill>
                  <a:srgbClr val="56525E"/>
                </a:solidFill>
                <a:latin typeface="Arial"/>
                <a:cs typeface="Arial"/>
              </a:rPr>
              <a:t> </a:t>
            </a:r>
            <a:r>
              <a:rPr dirty="0" smtClean="0" sz="1200" spc="0">
                <a:solidFill>
                  <a:srgbClr val="42404B"/>
                </a:solidFill>
                <a:latin typeface="Arial"/>
                <a:cs typeface="Arial"/>
              </a:rPr>
              <a:t>i</a:t>
            </a:r>
            <a:r>
              <a:rPr dirty="0" smtClean="0" sz="1200" spc="0">
                <a:solidFill>
                  <a:srgbClr val="42404B"/>
                </a:solidFill>
                <a:latin typeface="Arial"/>
                <a:cs typeface="Arial"/>
              </a:rPr>
              <a:t>t</a:t>
            </a:r>
            <a:r>
              <a:rPr dirty="0" smtClean="0" sz="1200" spc="0">
                <a:solidFill>
                  <a:srgbClr val="42404B"/>
                </a:solidFill>
                <a:latin typeface="Arial"/>
                <a:cs typeface="Arial"/>
              </a:rPr>
              <a:t> </a:t>
            </a:r>
            <a:r>
              <a:rPr dirty="0" smtClean="0" sz="1200" spc="0">
                <a:solidFill>
                  <a:srgbClr val="42404B"/>
                </a:solidFill>
                <a:latin typeface="Arial"/>
                <a:cs typeface="Arial"/>
              </a:rPr>
              <a:t>t</a:t>
            </a:r>
            <a:r>
              <a:rPr dirty="0" smtClean="0" sz="1200" spc="0">
                <a:solidFill>
                  <a:srgbClr val="56525E"/>
                </a:solidFill>
                <a:latin typeface="Arial"/>
                <a:cs typeface="Arial"/>
              </a:rPr>
              <a:t>o</a:t>
            </a:r>
            <a:r>
              <a:rPr dirty="0" smtClean="0" sz="1200" spc="-71">
                <a:solidFill>
                  <a:srgbClr val="56525E"/>
                </a:solidFill>
                <a:latin typeface="Arial"/>
                <a:cs typeface="Arial"/>
              </a:rPr>
              <a:t> </a:t>
            </a:r>
            <a:r>
              <a:rPr dirty="0" smtClean="0" sz="1200" spc="0">
                <a:solidFill>
                  <a:srgbClr val="42404B"/>
                </a:solidFill>
                <a:latin typeface="Arial"/>
                <a:cs typeface="Arial"/>
              </a:rPr>
              <a:t>a</a:t>
            </a:r>
            <a:r>
              <a:rPr dirty="0" smtClean="0" sz="1200" spc="0">
                <a:solidFill>
                  <a:srgbClr val="42404B"/>
                </a:solidFill>
                <a:latin typeface="Arial"/>
                <a:cs typeface="Arial"/>
              </a:rPr>
              <a:t>pp</a:t>
            </a:r>
            <a:r>
              <a:rPr dirty="0" smtClean="0" sz="1200" spc="0">
                <a:solidFill>
                  <a:srgbClr val="56525E"/>
                </a:solidFill>
                <a:latin typeface="Arial"/>
                <a:cs typeface="Arial"/>
              </a:rPr>
              <a:t>r</a:t>
            </a:r>
            <a:r>
              <a:rPr dirty="0" smtClean="0" sz="1200" spc="0">
                <a:solidFill>
                  <a:srgbClr val="42404B"/>
                </a:solidFill>
                <a:latin typeface="Arial"/>
                <a:cs typeface="Arial"/>
              </a:rPr>
              <a:t>o</a:t>
            </a:r>
            <a:r>
              <a:rPr dirty="0" smtClean="0" sz="1200" spc="0">
                <a:solidFill>
                  <a:srgbClr val="56525E"/>
                </a:solidFill>
                <a:latin typeface="Arial"/>
                <a:cs typeface="Arial"/>
              </a:rPr>
              <a:t>p</a:t>
            </a:r>
            <a:r>
              <a:rPr dirty="0" smtClean="0" sz="1200" spc="0">
                <a:solidFill>
                  <a:srgbClr val="42404B"/>
                </a:solidFill>
                <a:latin typeface="Arial"/>
                <a:cs typeface="Arial"/>
              </a:rPr>
              <a:t>r</a:t>
            </a:r>
            <a:r>
              <a:rPr dirty="0" smtClean="0" sz="1200" spc="0">
                <a:solidFill>
                  <a:srgbClr val="56525E"/>
                </a:solidFill>
                <a:latin typeface="Arial"/>
                <a:cs typeface="Arial"/>
              </a:rPr>
              <a:t>la</a:t>
            </a:r>
            <a:r>
              <a:rPr dirty="0" smtClean="0" sz="1200" spc="0">
                <a:solidFill>
                  <a:srgbClr val="42404B"/>
                </a:solidFill>
                <a:latin typeface="Arial"/>
                <a:cs typeface="Arial"/>
              </a:rPr>
              <a:t>t</a:t>
            </a:r>
            <a:r>
              <a:rPr dirty="0" smtClean="0" sz="1200" spc="0">
                <a:solidFill>
                  <a:srgbClr val="42404B"/>
                </a:solidFill>
                <a:latin typeface="Arial"/>
                <a:cs typeface="Arial"/>
              </a:rPr>
              <a:t>e</a:t>
            </a:r>
            <a:r>
              <a:rPr dirty="0" smtClean="0" sz="1200" spc="-25">
                <a:solidFill>
                  <a:srgbClr val="42404B"/>
                </a:solidFill>
                <a:latin typeface="Arial"/>
                <a:cs typeface="Arial"/>
              </a:rPr>
              <a:t> </a:t>
            </a:r>
            <a:r>
              <a:rPr dirty="0" smtClean="0" sz="1200" spc="0">
                <a:solidFill>
                  <a:srgbClr val="42404B"/>
                </a:solidFill>
                <a:latin typeface="Arial"/>
                <a:cs typeface="Arial"/>
              </a:rPr>
              <a:t>A</a:t>
            </a:r>
            <a:r>
              <a:rPr dirty="0" smtClean="0" sz="1200" spc="0">
                <a:solidFill>
                  <a:srgbClr val="56525E"/>
                </a:solidFill>
                <a:latin typeface="Arial"/>
                <a:cs typeface="Arial"/>
              </a:rPr>
              <a:t>M</a:t>
            </a:r>
            <a:r>
              <a:rPr dirty="0" smtClean="0" sz="1200" spc="0">
                <a:solidFill>
                  <a:srgbClr val="42404B"/>
                </a:solidFill>
                <a:latin typeface="Arial"/>
                <a:cs typeface="Arial"/>
              </a:rPr>
              <a:t>P</a:t>
            </a:r>
            <a:r>
              <a:rPr dirty="0" smtClean="0" sz="1200" spc="-6">
                <a:solidFill>
                  <a:srgbClr val="42404B"/>
                </a:solidFill>
                <a:latin typeface="Arial"/>
                <a:cs typeface="Arial"/>
              </a:rPr>
              <a:t> </a:t>
            </a:r>
            <a:r>
              <a:rPr dirty="0" smtClean="0" sz="1200" spc="0">
                <a:solidFill>
                  <a:srgbClr val="56525E"/>
                </a:solidFill>
                <a:latin typeface="Arial"/>
                <a:cs typeface="Arial"/>
              </a:rPr>
              <a:t>w</a:t>
            </a:r>
            <a:r>
              <a:rPr dirty="0" smtClean="0" sz="1200" spc="0">
                <a:solidFill>
                  <a:srgbClr val="42404B"/>
                </a:solidFill>
                <a:latin typeface="Arial"/>
                <a:cs typeface="Arial"/>
              </a:rPr>
              <a:t>o</a:t>
            </a:r>
            <a:r>
              <a:rPr dirty="0" smtClean="0" sz="1200" spc="0">
                <a:solidFill>
                  <a:srgbClr val="56525E"/>
                </a:solidFill>
                <a:latin typeface="Arial"/>
                <a:cs typeface="Arial"/>
              </a:rPr>
              <a:t>r</a:t>
            </a:r>
            <a:r>
              <a:rPr dirty="0" smtClean="0" sz="1200" spc="0">
                <a:solidFill>
                  <a:srgbClr val="42404B"/>
                </a:solidFill>
                <a:latin typeface="Arial"/>
                <a:cs typeface="Arial"/>
              </a:rPr>
              <a:t>kt</a:t>
            </a:r>
            <a:r>
              <a:rPr dirty="0" smtClean="0" sz="1200" spc="0">
                <a:solidFill>
                  <a:srgbClr val="42404B"/>
                </a:solidFill>
                <a:latin typeface="Arial"/>
                <a:cs typeface="Arial"/>
              </a:rPr>
              <a:t>a</a:t>
            </a:r>
            <a:r>
              <a:rPr dirty="0" smtClean="0" sz="1200" spc="0">
                <a:solidFill>
                  <a:srgbClr val="56525E"/>
                </a:solidFill>
                <a:latin typeface="Arial"/>
                <a:cs typeface="Arial"/>
              </a:rPr>
              <a:t>b</a:t>
            </a:r>
            <a:r>
              <a:rPr dirty="0" smtClean="0" sz="1200" spc="0">
                <a:solidFill>
                  <a:srgbClr val="686370"/>
                </a:solidFill>
                <a:latin typeface="Arial"/>
                <a:cs typeface="Arial"/>
              </a:rPr>
              <a:t>l</a:t>
            </a:r>
            <a:r>
              <a:rPr dirty="0" smtClean="0" sz="1200" spc="0">
                <a:solidFill>
                  <a:srgbClr val="42404B"/>
                </a:solidFill>
                <a:latin typeface="Arial"/>
                <a:cs typeface="Arial"/>
              </a:rPr>
              <a:t>e</a:t>
            </a:r>
            <a:r>
              <a:rPr dirty="0" smtClean="0" sz="1200" spc="0">
                <a:solidFill>
                  <a:srgbClr val="56525E"/>
                </a:solidFill>
                <a:latin typeface="Arial"/>
                <a:cs typeface="Arial"/>
              </a:rPr>
              <a:t>s</a:t>
            </a:r>
            <a:r>
              <a:rPr dirty="0" smtClean="0" sz="1200" spc="-239">
                <a:solidFill>
                  <a:srgbClr val="56525E"/>
                </a:solidFill>
                <a:latin typeface="Arial"/>
                <a:cs typeface="Arial"/>
              </a:rPr>
              <a:t> </a:t>
            </a:r>
            <a:r>
              <a:rPr dirty="0" smtClean="0" sz="1200" spc="0">
                <a:solidFill>
                  <a:srgbClr val="56525E"/>
                </a:solidFill>
                <a:latin typeface="Arial"/>
                <a:cs typeface="Arial"/>
              </a:rPr>
              <a:t>..</a:t>
            </a:r>
            <a:r>
              <a:rPr dirty="0" smtClean="0" sz="1200" spc="0">
                <a:solidFill>
                  <a:srgbClr val="7BB6DE"/>
                </a:solidFill>
                <a:latin typeface="Arial"/>
                <a:cs typeface="Arial"/>
              </a:rPr>
              <a:t>.</a:t>
            </a:r>
            <a:endParaRPr sz="12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181491" y="2570432"/>
            <a:ext cx="4077589" cy="3330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220"/>
              </a:lnSpc>
              <a:spcBef>
                <a:spcPts val="156"/>
              </a:spcBef>
            </a:pPr>
            <a:r>
              <a:rPr dirty="0" smtClean="0" sz="1150">
                <a:solidFill>
                  <a:srgbClr val="686370"/>
                </a:solidFill>
                <a:latin typeface="Arial"/>
                <a:cs typeface="Arial"/>
              </a:rPr>
              <a:t>v'</a:t>
            </a:r>
            <a:r>
              <a:rPr dirty="0" smtClean="0" sz="1150">
                <a:solidFill>
                  <a:srgbClr val="42404B"/>
                </a:solidFill>
                <a:latin typeface="Arial"/>
                <a:cs typeface="Arial"/>
              </a:rPr>
              <a:t>S</a:t>
            </a:r>
            <a:r>
              <a:rPr dirty="0" smtClean="0" sz="1150">
                <a:solidFill>
                  <a:srgbClr val="42404B"/>
                </a:solidFill>
                <a:latin typeface="Arial"/>
                <a:cs typeface="Arial"/>
              </a:rPr>
              <a:t>o</a:t>
            </a:r>
            <a:r>
              <a:rPr dirty="0" smtClean="0" sz="1150">
                <a:solidFill>
                  <a:srgbClr val="42404B"/>
                </a:solidFill>
                <a:latin typeface="Arial"/>
                <a:cs typeface="Arial"/>
              </a:rPr>
              <a:t>rt</a:t>
            </a:r>
            <a:r>
              <a:rPr dirty="0" smtClean="0" sz="1150" spc="59">
                <a:solidFill>
                  <a:srgbClr val="42404B"/>
                </a:solidFill>
                <a:latin typeface="Arial"/>
                <a:cs typeface="Arial"/>
              </a:rPr>
              <a:t> </a:t>
            </a:r>
            <a:r>
              <a:rPr dirty="0" smtClean="0" sz="1150" spc="0">
                <a:solidFill>
                  <a:srgbClr val="42404B"/>
                </a:solidFill>
                <a:latin typeface="Arial"/>
                <a:cs typeface="Arial"/>
              </a:rPr>
              <a:t>1:</a:t>
            </a:r>
            <a:r>
              <a:rPr dirty="0" smtClean="0" sz="1150" spc="0">
                <a:solidFill>
                  <a:srgbClr val="56525E"/>
                </a:solidFill>
                <a:latin typeface="Arial"/>
                <a:cs typeface="Arial"/>
              </a:rPr>
              <a:t>lh</a:t>
            </a:r>
            <a:r>
              <a:rPr dirty="0" smtClean="0" sz="1150" spc="0">
                <a:solidFill>
                  <a:srgbClr val="42404B"/>
                </a:solidFill>
                <a:latin typeface="Arial"/>
                <a:cs typeface="Arial"/>
              </a:rPr>
              <a:t>e</a:t>
            </a:r>
            <a:r>
              <a:rPr dirty="0" smtClean="0" sz="1150" spc="129">
                <a:solidFill>
                  <a:srgbClr val="42404B"/>
                </a:solidFill>
                <a:latin typeface="Arial"/>
                <a:cs typeface="Arial"/>
              </a:rPr>
              <a:t> </a:t>
            </a:r>
            <a:r>
              <a:rPr dirty="0" smtClean="0" sz="1150" spc="0">
                <a:solidFill>
                  <a:srgbClr val="42404B"/>
                </a:solidFill>
                <a:latin typeface="Arial"/>
                <a:cs typeface="Arial"/>
              </a:rPr>
              <a:t>re</a:t>
            </a:r>
            <a:r>
              <a:rPr dirty="0" smtClean="0" sz="1150" spc="0">
                <a:solidFill>
                  <a:srgbClr val="42404B"/>
                </a:solidFill>
                <a:latin typeface="Arial"/>
                <a:cs typeface="Arial"/>
              </a:rPr>
              <a:t>b</a:t>
            </a:r>
            <a:r>
              <a:rPr dirty="0" smtClean="0" sz="1150" spc="0">
                <a:solidFill>
                  <a:srgbClr val="42404B"/>
                </a:solidFill>
                <a:latin typeface="Arial"/>
                <a:cs typeface="Arial"/>
              </a:rPr>
              <a:t>l</a:t>
            </a:r>
            <a:r>
              <a:rPr dirty="0" smtClean="0" sz="1150" spc="-154">
                <a:solidFill>
                  <a:srgbClr val="42404B"/>
                </a:solidFill>
                <a:latin typeface="Arial"/>
                <a:cs typeface="Arial"/>
              </a:rPr>
              <a:t> </a:t>
            </a:r>
            <a:r>
              <a:rPr dirty="0" smtClean="0" sz="1150" spc="0">
                <a:solidFill>
                  <a:srgbClr val="42404B"/>
                </a:solidFill>
                <a:latin typeface="Arial"/>
                <a:cs typeface="Arial"/>
              </a:rPr>
              <a:t>o</a:t>
            </a:r>
            <a:r>
              <a:rPr dirty="0" smtClean="0" sz="1150" spc="0">
                <a:solidFill>
                  <a:srgbClr val="42404B"/>
                </a:solidFill>
                <a:latin typeface="Arial"/>
                <a:cs typeface="Arial"/>
              </a:rPr>
              <a:t>c</a:t>
            </a:r>
            <a:r>
              <a:rPr dirty="0" smtClean="0" sz="1150" spc="0">
                <a:solidFill>
                  <a:srgbClr val="D4A76D"/>
                </a:solidFill>
                <a:latin typeface="Arial"/>
                <a:cs typeface="Arial"/>
              </a:rPr>
              <a:t>i</a:t>
            </a:r>
            <a:r>
              <a:rPr dirty="0" smtClean="0" sz="1150" spc="0">
                <a:solidFill>
                  <a:srgbClr val="42404B"/>
                </a:solidFill>
                <a:latin typeface="Arial"/>
                <a:cs typeface="Arial"/>
              </a:rPr>
              <a:t>k</a:t>
            </a:r>
            <a:r>
              <a:rPr dirty="0" smtClean="0" sz="1150" spc="0">
                <a:solidFill>
                  <a:srgbClr val="E9B878"/>
                </a:solidFill>
                <a:latin typeface="Arial"/>
                <a:cs typeface="Arial"/>
              </a:rPr>
              <a:t>,</a:t>
            </a:r>
            <a:r>
              <a:rPr dirty="0" smtClean="0" sz="1150" spc="0">
                <a:solidFill>
                  <a:srgbClr val="42404B"/>
                </a:solidFill>
                <a:latin typeface="Arial"/>
                <a:cs typeface="Arial"/>
              </a:rPr>
              <a:t>e</a:t>
            </a:r>
            <a:r>
              <a:rPr dirty="0" smtClean="0" sz="1150" spc="0">
                <a:solidFill>
                  <a:srgbClr val="42404B"/>
                </a:solidFill>
                <a:latin typeface="Arial"/>
                <a:cs typeface="Arial"/>
              </a:rPr>
              <a:t>dl</a:t>
            </a:r>
            <a:r>
              <a:rPr dirty="0" smtClean="0" sz="1150" spc="0">
                <a:solidFill>
                  <a:srgbClr val="42404B"/>
                </a:solidFill>
                <a:latin typeface="Arial"/>
                <a:cs typeface="Arial"/>
              </a:rPr>
              <a:t> </a:t>
            </a:r>
            <a:r>
              <a:rPr dirty="0" smtClean="0" sz="1150" spc="-114">
                <a:solidFill>
                  <a:srgbClr val="42404B"/>
                </a:solidFill>
                <a:latin typeface="Arial"/>
                <a:cs typeface="Arial"/>
              </a:rPr>
              <a:t> </a:t>
            </a:r>
            <a:r>
              <a:rPr dirty="0" smtClean="0" sz="1200" spc="0">
                <a:solidFill>
                  <a:srgbClr val="42404B"/>
                </a:solidFill>
                <a:latin typeface="Arial"/>
                <a:cs typeface="Arial"/>
              </a:rPr>
              <a:t>rec</a:t>
            </a:r>
            <a:r>
              <a:rPr dirty="0" smtClean="0" sz="1200" spc="0">
                <a:solidFill>
                  <a:srgbClr val="42404B"/>
                </a:solidFill>
                <a:latin typeface="Arial"/>
                <a:cs typeface="Arial"/>
              </a:rPr>
              <a:t>o</a:t>
            </a:r>
            <a:r>
              <a:rPr dirty="0" smtClean="0" sz="1200" spc="0">
                <a:solidFill>
                  <a:srgbClr val="42404B"/>
                </a:solidFill>
                <a:latin typeface="Arial"/>
                <a:cs typeface="Arial"/>
              </a:rPr>
              <a:t>r</a:t>
            </a:r>
            <a:r>
              <a:rPr dirty="0" smtClean="0" sz="1200" spc="0">
                <a:solidFill>
                  <a:srgbClr val="42404B"/>
                </a:solidFill>
                <a:latin typeface="Arial"/>
                <a:cs typeface="Arial"/>
              </a:rPr>
              <a:t>d</a:t>
            </a:r>
            <a:r>
              <a:rPr dirty="0" smtClean="0" sz="1200" spc="0">
                <a:solidFill>
                  <a:srgbClr val="56525E"/>
                </a:solidFill>
                <a:latin typeface="Arial"/>
                <a:cs typeface="Arial"/>
              </a:rPr>
              <a:t>s</a:t>
            </a:r>
            <a:r>
              <a:rPr dirty="0" smtClean="0" sz="1200" spc="49">
                <a:solidFill>
                  <a:srgbClr val="56525E"/>
                </a:solidFill>
                <a:latin typeface="Arial"/>
                <a:cs typeface="Arial"/>
              </a:rPr>
              <a:t> </a:t>
            </a:r>
            <a:r>
              <a:rPr dirty="0" smtClean="0" sz="1150" spc="0">
                <a:solidFill>
                  <a:srgbClr val="42404B"/>
                </a:solidFill>
                <a:latin typeface="Arial"/>
                <a:cs typeface="Arial"/>
              </a:rPr>
              <a:t>i</a:t>
            </a:r>
            <a:r>
              <a:rPr dirty="0" smtClean="0" sz="1150" spc="0">
                <a:solidFill>
                  <a:srgbClr val="42404B"/>
                </a:solidFill>
                <a:latin typeface="Arial"/>
                <a:cs typeface="Arial"/>
              </a:rPr>
              <a:t>n</a:t>
            </a:r>
            <a:r>
              <a:rPr dirty="0" smtClean="0" sz="1150" spc="0">
                <a:solidFill>
                  <a:srgbClr val="94D0F3"/>
                </a:solidFill>
                <a:latin typeface="Arial"/>
                <a:cs typeface="Arial"/>
              </a:rPr>
              <a:t>1</a:t>
            </a:r>
            <a:r>
              <a:rPr dirty="0" smtClean="0" sz="1150" spc="59">
                <a:solidFill>
                  <a:srgbClr val="94D0F3"/>
                </a:solidFill>
                <a:latin typeface="Arial"/>
                <a:cs typeface="Arial"/>
              </a:rPr>
              <a:t> </a:t>
            </a:r>
            <a:r>
              <a:rPr dirty="0" smtClean="0" sz="1150" spc="0">
                <a:solidFill>
                  <a:srgbClr val="42404B"/>
                </a:solidFill>
                <a:latin typeface="Arial"/>
                <a:cs typeface="Arial"/>
              </a:rPr>
              <a:t>t</a:t>
            </a:r>
            <a:r>
              <a:rPr dirty="0" smtClean="0" sz="1150" spc="0">
                <a:solidFill>
                  <a:srgbClr val="42404B"/>
                </a:solidFill>
                <a:latin typeface="Arial"/>
                <a:cs typeface="Arial"/>
              </a:rPr>
              <a:t>h</a:t>
            </a:r>
            <a:r>
              <a:rPr dirty="0" smtClean="0" sz="1150" spc="0">
                <a:solidFill>
                  <a:srgbClr val="42404B"/>
                </a:solidFill>
                <a:latin typeface="Arial"/>
                <a:cs typeface="Arial"/>
              </a:rPr>
              <a:t>e</a:t>
            </a:r>
            <a:r>
              <a:rPr dirty="0" smtClean="0" sz="1150" spc="0">
                <a:solidFill>
                  <a:srgbClr val="94D0F3"/>
                </a:solidFill>
                <a:latin typeface="Arial"/>
                <a:cs typeface="Arial"/>
              </a:rPr>
              <a:t>,</a:t>
            </a:r>
            <a:r>
              <a:rPr dirty="0" smtClean="0" sz="1150" spc="59">
                <a:solidFill>
                  <a:srgbClr val="94D0F3"/>
                </a:solidFill>
                <a:latin typeface="Arial"/>
                <a:cs typeface="Arial"/>
              </a:rPr>
              <a:t> </a:t>
            </a:r>
            <a:r>
              <a:rPr dirty="0" smtClean="0" sz="1200" spc="0">
                <a:solidFill>
                  <a:srgbClr val="42404B"/>
                </a:solidFill>
                <a:latin typeface="Arial"/>
                <a:cs typeface="Arial"/>
              </a:rPr>
              <a:t>w</a:t>
            </a:r>
            <a:r>
              <a:rPr dirty="0" smtClean="0" sz="1200" spc="0">
                <a:solidFill>
                  <a:srgbClr val="E9B878"/>
                </a:solidFill>
                <a:latin typeface="Arial"/>
                <a:cs typeface="Arial"/>
              </a:rPr>
              <a:t>,</a:t>
            </a:r>
            <a:r>
              <a:rPr dirty="0" smtClean="0" sz="1200" spc="0">
                <a:solidFill>
                  <a:srgbClr val="42404B"/>
                </a:solidFill>
                <a:latin typeface="Arial"/>
                <a:cs typeface="Arial"/>
              </a:rPr>
              <a:t>o</a:t>
            </a:r>
            <a:r>
              <a:rPr dirty="0" smtClean="0" sz="1200" spc="0">
                <a:solidFill>
                  <a:srgbClr val="42404B"/>
                </a:solidFill>
                <a:latin typeface="Arial"/>
                <a:cs typeface="Arial"/>
              </a:rPr>
              <a:t>r</a:t>
            </a:r>
            <a:r>
              <a:rPr dirty="0" smtClean="0" sz="1200" spc="0">
                <a:solidFill>
                  <a:srgbClr val="42404B"/>
                </a:solidFill>
                <a:latin typeface="Arial"/>
                <a:cs typeface="Arial"/>
              </a:rPr>
              <a:t>k</a:t>
            </a:r>
            <a:r>
              <a:rPr dirty="0" smtClean="0" sz="1200" spc="0">
                <a:solidFill>
                  <a:srgbClr val="94D0F3"/>
                </a:solidFill>
                <a:latin typeface="Arial"/>
                <a:cs typeface="Arial"/>
              </a:rPr>
              <a:t>.</a:t>
            </a:r>
            <a:r>
              <a:rPr dirty="0" smtClean="0" sz="1200" spc="-25">
                <a:solidFill>
                  <a:srgbClr val="94D0F3"/>
                </a:solidFill>
                <a:latin typeface="Arial"/>
                <a:cs typeface="Arial"/>
              </a:rPr>
              <a:t> </a:t>
            </a:r>
            <a:r>
              <a:rPr dirty="0" smtClean="0" sz="1150" spc="0">
                <a:solidFill>
                  <a:srgbClr val="42404B"/>
                </a:solidFill>
                <a:latin typeface="Arial"/>
                <a:cs typeface="Arial"/>
              </a:rPr>
              <a:t>t</a:t>
            </a:r>
            <a:r>
              <a:rPr dirty="0" smtClean="0" sz="1150" spc="0">
                <a:solidFill>
                  <a:srgbClr val="42404B"/>
                </a:solidFill>
                <a:latin typeface="Arial"/>
                <a:cs typeface="Arial"/>
              </a:rPr>
              <a:t>a</a:t>
            </a:r>
            <a:r>
              <a:rPr dirty="0" smtClean="0" sz="1150" spc="-175">
                <a:solidFill>
                  <a:srgbClr val="42404B"/>
                </a:solidFill>
                <a:latin typeface="Arial"/>
                <a:cs typeface="Arial"/>
              </a:rPr>
              <a:t> </a:t>
            </a:r>
            <a:r>
              <a:rPr dirty="0" smtClean="0" sz="1150" spc="0">
                <a:solidFill>
                  <a:srgbClr val="42404B"/>
                </a:solidFill>
                <a:latin typeface="Arial"/>
                <a:cs typeface="Arial"/>
              </a:rPr>
              <a:t>b</a:t>
            </a:r>
            <a:r>
              <a:rPr dirty="0" smtClean="0" sz="1150" spc="0">
                <a:solidFill>
                  <a:srgbClr val="E9B878"/>
                </a:solidFill>
                <a:latin typeface="Arial"/>
                <a:cs typeface="Arial"/>
              </a:rPr>
              <a:t>i</a:t>
            </a:r>
            <a:r>
              <a:rPr dirty="0" smtClean="0" sz="1150" spc="0">
                <a:solidFill>
                  <a:srgbClr val="56525E"/>
                </a:solidFill>
                <a:latin typeface="Arial"/>
                <a:cs typeface="Arial"/>
              </a:rPr>
              <a:t>l</a:t>
            </a:r>
            <a:r>
              <a:rPr dirty="0" smtClean="0" sz="1150" spc="0">
                <a:solidFill>
                  <a:srgbClr val="42404B"/>
                </a:solidFill>
                <a:latin typeface="Arial"/>
                <a:cs typeface="Arial"/>
              </a:rPr>
              <a:t>es</a:t>
            </a:r>
            <a:r>
              <a:rPr dirty="0" smtClean="0" sz="1150" spc="0">
                <a:solidFill>
                  <a:srgbClr val="42404B"/>
                </a:solidFill>
                <a:latin typeface="Arial"/>
                <a:cs typeface="Arial"/>
              </a:rPr>
              <a:t>.</a:t>
            </a:r>
            <a:r>
              <a:rPr dirty="0" smtClean="0" sz="1150" spc="0">
                <a:solidFill>
                  <a:srgbClr val="42404B"/>
                </a:solidFill>
                <a:latin typeface="Arial"/>
                <a:cs typeface="Arial"/>
              </a:rPr>
              <a:t> </a:t>
            </a:r>
            <a:r>
              <a:rPr dirty="0" smtClean="0" sz="1150" spc="0">
                <a:solidFill>
                  <a:srgbClr val="686370"/>
                </a:solidFill>
                <a:latin typeface="Arial"/>
                <a:cs typeface="Arial"/>
              </a:rPr>
              <a:t>v'</a:t>
            </a:r>
            <a:r>
              <a:rPr dirty="0" smtClean="0" sz="1150" spc="0">
                <a:solidFill>
                  <a:srgbClr val="42404B"/>
                </a:solidFill>
                <a:latin typeface="Arial"/>
                <a:cs typeface="Arial"/>
              </a:rPr>
              <a:t>S</a:t>
            </a:r>
            <a:r>
              <a:rPr dirty="0" smtClean="0" sz="1150" spc="0">
                <a:solidFill>
                  <a:srgbClr val="42404B"/>
                </a:solidFill>
                <a:latin typeface="Arial"/>
                <a:cs typeface="Arial"/>
              </a:rPr>
              <a:t>o</a:t>
            </a:r>
            <a:r>
              <a:rPr dirty="0" smtClean="0" sz="1150" spc="0">
                <a:solidFill>
                  <a:srgbClr val="42404B"/>
                </a:solidFill>
                <a:latin typeface="Arial"/>
                <a:cs typeface="Arial"/>
              </a:rPr>
              <a:t>rt</a:t>
            </a:r>
            <a:r>
              <a:rPr dirty="0" smtClean="0" sz="1150" spc="129">
                <a:solidFill>
                  <a:srgbClr val="42404B"/>
                </a:solidFill>
                <a:latin typeface="Arial"/>
                <a:cs typeface="Arial"/>
              </a:rPr>
              <a:t> </a:t>
            </a:r>
            <a:r>
              <a:rPr dirty="0" smtClean="0" sz="1150" spc="0">
                <a:solidFill>
                  <a:srgbClr val="42404B"/>
                </a:solidFill>
                <a:latin typeface="Arial"/>
                <a:cs typeface="Arial"/>
              </a:rPr>
              <a:t>b</a:t>
            </a:r>
            <a:r>
              <a:rPr dirty="0" smtClean="0" sz="1150" spc="0">
                <a:solidFill>
                  <a:srgbClr val="56525E"/>
                </a:solidFill>
                <a:latin typeface="Arial"/>
                <a:cs typeface="Arial"/>
              </a:rPr>
              <a:t>y</a:t>
            </a:r>
            <a:r>
              <a:rPr dirty="0" smtClean="0" sz="1150" spc="75">
                <a:solidFill>
                  <a:srgbClr val="56525E"/>
                </a:solidFill>
                <a:latin typeface="Arial"/>
                <a:cs typeface="Arial"/>
              </a:rPr>
              <a:t> </a:t>
            </a:r>
            <a:r>
              <a:rPr dirty="0" smtClean="0" sz="1150" spc="0">
                <a:solidFill>
                  <a:srgbClr val="E9B878"/>
                </a:solidFill>
                <a:latin typeface="Arial"/>
                <a:cs typeface="Arial"/>
              </a:rPr>
              <a:t>[</a:t>
            </a:r>
            <a:r>
              <a:rPr dirty="0" smtClean="0" sz="1150" spc="0">
                <a:solidFill>
                  <a:srgbClr val="42404B"/>
                </a:solidFill>
                <a:latin typeface="Arial"/>
                <a:cs typeface="Arial"/>
              </a:rPr>
              <a:t>h</a:t>
            </a:r>
            <a:r>
              <a:rPr dirty="0" smtClean="0" sz="1150" spc="0">
                <a:solidFill>
                  <a:srgbClr val="42404B"/>
                </a:solidFill>
                <a:latin typeface="Arial"/>
                <a:cs typeface="Arial"/>
              </a:rPr>
              <a:t>a</a:t>
            </a:r>
            <a:r>
              <a:rPr dirty="0" smtClean="0" sz="1150" spc="0">
                <a:solidFill>
                  <a:srgbClr val="56525E"/>
                </a:solidFill>
                <a:latin typeface="Arial"/>
                <a:cs typeface="Arial"/>
              </a:rPr>
              <a:t>s</a:t>
            </a:r>
            <a:r>
              <a:rPr dirty="0" smtClean="0" sz="1150" spc="0">
                <a:solidFill>
                  <a:srgbClr val="42404B"/>
                </a:solidFill>
                <a:latin typeface="Arial"/>
                <a:cs typeface="Arial"/>
              </a:rPr>
              <a:t>h</a:t>
            </a:r>
            <a:r>
              <a:rPr dirty="0" smtClean="0" sz="1150" spc="59">
                <a:solidFill>
                  <a:srgbClr val="42404B"/>
                </a:solidFill>
                <a:latin typeface="Arial"/>
                <a:cs typeface="Arial"/>
              </a:rPr>
              <a:t> </a:t>
            </a:r>
            <a:r>
              <a:rPr dirty="0" smtClean="0" sz="1150" spc="0">
                <a:solidFill>
                  <a:srgbClr val="56525E"/>
                </a:solidFill>
                <a:latin typeface="Arial"/>
                <a:cs typeface="Arial"/>
              </a:rPr>
              <a:t>v</a:t>
            </a:r>
            <a:r>
              <a:rPr dirty="0" smtClean="0" sz="1150" spc="0">
                <a:solidFill>
                  <a:srgbClr val="42404B"/>
                </a:solidFill>
                <a:latin typeface="Arial"/>
                <a:cs typeface="Arial"/>
              </a:rPr>
              <a:t>a</a:t>
            </a:r>
            <a:r>
              <a:rPr dirty="0" smtClean="0" sz="1150" spc="0">
                <a:solidFill>
                  <a:srgbClr val="42404B"/>
                </a:solidFill>
                <a:latin typeface="Arial"/>
                <a:cs typeface="Arial"/>
              </a:rPr>
              <a:t>l</a:t>
            </a:r>
            <a:r>
              <a:rPr dirty="0" smtClean="0" sz="1150" spc="0">
                <a:solidFill>
                  <a:srgbClr val="56525E"/>
                </a:solidFill>
                <a:latin typeface="Arial"/>
                <a:cs typeface="Arial"/>
              </a:rPr>
              <a:t>u:</a:t>
            </a:r>
            <a:r>
              <a:rPr dirty="0" smtClean="0" sz="1150" spc="0">
                <a:solidFill>
                  <a:srgbClr val="42404B"/>
                </a:solidFill>
                <a:latin typeface="Arial"/>
                <a:cs typeface="Arial"/>
              </a:rPr>
              <a:t>e</a:t>
            </a:r>
            <a:r>
              <a:rPr dirty="0" smtClean="0" sz="1150" spc="59">
                <a:solidFill>
                  <a:srgbClr val="42404B"/>
                </a:solidFill>
                <a:latin typeface="Arial"/>
                <a:cs typeface="Arial"/>
              </a:rPr>
              <a:t> </a:t>
            </a:r>
            <a:r>
              <a:rPr dirty="0" smtClean="0" sz="1150" spc="0">
                <a:solidFill>
                  <a:srgbClr val="42404B"/>
                </a:solidFill>
                <a:latin typeface="Arial"/>
                <a:cs typeface="Arial"/>
              </a:rPr>
              <a:t>a</a:t>
            </a:r>
            <a:r>
              <a:rPr dirty="0" smtClean="0" sz="1150" spc="0">
                <a:solidFill>
                  <a:srgbClr val="42404B"/>
                </a:solidFill>
                <a:latin typeface="Arial"/>
                <a:cs typeface="Arial"/>
              </a:rPr>
              <a:t>n</a:t>
            </a:r>
            <a:r>
              <a:rPr dirty="0" smtClean="0" sz="1150" spc="0">
                <a:solidFill>
                  <a:srgbClr val="56525E"/>
                </a:solidFill>
                <a:latin typeface="Arial"/>
                <a:cs typeface="Arial"/>
              </a:rPr>
              <a:t>d</a:t>
            </a:r>
            <a:r>
              <a:rPr dirty="0" smtClean="0" sz="1150" spc="89">
                <a:solidFill>
                  <a:srgbClr val="56525E"/>
                </a:solidFill>
                <a:latin typeface="Arial"/>
                <a:cs typeface="Arial"/>
              </a:rPr>
              <a:t> </a:t>
            </a:r>
            <a:r>
              <a:rPr dirty="0" smtClean="0" sz="1150" spc="0">
                <a:solidFill>
                  <a:srgbClr val="42404B"/>
                </a:solidFill>
                <a:latin typeface="Arial"/>
                <a:cs typeface="Arial"/>
              </a:rPr>
              <a:t>se</a:t>
            </a:r>
            <a:r>
              <a:rPr dirty="0" smtClean="0" sz="1150" spc="0">
                <a:solidFill>
                  <a:srgbClr val="42404B"/>
                </a:solidFill>
                <a:latin typeface="Arial"/>
                <a:cs typeface="Arial"/>
              </a:rPr>
              <a:t>q</a:t>
            </a:r>
            <a:r>
              <a:rPr dirty="0" smtClean="0" sz="1150" spc="0">
                <a:solidFill>
                  <a:srgbClr val="42404B"/>
                </a:solidFill>
                <a:latin typeface="Arial"/>
                <a:cs typeface="Arial"/>
              </a:rPr>
              <a:t>u</a:t>
            </a:r>
            <a:r>
              <a:rPr dirty="0" smtClean="0" sz="1150" spc="0">
                <a:solidFill>
                  <a:srgbClr val="42404B"/>
                </a:solidFill>
                <a:latin typeface="Arial"/>
                <a:cs typeface="Arial"/>
              </a:rPr>
              <a:t>e</a:t>
            </a:r>
            <a:r>
              <a:rPr dirty="0" smtClean="0" sz="1150" spc="0">
                <a:solidFill>
                  <a:srgbClr val="42404B"/>
                </a:solidFill>
                <a:latin typeface="Arial"/>
                <a:cs typeface="Arial"/>
              </a:rPr>
              <a:t>n</a:t>
            </a:r>
            <a:r>
              <a:rPr dirty="0" smtClean="0" sz="1150" spc="0">
                <a:solidFill>
                  <a:srgbClr val="56525E"/>
                </a:solidFill>
                <a:latin typeface="Arial"/>
                <a:cs typeface="Arial"/>
              </a:rPr>
              <a:t>c</a:t>
            </a:r>
            <a:r>
              <a:rPr dirty="0" smtClean="0" sz="1150" spc="0">
                <a:solidFill>
                  <a:srgbClr val="42404B"/>
                </a:solidFill>
                <a:latin typeface="Arial"/>
                <a:cs typeface="Arial"/>
              </a:rPr>
              <a:t>e</a:t>
            </a:r>
            <a:r>
              <a:rPr dirty="0" smtClean="0" sz="1150" spc="26">
                <a:solidFill>
                  <a:srgbClr val="42404B"/>
                </a:solidFill>
                <a:latin typeface="Arial"/>
                <a:cs typeface="Arial"/>
              </a:rPr>
              <a:t> </a:t>
            </a:r>
            <a:r>
              <a:rPr dirty="0" smtClean="0" sz="1150" spc="0">
                <a:solidFill>
                  <a:srgbClr val="42404B"/>
                </a:solidFill>
                <a:latin typeface="Arial"/>
                <a:cs typeface="Arial"/>
              </a:rPr>
              <a:t>t</a:t>
            </a:r>
            <a:r>
              <a:rPr dirty="0" smtClean="0" sz="1150" spc="0">
                <a:solidFill>
                  <a:srgbClr val="42404B"/>
                </a:solidFill>
                <a:latin typeface="Arial"/>
                <a:cs typeface="Arial"/>
              </a:rPr>
              <a:t>o</a:t>
            </a:r>
            <a:r>
              <a:rPr dirty="0" smtClean="0" sz="1150" spc="2">
                <a:solidFill>
                  <a:srgbClr val="42404B"/>
                </a:solidFill>
                <a:latin typeface="Arial"/>
                <a:cs typeface="Arial"/>
              </a:rPr>
              <a:t> </a:t>
            </a:r>
            <a:r>
              <a:rPr dirty="0" smtClean="0" sz="1150" spc="0">
                <a:solidFill>
                  <a:srgbClr val="42404B"/>
                </a:solidFill>
                <a:latin typeface="Arial"/>
                <a:cs typeface="Arial"/>
              </a:rPr>
              <a:t>b</a:t>
            </a:r>
            <a:r>
              <a:rPr dirty="0" smtClean="0" sz="1150" spc="0">
                <a:solidFill>
                  <a:srgbClr val="42404B"/>
                </a:solidFill>
                <a:latin typeface="Arial"/>
                <a:cs typeface="Arial"/>
              </a:rPr>
              <a:t>e</a:t>
            </a:r>
            <a:r>
              <a:rPr dirty="0" smtClean="0" sz="1150" spc="0">
                <a:solidFill>
                  <a:srgbClr val="94D0F3"/>
                </a:solidFill>
                <a:latin typeface="Arial"/>
                <a:cs typeface="Arial"/>
              </a:rPr>
              <a:t>·</a:t>
            </a:r>
            <a:r>
              <a:rPr dirty="0" smtClean="0" sz="1150" spc="59">
                <a:solidFill>
                  <a:srgbClr val="94D0F3"/>
                </a:solidFill>
                <a:latin typeface="Arial"/>
                <a:cs typeface="Arial"/>
              </a:rPr>
              <a:t> </a:t>
            </a:r>
            <a:r>
              <a:rPr dirty="0" smtClean="0" sz="1150" spc="0">
                <a:solidFill>
                  <a:srgbClr val="42404B"/>
                </a:solidFill>
                <a:latin typeface="Arial"/>
                <a:cs typeface="Arial"/>
              </a:rPr>
              <a:t>a</a:t>
            </a:r>
            <a:r>
              <a:rPr dirty="0" smtClean="0" sz="1150" spc="0">
                <a:solidFill>
                  <a:srgbClr val="42404B"/>
                </a:solidFill>
                <a:latin typeface="Arial"/>
                <a:cs typeface="Arial"/>
              </a:rPr>
              <a:t>p</a:t>
            </a:r>
            <a:r>
              <a:rPr dirty="0" smtClean="0" sz="1150" spc="0">
                <a:solidFill>
                  <a:srgbClr val="42404B"/>
                </a:solidFill>
                <a:latin typeface="Arial"/>
                <a:cs typeface="Arial"/>
              </a:rPr>
              <a:t>p</a:t>
            </a:r>
            <a:r>
              <a:rPr dirty="0" smtClean="0" sz="1150" spc="0">
                <a:solidFill>
                  <a:srgbClr val="42404B"/>
                </a:solidFill>
                <a:latin typeface="Arial"/>
                <a:cs typeface="Arial"/>
              </a:rPr>
              <a:t>l</a:t>
            </a:r>
            <a:r>
              <a:rPr dirty="0" smtClean="0" sz="1150" spc="0">
                <a:solidFill>
                  <a:srgbClr val="56525E"/>
                </a:solidFill>
                <a:latin typeface="Arial"/>
                <a:cs typeface="Arial"/>
              </a:rPr>
              <a:t>i</a:t>
            </a:r>
            <a:r>
              <a:rPr dirty="0" smtClean="0" sz="1150" spc="0">
                <a:solidFill>
                  <a:srgbClr val="42404B"/>
                </a:solidFill>
                <a:latin typeface="Arial"/>
                <a:cs typeface="Arial"/>
              </a:rPr>
              <a:t>e</a:t>
            </a:r>
            <a:r>
              <a:rPr dirty="0" smtClean="0" sz="1150" spc="0">
                <a:solidFill>
                  <a:srgbClr val="42404B"/>
                </a:solidFill>
                <a:latin typeface="Arial"/>
                <a:cs typeface="Arial"/>
              </a:rPr>
              <a:t>d</a:t>
            </a:r>
            <a:endParaRPr sz="115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55966" y="2787602"/>
            <a:ext cx="3829624" cy="177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25"/>
              </a:lnSpc>
              <a:spcBef>
                <a:spcPts val="66"/>
              </a:spcBef>
            </a:pPr>
            <a:r>
              <a:rPr dirty="0" smtClean="0" sz="1200" spc="0">
                <a:solidFill>
                  <a:srgbClr val="42404B"/>
                </a:solidFill>
                <a:latin typeface="Arial"/>
                <a:cs typeface="Arial"/>
              </a:rPr>
              <a:t>R</a:t>
            </a:r>
            <a:r>
              <a:rPr dirty="0" smtClean="0" sz="1200" spc="0">
                <a:solidFill>
                  <a:srgbClr val="42404B"/>
                </a:solidFill>
                <a:latin typeface="Arial"/>
                <a:cs typeface="Arial"/>
              </a:rPr>
              <a:t>e</a:t>
            </a:r>
            <a:r>
              <a:rPr dirty="0" smtClean="0" sz="1200" spc="108">
                <a:solidFill>
                  <a:srgbClr val="42404B"/>
                </a:solidFill>
                <a:latin typeface="Arial"/>
                <a:cs typeface="Arial"/>
              </a:rPr>
              <a:t> </a:t>
            </a:r>
            <a:r>
              <a:rPr dirty="0" smtClean="0" sz="1200" spc="0">
                <a:solidFill>
                  <a:srgbClr val="42404B"/>
                </a:solidFill>
                <a:latin typeface="Arial"/>
                <a:cs typeface="Arial"/>
              </a:rPr>
              <a:t>b</a:t>
            </a:r>
            <a:r>
              <a:rPr dirty="0" smtClean="0" sz="1200" spc="0">
                <a:solidFill>
                  <a:srgbClr val="56525E"/>
                </a:solidFill>
                <a:latin typeface="Arial"/>
                <a:cs typeface="Arial"/>
              </a:rPr>
              <a:t>l</a:t>
            </a:r>
            <a:r>
              <a:rPr dirty="0" smtClean="0" sz="1200" spc="0">
                <a:solidFill>
                  <a:srgbClr val="42404B"/>
                </a:solidFill>
                <a:latin typeface="Arial"/>
                <a:cs typeface="Arial"/>
              </a:rPr>
              <a:t>o</a:t>
            </a:r>
            <a:r>
              <a:rPr dirty="0" smtClean="0" sz="1200" spc="0">
                <a:solidFill>
                  <a:srgbClr val="56525E"/>
                </a:solidFill>
                <a:latin typeface="Arial"/>
                <a:cs typeface="Arial"/>
              </a:rPr>
              <a:t>c</a:t>
            </a:r>
            <a:r>
              <a:rPr dirty="0" smtClean="0" sz="1200" spc="0">
                <a:solidFill>
                  <a:srgbClr val="42404B"/>
                </a:solidFill>
                <a:latin typeface="Arial"/>
                <a:cs typeface="Arial"/>
              </a:rPr>
              <a:t>k</a:t>
            </a:r>
            <a:r>
              <a:rPr dirty="0" smtClean="0" sz="1200" spc="37">
                <a:solidFill>
                  <a:srgbClr val="42404B"/>
                </a:solidFill>
                <a:latin typeface="Arial"/>
                <a:cs typeface="Arial"/>
              </a:rPr>
              <a:t> </a:t>
            </a:r>
            <a:r>
              <a:rPr dirty="0" smtClean="0" sz="1200" spc="0">
                <a:solidFill>
                  <a:srgbClr val="42404B"/>
                </a:solidFill>
                <a:latin typeface="Arial"/>
                <a:cs typeface="Arial"/>
              </a:rPr>
              <a:t>a</a:t>
            </a:r>
            <a:r>
              <a:rPr dirty="0" smtClean="0" sz="1200" spc="0">
                <a:solidFill>
                  <a:srgbClr val="56525E"/>
                </a:solidFill>
                <a:latin typeface="Arial"/>
                <a:cs typeface="Arial"/>
              </a:rPr>
              <a:t>n</a:t>
            </a:r>
            <a:r>
              <a:rPr dirty="0" smtClean="0" sz="1200" spc="0">
                <a:solidFill>
                  <a:srgbClr val="42404B"/>
                </a:solidFill>
                <a:latin typeface="Arial"/>
                <a:cs typeface="Arial"/>
              </a:rPr>
              <a:t>d</a:t>
            </a:r>
            <a:r>
              <a:rPr dirty="0" smtClean="0" sz="1200" spc="65">
                <a:solidFill>
                  <a:srgbClr val="42404B"/>
                </a:solidFill>
                <a:latin typeface="Arial"/>
                <a:cs typeface="Arial"/>
              </a:rPr>
              <a:t> </a:t>
            </a:r>
            <a:r>
              <a:rPr dirty="0" smtClean="0" sz="1200" spc="0">
                <a:solidFill>
                  <a:srgbClr val="56525E"/>
                </a:solidFill>
                <a:latin typeface="Arial"/>
                <a:cs typeface="Arial"/>
              </a:rPr>
              <a:t>s</a:t>
            </a:r>
            <a:r>
              <a:rPr dirty="0" smtClean="0" sz="1200" spc="0">
                <a:solidFill>
                  <a:srgbClr val="42404B"/>
                </a:solidFill>
                <a:latin typeface="Arial"/>
                <a:cs typeface="Arial"/>
              </a:rPr>
              <a:t>t</a:t>
            </a:r>
            <a:r>
              <a:rPr dirty="0" smtClean="0" sz="1200" spc="0">
                <a:solidFill>
                  <a:srgbClr val="56525E"/>
                </a:solidFill>
                <a:latin typeface="Arial"/>
                <a:cs typeface="Arial"/>
              </a:rPr>
              <a:t>o</a:t>
            </a:r>
            <a:r>
              <a:rPr dirty="0" smtClean="0" sz="1200" spc="0">
                <a:solidFill>
                  <a:srgbClr val="42404B"/>
                </a:solidFill>
                <a:latin typeface="Arial"/>
                <a:cs typeface="Arial"/>
              </a:rPr>
              <a:t>r</a:t>
            </a:r>
            <a:r>
              <a:rPr dirty="0" smtClean="0" sz="1200" spc="0">
                <a:solidFill>
                  <a:srgbClr val="42404B"/>
                </a:solidFill>
                <a:latin typeface="Arial"/>
                <a:cs typeface="Arial"/>
              </a:rPr>
              <a:t>e</a:t>
            </a:r>
            <a:r>
              <a:rPr dirty="0" smtClean="0" sz="1200" spc="44">
                <a:solidFill>
                  <a:srgbClr val="42404B"/>
                </a:solidFill>
                <a:latin typeface="Arial"/>
                <a:cs typeface="Arial"/>
              </a:rPr>
              <a:t> </a:t>
            </a:r>
            <a:r>
              <a:rPr dirty="0" smtClean="0" sz="1200" spc="0">
                <a:solidFill>
                  <a:srgbClr val="56525E"/>
                </a:solidFill>
                <a:latin typeface="Arial"/>
                <a:cs typeface="Arial"/>
              </a:rPr>
              <a:t>i</a:t>
            </a:r>
            <a:r>
              <a:rPr dirty="0" smtClean="0" sz="1200" spc="0">
                <a:solidFill>
                  <a:srgbClr val="56525E"/>
                </a:solidFill>
                <a:latin typeface="Arial"/>
                <a:cs typeface="Arial"/>
              </a:rPr>
              <a:t>n</a:t>
            </a:r>
            <a:r>
              <a:rPr dirty="0" smtClean="0" sz="1200" spc="240">
                <a:solidFill>
                  <a:srgbClr val="56525E"/>
                </a:solidFill>
                <a:latin typeface="Arial"/>
                <a:cs typeface="Arial"/>
              </a:rPr>
              <a:t> </a:t>
            </a:r>
            <a:r>
              <a:rPr dirty="0" smtClean="0" sz="1200" spc="0">
                <a:solidFill>
                  <a:srgbClr val="56525E"/>
                </a:solidFill>
                <a:latin typeface="Arial"/>
                <a:cs typeface="Arial"/>
              </a:rPr>
              <a:t>w</a:t>
            </a:r>
            <a:r>
              <a:rPr dirty="0" smtClean="0" sz="1200" spc="0">
                <a:solidFill>
                  <a:srgbClr val="42404B"/>
                </a:solidFill>
                <a:latin typeface="Arial"/>
                <a:cs typeface="Arial"/>
              </a:rPr>
              <a:t>o</a:t>
            </a:r>
            <a:r>
              <a:rPr dirty="0" smtClean="0" sz="1200" spc="0">
                <a:solidFill>
                  <a:srgbClr val="56525E"/>
                </a:solidFill>
                <a:latin typeface="Arial"/>
                <a:cs typeface="Arial"/>
              </a:rPr>
              <a:t>r</a:t>
            </a:r>
            <a:r>
              <a:rPr dirty="0" smtClean="0" sz="1200" spc="0">
                <a:solidFill>
                  <a:srgbClr val="42404B"/>
                </a:solidFill>
                <a:latin typeface="Arial"/>
                <a:cs typeface="Arial"/>
              </a:rPr>
              <a:t>kt</a:t>
            </a:r>
            <a:r>
              <a:rPr dirty="0" smtClean="0" sz="1200" spc="0">
                <a:solidFill>
                  <a:srgbClr val="42404B"/>
                </a:solidFill>
                <a:latin typeface="Arial"/>
                <a:cs typeface="Arial"/>
              </a:rPr>
              <a:t>a</a:t>
            </a:r>
            <a:r>
              <a:rPr dirty="0" smtClean="0" sz="1200" spc="0">
                <a:solidFill>
                  <a:srgbClr val="42404B"/>
                </a:solidFill>
                <a:latin typeface="Arial"/>
                <a:cs typeface="Arial"/>
              </a:rPr>
              <a:t>b</a:t>
            </a:r>
            <a:r>
              <a:rPr dirty="0" smtClean="0" sz="1200" spc="0">
                <a:solidFill>
                  <a:srgbClr val="2C284D"/>
                </a:solidFill>
                <a:latin typeface="Arial"/>
                <a:cs typeface="Arial"/>
              </a:rPr>
              <a:t>l</a:t>
            </a:r>
            <a:r>
              <a:rPr dirty="0" smtClean="0" sz="1200" spc="0">
                <a:solidFill>
                  <a:srgbClr val="42404B"/>
                </a:solidFill>
                <a:latin typeface="Arial"/>
                <a:cs typeface="Arial"/>
              </a:rPr>
              <a:t>e</a:t>
            </a:r>
            <a:r>
              <a:rPr dirty="0" smtClean="0" sz="1200" spc="44">
                <a:solidFill>
                  <a:srgbClr val="42404B"/>
                </a:solidFill>
                <a:latin typeface="Arial"/>
                <a:cs typeface="Arial"/>
              </a:rPr>
              <a:t> </a:t>
            </a:r>
            <a:r>
              <a:rPr dirty="0" smtClean="0" sz="1200" spc="0">
                <a:solidFill>
                  <a:srgbClr val="42404B"/>
                </a:solidFill>
                <a:latin typeface="Arial"/>
                <a:cs typeface="Arial"/>
              </a:rPr>
              <a:t>o</a:t>
            </a:r>
            <a:r>
              <a:rPr dirty="0" smtClean="0" sz="1200" spc="0">
                <a:solidFill>
                  <a:srgbClr val="42404B"/>
                </a:solidFill>
                <a:latin typeface="Arial"/>
                <a:cs typeface="Arial"/>
              </a:rPr>
              <a:t>ff</a:t>
            </a:r>
            <a:r>
              <a:rPr dirty="0" smtClean="0" sz="1200" spc="3">
                <a:solidFill>
                  <a:srgbClr val="42404B"/>
                </a:solidFill>
                <a:latin typeface="Arial"/>
                <a:cs typeface="Arial"/>
              </a:rPr>
              <a:t> </a:t>
            </a:r>
            <a:r>
              <a:rPr dirty="0" smtClean="0" sz="1200" spc="0">
                <a:solidFill>
                  <a:srgbClr val="42404B"/>
                </a:solidFill>
                <a:latin typeface="Arial"/>
                <a:cs typeface="Arial"/>
              </a:rPr>
              <a:t>t</a:t>
            </a:r>
            <a:r>
              <a:rPr dirty="0" smtClean="0" sz="1200" spc="0">
                <a:solidFill>
                  <a:srgbClr val="42404B"/>
                </a:solidFill>
                <a:latin typeface="Arial"/>
                <a:cs typeface="Arial"/>
              </a:rPr>
              <a:t>a</a:t>
            </a:r>
            <a:r>
              <a:rPr dirty="0" smtClean="0" sz="1200" spc="0">
                <a:solidFill>
                  <a:srgbClr val="56525E"/>
                </a:solidFill>
                <a:latin typeface="Arial"/>
                <a:cs typeface="Arial"/>
              </a:rPr>
              <a:t>r</a:t>
            </a:r>
            <a:r>
              <a:rPr dirty="0" smtClean="0" sz="1200" spc="0">
                <a:solidFill>
                  <a:srgbClr val="42404B"/>
                </a:solidFill>
                <a:latin typeface="Arial"/>
                <a:cs typeface="Arial"/>
              </a:rPr>
              <a:t>g</a:t>
            </a:r>
            <a:r>
              <a:rPr dirty="0" smtClean="0" sz="1200" spc="0">
                <a:solidFill>
                  <a:srgbClr val="42404B"/>
                </a:solidFill>
                <a:latin typeface="Arial"/>
                <a:cs typeface="Arial"/>
              </a:rPr>
              <a:t>e</a:t>
            </a:r>
            <a:r>
              <a:rPr dirty="0" smtClean="0" sz="1200" spc="0">
                <a:solidFill>
                  <a:srgbClr val="42404B"/>
                </a:solidFill>
                <a:latin typeface="Arial"/>
                <a:cs typeface="Arial"/>
              </a:rPr>
              <a:t>t</a:t>
            </a:r>
            <a:r>
              <a:rPr dirty="0" smtClean="0" sz="1200" spc="-40">
                <a:solidFill>
                  <a:srgbClr val="42404B"/>
                </a:solidFill>
                <a:latin typeface="Arial"/>
                <a:cs typeface="Arial"/>
              </a:rPr>
              <a:t> </a:t>
            </a:r>
            <a:r>
              <a:rPr dirty="0" smtClean="0" sz="1200" spc="0">
                <a:solidFill>
                  <a:srgbClr val="42404B"/>
                </a:solidFill>
                <a:latin typeface="Arial"/>
                <a:cs typeface="Arial"/>
              </a:rPr>
              <a:t>t</a:t>
            </a:r>
            <a:r>
              <a:rPr dirty="0" smtClean="0" sz="1200" spc="0">
                <a:solidFill>
                  <a:srgbClr val="56525E"/>
                </a:solidFill>
                <a:latin typeface="Arial"/>
                <a:cs typeface="Arial"/>
              </a:rPr>
              <a:t>a</a:t>
            </a:r>
            <a:r>
              <a:rPr dirty="0" smtClean="0" sz="1200" spc="0">
                <a:solidFill>
                  <a:srgbClr val="42404B"/>
                </a:solidFill>
                <a:latin typeface="Arial"/>
                <a:cs typeface="Arial"/>
              </a:rPr>
              <a:t>b</a:t>
            </a:r>
            <a:r>
              <a:rPr dirty="0" smtClean="0" sz="1200" spc="0">
                <a:solidFill>
                  <a:srgbClr val="56525E"/>
                </a:solidFill>
                <a:latin typeface="Arial"/>
                <a:cs typeface="Arial"/>
              </a:rPr>
              <a:t>l</a:t>
            </a:r>
            <a:r>
              <a:rPr dirty="0" smtClean="0" sz="1200" spc="0">
                <a:solidFill>
                  <a:srgbClr val="42404B"/>
                </a:solidFill>
                <a:latin typeface="Arial"/>
                <a:cs typeface="Arial"/>
              </a:rPr>
              <a:t>e</a:t>
            </a:r>
            <a:endParaRPr sz="12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172346" y="3593269"/>
            <a:ext cx="3539621" cy="34344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9"/>
              </a:lnSpc>
              <a:spcBef>
                <a:spcPts val="145"/>
              </a:spcBef>
            </a:pPr>
            <a:r>
              <a:rPr dirty="0" smtClean="0" sz="1150">
                <a:solidFill>
                  <a:srgbClr val="686370"/>
                </a:solidFill>
                <a:latin typeface="Arial"/>
                <a:cs typeface="Arial"/>
              </a:rPr>
              <a:t>v'</a:t>
            </a:r>
            <a:r>
              <a:rPr dirty="0" smtClean="0" sz="1150">
                <a:solidFill>
                  <a:srgbClr val="42404B"/>
                </a:solidFill>
                <a:latin typeface="Arial"/>
                <a:cs typeface="Arial"/>
              </a:rPr>
              <a:t>U</a:t>
            </a:r>
            <a:r>
              <a:rPr dirty="0" smtClean="0" sz="1150">
                <a:solidFill>
                  <a:srgbClr val="42404B"/>
                </a:solidFill>
                <a:latin typeface="Arial"/>
                <a:cs typeface="Arial"/>
              </a:rPr>
              <a:t>p</a:t>
            </a:r>
            <a:r>
              <a:rPr dirty="0" smtClean="0" sz="1150">
                <a:solidFill>
                  <a:srgbClr val="42404B"/>
                </a:solidFill>
                <a:latin typeface="Arial"/>
                <a:cs typeface="Arial"/>
              </a:rPr>
              <a:t>g</a:t>
            </a:r>
            <a:r>
              <a:rPr dirty="0" smtClean="0" sz="1150">
                <a:solidFill>
                  <a:srgbClr val="E9B878"/>
                </a:solidFill>
                <a:latin typeface="Arial"/>
                <a:cs typeface="Arial"/>
              </a:rPr>
              <a:t>1</a:t>
            </a:r>
            <a:r>
              <a:rPr dirty="0" smtClean="0" sz="1150">
                <a:solidFill>
                  <a:srgbClr val="42404B"/>
                </a:solidFill>
                <a:latin typeface="Arial"/>
                <a:cs typeface="Arial"/>
              </a:rPr>
              <a:t>r</a:t>
            </a:r>
            <a:r>
              <a:rPr dirty="0" smtClean="0" sz="1150">
                <a:solidFill>
                  <a:srgbClr val="42404B"/>
                </a:solidFill>
                <a:latin typeface="Arial"/>
                <a:cs typeface="Arial"/>
              </a:rPr>
              <a:t>a</a:t>
            </a:r>
            <a:r>
              <a:rPr dirty="0" smtClean="0" sz="1150">
                <a:solidFill>
                  <a:srgbClr val="42404B"/>
                </a:solidFill>
                <a:latin typeface="Arial"/>
                <a:cs typeface="Arial"/>
              </a:rPr>
              <a:t>dl</a:t>
            </a:r>
            <a:r>
              <a:rPr dirty="0" smtClean="0" sz="1150">
                <a:solidFill>
                  <a:srgbClr val="42404B"/>
                </a:solidFill>
                <a:latin typeface="Arial"/>
                <a:cs typeface="Arial"/>
              </a:rPr>
              <a:t>e</a:t>
            </a:r>
            <a:r>
              <a:rPr dirty="0" smtClean="0" sz="1150" spc="129">
                <a:solidFill>
                  <a:srgbClr val="42404B"/>
                </a:solidFill>
                <a:latin typeface="Arial"/>
                <a:cs typeface="Arial"/>
              </a:rPr>
              <a:t> </a:t>
            </a:r>
            <a:r>
              <a:rPr dirty="0" smtClean="0" sz="1150" spc="0">
                <a:solidFill>
                  <a:srgbClr val="42404B"/>
                </a:solidFill>
                <a:latin typeface="Arial"/>
                <a:cs typeface="Arial"/>
              </a:rPr>
              <a:t>l</a:t>
            </a:r>
            <a:r>
              <a:rPr dirty="0" smtClean="0" sz="1150" spc="0">
                <a:solidFill>
                  <a:srgbClr val="42404B"/>
                </a:solidFill>
                <a:latin typeface="Arial"/>
                <a:cs typeface="Arial"/>
              </a:rPr>
              <a:t>o</a:t>
            </a:r>
            <a:r>
              <a:rPr dirty="0" smtClean="0" sz="1150" spc="0">
                <a:solidFill>
                  <a:srgbClr val="56525E"/>
                </a:solidFill>
                <a:latin typeface="Arial"/>
                <a:cs typeface="Arial"/>
              </a:rPr>
              <a:t>c</a:t>
            </a:r>
            <a:r>
              <a:rPr dirty="0" smtClean="0" sz="1150" spc="0">
                <a:solidFill>
                  <a:srgbClr val="42404B"/>
                </a:solidFill>
                <a:latin typeface="Arial"/>
                <a:cs typeface="Arial"/>
              </a:rPr>
              <a:t>ks</a:t>
            </a:r>
            <a:r>
              <a:rPr dirty="0" smtClean="0" sz="1150" spc="59">
                <a:solidFill>
                  <a:srgbClr val="42404B"/>
                </a:solidFill>
                <a:latin typeface="Arial"/>
                <a:cs typeface="Arial"/>
              </a:rPr>
              <a:t> </a:t>
            </a:r>
            <a:r>
              <a:rPr dirty="0" smtClean="0" sz="1150" spc="0">
                <a:solidFill>
                  <a:srgbClr val="42404B"/>
                </a:solidFill>
                <a:latin typeface="Arial"/>
                <a:cs typeface="Arial"/>
              </a:rPr>
              <a:t>o</a:t>
            </a:r>
            <a:r>
              <a:rPr dirty="0" smtClean="0" sz="1150" spc="0">
                <a:solidFill>
                  <a:srgbClr val="42404B"/>
                </a:solidFill>
                <a:latin typeface="Arial"/>
                <a:cs typeface="Arial"/>
              </a:rPr>
              <a:t>n</a:t>
            </a:r>
            <a:r>
              <a:rPr dirty="0" smtClean="0" sz="1150" spc="83">
                <a:solidFill>
                  <a:srgbClr val="42404B"/>
                </a:solidFill>
                <a:latin typeface="Arial"/>
                <a:cs typeface="Arial"/>
              </a:rPr>
              <a:t> </a:t>
            </a:r>
            <a:r>
              <a:rPr dirty="0" smtClean="0" sz="1150" spc="0">
                <a:solidFill>
                  <a:srgbClr val="42404B"/>
                </a:solidFill>
                <a:latin typeface="Arial"/>
                <a:cs typeface="Arial"/>
              </a:rPr>
              <a:t>t</a:t>
            </a:r>
            <a:r>
              <a:rPr dirty="0" smtClean="0" sz="1150" spc="0">
                <a:solidFill>
                  <a:srgbClr val="42404B"/>
                </a:solidFill>
                <a:latin typeface="Arial"/>
                <a:cs typeface="Arial"/>
              </a:rPr>
              <a:t>a</a:t>
            </a:r>
            <a:r>
              <a:rPr dirty="0" smtClean="0" sz="1150" spc="0">
                <a:solidFill>
                  <a:srgbClr val="42404B"/>
                </a:solidFill>
                <a:latin typeface="Arial"/>
                <a:cs typeface="Arial"/>
              </a:rPr>
              <a:t>rg</a:t>
            </a:r>
            <a:r>
              <a:rPr dirty="0" smtClean="0" sz="1150" spc="0">
                <a:solidFill>
                  <a:srgbClr val="94D0F3"/>
                </a:solidFill>
                <a:latin typeface="Arial"/>
                <a:cs typeface="Arial"/>
              </a:rPr>
              <a:t>:</a:t>
            </a:r>
            <a:r>
              <a:rPr dirty="0" smtClean="0" sz="1150" spc="0">
                <a:solidFill>
                  <a:srgbClr val="42404B"/>
                </a:solidFill>
                <a:latin typeface="Arial"/>
                <a:cs typeface="Arial"/>
              </a:rPr>
              <a:t>e</a:t>
            </a:r>
            <a:r>
              <a:rPr dirty="0" smtClean="0" sz="1150" spc="0">
                <a:solidFill>
                  <a:srgbClr val="42404B"/>
                </a:solidFill>
                <a:latin typeface="Arial"/>
                <a:cs typeface="Arial"/>
              </a:rPr>
              <a:t>t</a:t>
            </a:r>
            <a:r>
              <a:rPr dirty="0" smtClean="0" sz="1150" spc="59">
                <a:solidFill>
                  <a:srgbClr val="42404B"/>
                </a:solidFill>
                <a:latin typeface="Arial"/>
                <a:cs typeface="Arial"/>
              </a:rPr>
              <a:t> </a:t>
            </a:r>
            <a:r>
              <a:rPr dirty="0" smtClean="0" sz="1150" spc="0">
                <a:solidFill>
                  <a:srgbClr val="42404B"/>
                </a:solidFill>
                <a:latin typeface="Arial"/>
                <a:cs typeface="Arial"/>
              </a:rPr>
              <a:t>ta</a:t>
            </a:r>
            <a:r>
              <a:rPr dirty="0" smtClean="0" sz="1150" spc="0">
                <a:solidFill>
                  <a:srgbClr val="42404B"/>
                </a:solidFill>
                <a:latin typeface="Arial"/>
                <a:cs typeface="Arial"/>
              </a:rPr>
              <a:t>b</a:t>
            </a:r>
            <a:r>
              <a:rPr dirty="0" smtClean="0" sz="1150" spc="0">
                <a:solidFill>
                  <a:srgbClr val="42404B"/>
                </a:solidFill>
                <a:latin typeface="Arial"/>
                <a:cs typeface="Arial"/>
              </a:rPr>
              <a:t>l</a:t>
            </a:r>
            <a:r>
              <a:rPr dirty="0" smtClean="0" sz="1150" spc="0">
                <a:solidFill>
                  <a:srgbClr val="42404B"/>
                </a:solidFill>
                <a:latin typeface="Arial"/>
                <a:cs typeface="Arial"/>
              </a:rPr>
              <a:t>es</a:t>
            </a:r>
            <a:r>
              <a:rPr dirty="0" smtClean="0" sz="1150" spc="-34">
                <a:solidFill>
                  <a:srgbClr val="42404B"/>
                </a:solidFill>
                <a:latin typeface="Arial"/>
                <a:cs typeface="Arial"/>
              </a:rPr>
              <a:t> </a:t>
            </a:r>
            <a:r>
              <a:rPr dirty="0" smtClean="0" sz="1400" spc="0">
                <a:solidFill>
                  <a:srgbClr val="42404B"/>
                </a:solidFill>
                <a:latin typeface="Times New Roman"/>
                <a:cs typeface="Times New Roman"/>
              </a:rPr>
              <a:t>to</a:t>
            </a:r>
            <a:r>
              <a:rPr dirty="0" smtClean="0" sz="1400" spc="296">
                <a:solidFill>
                  <a:srgbClr val="42404B"/>
                </a:solidFill>
                <a:latin typeface="Times New Roman"/>
                <a:cs typeface="Times New Roman"/>
              </a:rPr>
              <a:t> </a:t>
            </a:r>
            <a:r>
              <a:rPr dirty="0" smtClean="0" sz="1150" spc="0">
                <a:solidFill>
                  <a:srgbClr val="42404B"/>
                </a:solidFill>
                <a:latin typeface="Arial"/>
                <a:cs typeface="Arial"/>
              </a:rPr>
              <a:t>W</a:t>
            </a:r>
            <a:r>
              <a:rPr dirty="0" smtClean="0" sz="1150" spc="0">
                <a:solidFill>
                  <a:srgbClr val="E9B878"/>
                </a:solidFill>
                <a:latin typeface="Arial"/>
                <a:cs typeface="Arial"/>
              </a:rPr>
              <a:t>1</a:t>
            </a:r>
            <a:r>
              <a:rPr dirty="0" smtClean="0" sz="1150" spc="0">
                <a:solidFill>
                  <a:srgbClr val="42404B"/>
                </a:solidFill>
                <a:latin typeface="Arial"/>
                <a:cs typeface="Arial"/>
              </a:rPr>
              <a:t>r</a:t>
            </a:r>
            <a:r>
              <a:rPr dirty="0" smtClean="0" sz="1150" spc="0">
                <a:solidFill>
                  <a:srgbClr val="42404B"/>
                </a:solidFill>
                <a:latin typeface="Arial"/>
                <a:cs typeface="Arial"/>
              </a:rPr>
              <a:t>i</a:t>
            </a:r>
            <a:r>
              <a:rPr dirty="0" smtClean="0" sz="1150" spc="0">
                <a:solidFill>
                  <a:srgbClr val="42404B"/>
                </a:solidFill>
                <a:latin typeface="Arial"/>
                <a:cs typeface="Arial"/>
              </a:rPr>
              <a:t>te</a:t>
            </a:r>
            <a:r>
              <a:rPr dirty="0" smtClean="0" sz="1150" spc="0">
                <a:solidFill>
                  <a:srgbClr val="42404B"/>
                </a:solidFill>
                <a:latin typeface="Arial"/>
                <a:cs typeface="Arial"/>
              </a:rPr>
              <a:t>.</a:t>
            </a:r>
            <a:r>
              <a:rPr dirty="0" smtClean="0" sz="1150" spc="0">
                <a:solidFill>
                  <a:srgbClr val="42404B"/>
                </a:solidFill>
                <a:latin typeface="Arial"/>
                <a:cs typeface="Arial"/>
              </a:rPr>
              <a:t> </a:t>
            </a:r>
            <a:endParaRPr sz="1150">
              <a:latin typeface="Arial"/>
              <a:cs typeface="Arial"/>
            </a:endParaRPr>
          </a:p>
          <a:p>
            <a:pPr marL="12700">
              <a:lnSpc>
                <a:spcPts val="1379"/>
              </a:lnSpc>
            </a:pPr>
            <a:r>
              <a:rPr dirty="0" smtClean="0" sz="1150" spc="0">
                <a:solidFill>
                  <a:srgbClr val="686370"/>
                </a:solidFill>
                <a:latin typeface="Arial"/>
                <a:cs typeface="Arial"/>
              </a:rPr>
              <a:t>v'</a:t>
            </a:r>
            <a:r>
              <a:rPr dirty="0" smtClean="0" sz="1150" spc="0">
                <a:solidFill>
                  <a:srgbClr val="42404B"/>
                </a:solidFill>
                <a:latin typeface="Arial"/>
                <a:cs typeface="Arial"/>
              </a:rPr>
              <a:t>S</a:t>
            </a:r>
            <a:r>
              <a:rPr dirty="0" smtClean="0" sz="1150" spc="0">
                <a:solidFill>
                  <a:srgbClr val="42404B"/>
                </a:solidFill>
                <a:latin typeface="Arial"/>
                <a:cs typeface="Arial"/>
              </a:rPr>
              <a:t>e</a:t>
            </a:r>
            <a:r>
              <a:rPr dirty="0" smtClean="0" sz="1150" spc="0">
                <a:solidFill>
                  <a:srgbClr val="94D0F3"/>
                </a:solidFill>
                <a:latin typeface="Arial"/>
                <a:cs typeface="Arial"/>
              </a:rPr>
              <a:t>,</a:t>
            </a:r>
            <a:r>
              <a:rPr dirty="0" smtClean="0" sz="1150" spc="0">
                <a:solidFill>
                  <a:srgbClr val="42404B"/>
                </a:solidFill>
                <a:latin typeface="Arial"/>
                <a:cs typeface="Arial"/>
              </a:rPr>
              <a:t>i-</a:t>
            </a:r>
            <a:r>
              <a:rPr dirty="0" smtClean="0" sz="1150" spc="0">
                <a:solidFill>
                  <a:srgbClr val="42404B"/>
                </a:solidFill>
                <a:latin typeface="Arial"/>
                <a:cs typeface="Arial"/>
              </a:rPr>
              <a:t>ta</a:t>
            </a:r>
            <a:r>
              <a:rPr dirty="0" smtClean="0" sz="1150" spc="0">
                <a:solidFill>
                  <a:srgbClr val="42404B"/>
                </a:solidFill>
                <a:latin typeface="Arial"/>
                <a:cs typeface="Arial"/>
              </a:rPr>
              <a:t>b</a:t>
            </a:r>
            <a:r>
              <a:rPr dirty="0" smtClean="0" sz="1150" spc="0">
                <a:solidFill>
                  <a:srgbClr val="42404B"/>
                </a:solidFill>
                <a:latin typeface="Arial"/>
                <a:cs typeface="Arial"/>
              </a:rPr>
              <a:t>l</a:t>
            </a:r>
            <a:r>
              <a:rPr dirty="0" smtClean="0" sz="1150" spc="0">
                <a:solidFill>
                  <a:srgbClr val="42404B"/>
                </a:solidFill>
                <a:latin typeface="Arial"/>
                <a:cs typeface="Arial"/>
              </a:rPr>
              <a:t>e</a:t>
            </a:r>
            <a:r>
              <a:rPr dirty="0" smtClean="0" sz="1150" spc="129">
                <a:solidFill>
                  <a:srgbClr val="42404B"/>
                </a:solidFill>
                <a:latin typeface="Arial"/>
                <a:cs typeface="Arial"/>
              </a:rPr>
              <a:t> </a:t>
            </a:r>
            <a:r>
              <a:rPr dirty="0" smtClean="0" sz="1200" spc="0">
                <a:solidFill>
                  <a:srgbClr val="42404B"/>
                </a:solidFill>
                <a:latin typeface="Arial"/>
                <a:cs typeface="Arial"/>
              </a:rPr>
              <a:t>h</a:t>
            </a:r>
            <a:r>
              <a:rPr dirty="0" smtClean="0" sz="1200" spc="0">
                <a:solidFill>
                  <a:srgbClr val="42404B"/>
                </a:solidFill>
                <a:latin typeface="Arial"/>
                <a:cs typeface="Arial"/>
              </a:rPr>
              <a:t>e</a:t>
            </a:r>
            <a:r>
              <a:rPr dirty="0" smtClean="0" sz="1200" spc="0">
                <a:solidFill>
                  <a:srgbClr val="42404B"/>
                </a:solidFill>
                <a:latin typeface="Arial"/>
                <a:cs typeface="Arial"/>
              </a:rPr>
              <a:t>a</a:t>
            </a:r>
            <a:r>
              <a:rPr dirty="0" smtClean="0" sz="1200" spc="0">
                <a:solidFill>
                  <a:srgbClr val="42404B"/>
                </a:solidFill>
                <a:latin typeface="Arial"/>
                <a:cs typeface="Arial"/>
              </a:rPr>
              <a:t>d</a:t>
            </a:r>
            <a:r>
              <a:rPr dirty="0" smtClean="0" sz="1200" spc="0">
                <a:solidFill>
                  <a:srgbClr val="42404B"/>
                </a:solidFill>
                <a:latin typeface="Arial"/>
                <a:cs typeface="Arial"/>
              </a:rPr>
              <a:t>e</a:t>
            </a:r>
            <a:r>
              <a:rPr dirty="0" smtClean="0" sz="1200" spc="0">
                <a:solidFill>
                  <a:srgbClr val="56525E"/>
                </a:solidFill>
                <a:latin typeface="Arial"/>
                <a:cs typeface="Arial"/>
              </a:rPr>
              <a:t>r</a:t>
            </a:r>
            <a:r>
              <a:rPr dirty="0" smtClean="0" sz="1200" spc="0">
                <a:solidFill>
                  <a:srgbClr val="56525E"/>
                </a:solidFill>
                <a:latin typeface="Arial"/>
                <a:cs typeface="Arial"/>
              </a:rPr>
              <a:t>s</a:t>
            </a:r>
            <a:r>
              <a:rPr dirty="0" smtClean="0" sz="1200" spc="44">
                <a:solidFill>
                  <a:srgbClr val="56525E"/>
                </a:solidFill>
                <a:latin typeface="Arial"/>
                <a:cs typeface="Arial"/>
              </a:rPr>
              <a:t> </a:t>
            </a:r>
            <a:r>
              <a:rPr dirty="0" smtClean="0" sz="1150" spc="0">
                <a:solidFill>
                  <a:srgbClr val="56525E"/>
                </a:solidFill>
                <a:latin typeface="Arial"/>
                <a:cs typeface="Arial"/>
              </a:rPr>
              <a:t>f</a:t>
            </a:r>
            <a:r>
              <a:rPr dirty="0" smtClean="0" sz="1150" spc="0">
                <a:solidFill>
                  <a:srgbClr val="42404B"/>
                </a:solidFill>
                <a:latin typeface="Arial"/>
                <a:cs typeface="Arial"/>
              </a:rPr>
              <a:t>o</a:t>
            </a:r>
            <a:r>
              <a:rPr dirty="0" smtClean="0" sz="1150" spc="0">
                <a:solidFill>
                  <a:srgbClr val="42404B"/>
                </a:solidFill>
                <a:latin typeface="Arial"/>
                <a:cs typeface="Arial"/>
              </a:rPr>
              <a:t>r</a:t>
            </a:r>
            <a:r>
              <a:rPr dirty="0" smtClean="0" sz="1150" spc="59">
                <a:solidFill>
                  <a:srgbClr val="42404B"/>
                </a:solidFill>
                <a:latin typeface="Arial"/>
                <a:cs typeface="Arial"/>
              </a:rPr>
              <a:t> </a:t>
            </a:r>
            <a:r>
              <a:rPr dirty="0" smtClean="0" sz="1150" spc="0">
                <a:solidFill>
                  <a:srgbClr val="42404B"/>
                </a:solidFill>
                <a:latin typeface="Arial"/>
                <a:cs typeface="Arial"/>
              </a:rPr>
              <a:t>Ai</a:t>
            </a:r>
            <a:r>
              <a:rPr dirty="0" smtClean="0" sz="1150" spc="0">
                <a:solidFill>
                  <a:srgbClr val="42404B"/>
                </a:solidFill>
                <a:latin typeface="Arial"/>
                <a:cs typeface="Arial"/>
              </a:rPr>
              <a:t>P</a:t>
            </a:r>
            <a:r>
              <a:rPr dirty="0" smtClean="0" sz="1150" spc="0">
                <a:solidFill>
                  <a:srgbClr val="E9B878"/>
                </a:solidFill>
                <a:latin typeface="Arial"/>
                <a:cs typeface="Arial"/>
              </a:rPr>
              <a:t>i</a:t>
            </a:r>
            <a:r>
              <a:rPr dirty="0" smtClean="0" sz="1150" spc="0">
                <a:solidFill>
                  <a:srgbClr val="42404B"/>
                </a:solidFill>
                <a:latin typeface="Arial"/>
                <a:cs typeface="Arial"/>
              </a:rPr>
              <a:t>P</a:t>
            </a:r>
            <a:r>
              <a:rPr dirty="0" smtClean="0" sz="1150" spc="0">
                <a:solidFill>
                  <a:srgbClr val="D4A76D"/>
                </a:solidFill>
                <a:latin typeface="Arial"/>
                <a:cs typeface="Arial"/>
              </a:rPr>
              <a:t>I</a:t>
            </a:r>
            <a:r>
              <a:rPr dirty="0" smtClean="0" sz="1150" spc="114">
                <a:solidFill>
                  <a:srgbClr val="D4A76D"/>
                </a:solidFill>
                <a:latin typeface="Arial"/>
                <a:cs typeface="Arial"/>
              </a:rPr>
              <a:t> </a:t>
            </a:r>
            <a:r>
              <a:rPr dirty="0" smtClean="0" sz="1150" spc="0">
                <a:solidFill>
                  <a:srgbClr val="42404B"/>
                </a:solidFill>
                <a:latin typeface="Arial"/>
                <a:cs typeface="Arial"/>
              </a:rPr>
              <a:t>i</a:t>
            </a:r>
            <a:r>
              <a:rPr dirty="0" smtClean="0" baseline="33129" sz="525" spc="0">
                <a:solidFill>
                  <a:srgbClr val="E9B878"/>
                </a:solidFill>
                <a:latin typeface="Times New Roman"/>
                <a:cs typeface="Times New Roman"/>
              </a:rPr>
              <a:t>1</a:t>
            </a:r>
            <a:r>
              <a:rPr dirty="0" smtClean="0" sz="1150" spc="0">
                <a:solidFill>
                  <a:srgbClr val="42404B"/>
                </a:solidFill>
                <a:latin typeface="Arial"/>
                <a:cs typeface="Arial"/>
              </a:rPr>
              <a:t>c</a:t>
            </a:r>
            <a:r>
              <a:rPr dirty="0" smtClean="0" sz="1150" spc="0">
                <a:solidFill>
                  <a:srgbClr val="42404B"/>
                </a:solidFill>
                <a:latin typeface="Arial"/>
                <a:cs typeface="Arial"/>
              </a:rPr>
              <a:t>a</a:t>
            </a:r>
            <a:r>
              <a:rPr dirty="0" smtClean="0" sz="1150" spc="0">
                <a:solidFill>
                  <a:srgbClr val="56525E"/>
                </a:solidFill>
                <a:latin typeface="Arial"/>
                <a:cs typeface="Arial"/>
              </a:rPr>
              <a:t>t</a:t>
            </a:r>
            <a:r>
              <a:rPr dirty="0" smtClean="0" sz="1150" spc="0">
                <a:solidFill>
                  <a:srgbClr val="56525E"/>
                </a:solidFill>
                <a:latin typeface="Arial"/>
                <a:cs typeface="Arial"/>
              </a:rPr>
              <a:t>i</a:t>
            </a:r>
            <a:r>
              <a:rPr dirty="0" smtClean="0" sz="1150" spc="0">
                <a:solidFill>
                  <a:srgbClr val="42404B"/>
                </a:solidFill>
                <a:latin typeface="Arial"/>
                <a:cs typeface="Arial"/>
              </a:rPr>
              <a:t>o</a:t>
            </a:r>
            <a:r>
              <a:rPr dirty="0" smtClean="0" sz="1150" spc="0">
                <a:solidFill>
                  <a:srgbClr val="D4A76D"/>
                </a:solidFill>
                <a:latin typeface="Arial"/>
                <a:cs typeface="Arial"/>
              </a:rPr>
              <a:t>1</a:t>
            </a:r>
            <a:r>
              <a:rPr dirty="0" smtClean="0" sz="1150" spc="0">
                <a:solidFill>
                  <a:srgbClr val="42404B"/>
                </a:solidFill>
                <a:latin typeface="Arial"/>
                <a:cs typeface="Arial"/>
              </a:rPr>
              <a:t>n</a:t>
            </a:r>
            <a:r>
              <a:rPr dirty="0" smtClean="0" sz="1150" spc="0">
                <a:solidFill>
                  <a:srgbClr val="42404B"/>
                </a:solidFill>
                <a:latin typeface="Arial"/>
                <a:cs typeface="Arial"/>
              </a:rPr>
              <a:t> </a:t>
            </a:r>
            <a:r>
              <a:rPr dirty="0" smtClean="0" sz="1150" spc="-94">
                <a:solidFill>
                  <a:srgbClr val="42404B"/>
                </a:solidFill>
                <a:latin typeface="Arial"/>
                <a:cs typeface="Arial"/>
              </a:rPr>
              <a:t> </a:t>
            </a:r>
            <a:r>
              <a:rPr dirty="0" smtClean="0" sz="1150" spc="0">
                <a:solidFill>
                  <a:srgbClr val="42404B"/>
                </a:solidFill>
                <a:latin typeface="Arial"/>
                <a:cs typeface="Arial"/>
              </a:rPr>
              <a:t>ph</a:t>
            </a:r>
            <a:r>
              <a:rPr dirty="0" smtClean="0" sz="1150" spc="0">
                <a:solidFill>
                  <a:srgbClr val="42404B"/>
                </a:solidFill>
                <a:latin typeface="Arial"/>
                <a:cs typeface="Arial"/>
              </a:rPr>
              <a:t>a</a:t>
            </a:r>
            <a:r>
              <a:rPr dirty="0" smtClean="0" sz="1150" spc="0">
                <a:solidFill>
                  <a:srgbClr val="42404B"/>
                </a:solidFill>
                <a:latin typeface="Arial"/>
                <a:cs typeface="Arial"/>
              </a:rPr>
              <a:t>s</a:t>
            </a:r>
            <a:r>
              <a:rPr dirty="0" smtClean="0" sz="1150" spc="0">
                <a:solidFill>
                  <a:srgbClr val="42404B"/>
                </a:solidFill>
                <a:latin typeface="Arial"/>
                <a:cs typeface="Arial"/>
              </a:rPr>
              <a:t>e</a:t>
            </a:r>
            <a:r>
              <a:rPr dirty="0" smtClean="0" sz="1150" spc="0">
                <a:solidFill>
                  <a:srgbClr val="42404B"/>
                </a:solidFill>
                <a:latin typeface="Arial"/>
                <a:cs typeface="Arial"/>
              </a:rPr>
              <a:t>.</a:t>
            </a:r>
            <a:endParaRPr sz="11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46821" y="3811730"/>
            <a:ext cx="3452402" cy="177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25"/>
              </a:lnSpc>
              <a:spcBef>
                <a:spcPts val="66"/>
              </a:spcBef>
            </a:pPr>
            <a:r>
              <a:rPr dirty="0" smtClean="0" sz="1200">
                <a:solidFill>
                  <a:srgbClr val="42404B"/>
                </a:solidFill>
                <a:latin typeface="Arial"/>
                <a:cs typeface="Arial"/>
              </a:rPr>
              <a:t>S</a:t>
            </a:r>
            <a:r>
              <a:rPr dirty="0" smtClean="0" sz="1200">
                <a:solidFill>
                  <a:srgbClr val="42404B"/>
                </a:solidFill>
                <a:latin typeface="Arial"/>
                <a:cs typeface="Arial"/>
              </a:rPr>
              <a:t>e</a:t>
            </a:r>
            <a:r>
              <a:rPr dirty="0" smtClean="0" sz="1200">
                <a:solidFill>
                  <a:srgbClr val="42404B"/>
                </a:solidFill>
                <a:latin typeface="Arial"/>
                <a:cs typeface="Arial"/>
              </a:rPr>
              <a:t>t</a:t>
            </a:r>
            <a:r>
              <a:rPr dirty="0" smtClean="0" sz="1200" spc="134">
                <a:solidFill>
                  <a:srgbClr val="42404B"/>
                </a:solidFill>
                <a:latin typeface="Arial"/>
                <a:cs typeface="Arial"/>
              </a:rPr>
              <a:t> </a:t>
            </a:r>
            <a:r>
              <a:rPr dirty="0" smtClean="0" sz="1200" spc="0">
                <a:solidFill>
                  <a:srgbClr val="56525E"/>
                </a:solidFill>
                <a:latin typeface="Arial"/>
                <a:cs typeface="Arial"/>
              </a:rPr>
              <a:t>u</a:t>
            </a:r>
            <a:r>
              <a:rPr dirty="0" smtClean="0" sz="1200" spc="0">
                <a:solidFill>
                  <a:srgbClr val="42404B"/>
                </a:solidFill>
                <a:latin typeface="Arial"/>
                <a:cs typeface="Arial"/>
              </a:rPr>
              <a:t>p</a:t>
            </a:r>
            <a:r>
              <a:rPr dirty="0" smtClean="0" sz="1200" spc="-14">
                <a:solidFill>
                  <a:srgbClr val="42404B"/>
                </a:solidFill>
                <a:latin typeface="Arial"/>
                <a:cs typeface="Arial"/>
              </a:rPr>
              <a:t> </a:t>
            </a:r>
            <a:r>
              <a:rPr dirty="0" smtClean="0" sz="1200" spc="0">
                <a:solidFill>
                  <a:srgbClr val="42404B"/>
                </a:solidFill>
                <a:latin typeface="Arial"/>
                <a:cs typeface="Arial"/>
              </a:rPr>
              <a:t>t</a:t>
            </a:r>
            <a:r>
              <a:rPr dirty="0" smtClean="0" sz="1200" spc="0">
                <a:solidFill>
                  <a:srgbClr val="56525E"/>
                </a:solidFill>
                <a:latin typeface="Arial"/>
                <a:cs typeface="Arial"/>
              </a:rPr>
              <a:t>r</a:t>
            </a:r>
            <a:r>
              <a:rPr dirty="0" smtClean="0" sz="1200" spc="0">
                <a:solidFill>
                  <a:srgbClr val="42404B"/>
                </a:solidFill>
                <a:latin typeface="Arial"/>
                <a:cs typeface="Arial"/>
              </a:rPr>
              <a:t>a</a:t>
            </a:r>
            <a:r>
              <a:rPr dirty="0" smtClean="0" sz="1200" spc="0">
                <a:solidFill>
                  <a:srgbClr val="56525E"/>
                </a:solidFill>
                <a:latin typeface="Arial"/>
                <a:cs typeface="Arial"/>
              </a:rPr>
              <a:t>n</a:t>
            </a:r>
            <a:r>
              <a:rPr dirty="0" smtClean="0" sz="1200" spc="0">
                <a:solidFill>
                  <a:srgbClr val="56525E"/>
                </a:solidFill>
                <a:latin typeface="Arial"/>
                <a:cs typeface="Arial"/>
              </a:rPr>
              <a:t>si</a:t>
            </a:r>
            <a:r>
              <a:rPr dirty="0" smtClean="0" sz="1200" spc="0">
                <a:solidFill>
                  <a:srgbClr val="42404B"/>
                </a:solidFill>
                <a:latin typeface="Arial"/>
                <a:cs typeface="Arial"/>
              </a:rPr>
              <a:t>t</a:t>
            </a:r>
            <a:r>
              <a:rPr dirty="0" smtClean="0" sz="1200" spc="0">
                <a:solidFill>
                  <a:srgbClr val="42404B"/>
                </a:solidFill>
                <a:latin typeface="Arial"/>
                <a:cs typeface="Arial"/>
              </a:rPr>
              <a:t>i</a:t>
            </a:r>
            <a:r>
              <a:rPr dirty="0" smtClean="0" sz="1200" spc="0">
                <a:solidFill>
                  <a:srgbClr val="56525E"/>
                </a:solidFill>
                <a:latin typeface="Arial"/>
                <a:cs typeface="Arial"/>
              </a:rPr>
              <a:t>on</a:t>
            </a:r>
            <a:r>
              <a:rPr dirty="0" smtClean="0" sz="1200" spc="44">
                <a:solidFill>
                  <a:srgbClr val="56525E"/>
                </a:solidFill>
                <a:latin typeface="Arial"/>
                <a:cs typeface="Arial"/>
              </a:rPr>
              <a:t> </a:t>
            </a:r>
            <a:r>
              <a:rPr dirty="0" smtClean="0" sz="1200" spc="0">
                <a:solidFill>
                  <a:srgbClr val="42404B"/>
                </a:solidFill>
                <a:latin typeface="Arial"/>
                <a:cs typeface="Arial"/>
              </a:rPr>
              <a:t>t</a:t>
            </a:r>
            <a:r>
              <a:rPr dirty="0" smtClean="0" sz="1200" spc="0">
                <a:solidFill>
                  <a:srgbClr val="42404B"/>
                </a:solidFill>
                <a:latin typeface="Arial"/>
                <a:cs typeface="Arial"/>
              </a:rPr>
              <a:t>o</a:t>
            </a:r>
            <a:r>
              <a:rPr dirty="0" smtClean="0" sz="1200" spc="-68">
                <a:solidFill>
                  <a:srgbClr val="42404B"/>
                </a:solidFill>
                <a:latin typeface="Arial"/>
                <a:cs typeface="Arial"/>
              </a:rPr>
              <a:t> </a:t>
            </a:r>
            <a:r>
              <a:rPr dirty="0" smtClean="0" sz="1200" spc="0">
                <a:solidFill>
                  <a:srgbClr val="42404B"/>
                </a:solidFill>
                <a:latin typeface="Arial"/>
                <a:cs typeface="Arial"/>
              </a:rPr>
              <a:t>t</a:t>
            </a:r>
            <a:r>
              <a:rPr dirty="0" smtClean="0" sz="1200" spc="0">
                <a:solidFill>
                  <a:srgbClr val="56525E"/>
                </a:solidFill>
                <a:latin typeface="Arial"/>
                <a:cs typeface="Arial"/>
              </a:rPr>
              <a:t>h</a:t>
            </a:r>
            <a:r>
              <a:rPr dirty="0" smtClean="0" sz="1200" spc="0">
                <a:solidFill>
                  <a:srgbClr val="42404B"/>
                </a:solidFill>
                <a:latin typeface="Arial"/>
                <a:cs typeface="Arial"/>
              </a:rPr>
              <a:t>e</a:t>
            </a:r>
            <a:r>
              <a:rPr dirty="0" smtClean="0" sz="1200" spc="44">
                <a:solidFill>
                  <a:srgbClr val="42404B"/>
                </a:solidFill>
                <a:latin typeface="Arial"/>
                <a:cs typeface="Arial"/>
              </a:rPr>
              <a:t> </a:t>
            </a:r>
            <a:r>
              <a:rPr dirty="0" smtClean="0" sz="1200" spc="0">
                <a:solidFill>
                  <a:srgbClr val="42404B"/>
                </a:solidFill>
                <a:latin typeface="Arial"/>
                <a:cs typeface="Arial"/>
              </a:rPr>
              <a:t>A</a:t>
            </a:r>
            <a:r>
              <a:rPr dirty="0" smtClean="0" sz="1200" spc="0">
                <a:solidFill>
                  <a:srgbClr val="42404B"/>
                </a:solidFill>
                <a:latin typeface="Arial"/>
                <a:cs typeface="Arial"/>
              </a:rPr>
              <a:t>p</a:t>
            </a:r>
            <a:r>
              <a:rPr dirty="0" smtClean="0" sz="1200" spc="0">
                <a:solidFill>
                  <a:srgbClr val="42404B"/>
                </a:solidFill>
                <a:latin typeface="Arial"/>
                <a:cs typeface="Arial"/>
              </a:rPr>
              <a:t>p</a:t>
            </a:r>
            <a:r>
              <a:rPr dirty="0" smtClean="0" sz="1200" spc="0">
                <a:solidFill>
                  <a:srgbClr val="56525E"/>
                </a:solidFill>
                <a:latin typeface="Arial"/>
                <a:cs typeface="Arial"/>
              </a:rPr>
              <a:t>l</a:t>
            </a:r>
            <a:r>
              <a:rPr dirty="0" smtClean="0" sz="1200" spc="0">
                <a:solidFill>
                  <a:srgbClr val="686370"/>
                </a:solidFill>
                <a:latin typeface="Arial"/>
                <a:cs typeface="Arial"/>
              </a:rPr>
              <a:t>i</a:t>
            </a:r>
            <a:r>
              <a:rPr dirty="0" smtClean="0" sz="1200" spc="0">
                <a:solidFill>
                  <a:srgbClr val="42404B"/>
                </a:solidFill>
                <a:latin typeface="Arial"/>
                <a:cs typeface="Arial"/>
              </a:rPr>
              <a:t>c</a:t>
            </a:r>
            <a:r>
              <a:rPr dirty="0" smtClean="0" sz="1200" spc="0">
                <a:solidFill>
                  <a:srgbClr val="42404B"/>
                </a:solidFill>
                <a:latin typeface="Arial"/>
                <a:cs typeface="Arial"/>
              </a:rPr>
              <a:t>a</a:t>
            </a:r>
            <a:r>
              <a:rPr dirty="0" smtClean="0" sz="1200" spc="0">
                <a:solidFill>
                  <a:srgbClr val="42404B"/>
                </a:solidFill>
                <a:latin typeface="Arial"/>
                <a:cs typeface="Arial"/>
              </a:rPr>
              <a:t>t</a:t>
            </a:r>
            <a:r>
              <a:rPr dirty="0" smtClean="0" sz="1200" spc="0">
                <a:solidFill>
                  <a:srgbClr val="56525E"/>
                </a:solidFill>
                <a:latin typeface="Arial"/>
                <a:cs typeface="Arial"/>
              </a:rPr>
              <a:t>i</a:t>
            </a:r>
            <a:r>
              <a:rPr dirty="0" smtClean="0" sz="1200" spc="0">
                <a:solidFill>
                  <a:srgbClr val="42404B"/>
                </a:solidFill>
                <a:latin typeface="Arial"/>
                <a:cs typeface="Arial"/>
              </a:rPr>
              <a:t>o</a:t>
            </a:r>
            <a:r>
              <a:rPr dirty="0" smtClean="0" sz="1200" spc="0">
                <a:solidFill>
                  <a:srgbClr val="56525E"/>
                </a:solidFill>
                <a:latin typeface="Arial"/>
                <a:cs typeface="Arial"/>
              </a:rPr>
              <a:t>n</a:t>
            </a:r>
            <a:r>
              <a:rPr dirty="0" smtClean="0" sz="1200" spc="91">
                <a:solidFill>
                  <a:srgbClr val="56525E"/>
                </a:solidFill>
                <a:latin typeface="Arial"/>
                <a:cs typeface="Arial"/>
              </a:rPr>
              <a:t> </a:t>
            </a:r>
            <a:r>
              <a:rPr dirty="0" smtClean="0" sz="1200" spc="0">
                <a:solidFill>
                  <a:srgbClr val="42404B"/>
                </a:solidFill>
                <a:latin typeface="Arial"/>
                <a:cs typeface="Arial"/>
              </a:rPr>
              <a:t>p</a:t>
            </a:r>
            <a:r>
              <a:rPr dirty="0" smtClean="0" sz="1200" spc="0">
                <a:solidFill>
                  <a:srgbClr val="42404B"/>
                </a:solidFill>
                <a:latin typeface="Arial"/>
                <a:cs typeface="Arial"/>
              </a:rPr>
              <a:t>h</a:t>
            </a:r>
            <a:r>
              <a:rPr dirty="0" smtClean="0" sz="1200" spc="0">
                <a:solidFill>
                  <a:srgbClr val="56525E"/>
                </a:solidFill>
                <a:latin typeface="Arial"/>
                <a:cs typeface="Arial"/>
              </a:rPr>
              <a:t>a</a:t>
            </a:r>
            <a:r>
              <a:rPr dirty="0" smtClean="0" sz="1200" spc="0">
                <a:solidFill>
                  <a:srgbClr val="42404B"/>
                </a:solidFill>
                <a:latin typeface="Arial"/>
                <a:cs typeface="Arial"/>
              </a:rPr>
              <a:t>se</a:t>
            </a:r>
            <a:endParaRPr sz="12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65110" y="4220578"/>
            <a:ext cx="3193229" cy="18668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95"/>
              </a:lnSpc>
              <a:spcBef>
                <a:spcPts val="69"/>
              </a:spcBef>
            </a:pPr>
            <a:r>
              <a:rPr dirty="0" smtClean="0" sz="1200" spc="0">
                <a:solidFill>
                  <a:srgbClr val="154FD3"/>
                </a:solidFill>
                <a:latin typeface="Arial"/>
                <a:cs typeface="Arial"/>
              </a:rPr>
              <a:t>•</a:t>
            </a:r>
            <a:r>
              <a:rPr dirty="0" smtClean="0" sz="1200" spc="0">
                <a:solidFill>
                  <a:srgbClr val="154FD3"/>
                </a:solidFill>
                <a:latin typeface="Arial"/>
                <a:cs typeface="Arial"/>
              </a:rPr>
              <a:t>  </a:t>
            </a:r>
            <a:r>
              <a:rPr dirty="0" smtClean="0" sz="1200" spc="111">
                <a:solidFill>
                  <a:srgbClr val="154FD3"/>
                </a:solidFill>
                <a:latin typeface="Arial"/>
                <a:cs typeface="Arial"/>
              </a:rPr>
              <a:t> </a:t>
            </a:r>
            <a:r>
              <a:rPr dirty="0" smtClean="0" sz="1200" spc="0">
                <a:solidFill>
                  <a:srgbClr val="56525E"/>
                </a:solidFill>
                <a:latin typeface="Arial"/>
                <a:cs typeface="Arial"/>
              </a:rPr>
              <a:t>T</a:t>
            </a:r>
            <a:r>
              <a:rPr dirty="0" smtClean="0" sz="1200" spc="0">
                <a:solidFill>
                  <a:srgbClr val="4D5B78"/>
                </a:solidFill>
                <a:latin typeface="Arial"/>
                <a:cs typeface="Arial"/>
              </a:rPr>
              <a:t>h</a:t>
            </a:r>
            <a:r>
              <a:rPr dirty="0" smtClean="0" sz="1200" spc="0">
                <a:solidFill>
                  <a:srgbClr val="56525E"/>
                </a:solidFill>
                <a:latin typeface="Arial"/>
                <a:cs typeface="Arial"/>
              </a:rPr>
              <a:t>e</a:t>
            </a:r>
            <a:r>
              <a:rPr dirty="0" smtClean="0" sz="1200" spc="0">
                <a:solidFill>
                  <a:srgbClr val="56525E"/>
                </a:solidFill>
                <a:latin typeface="Arial"/>
                <a:cs typeface="Arial"/>
              </a:rPr>
              <a:t> </a:t>
            </a:r>
            <a:r>
              <a:rPr dirty="0" smtClean="0" sz="1200" spc="71">
                <a:solidFill>
                  <a:srgbClr val="56525E"/>
                </a:solidFill>
                <a:latin typeface="Arial"/>
                <a:cs typeface="Arial"/>
              </a:rPr>
              <a:t> </a:t>
            </a:r>
            <a:r>
              <a:rPr dirty="0" smtClean="0" sz="1250" spc="0">
                <a:solidFill>
                  <a:srgbClr val="E9B878"/>
                </a:solidFill>
                <a:latin typeface="Arial"/>
                <a:cs typeface="Arial"/>
              </a:rPr>
              <a:t>l</a:t>
            </a:r>
            <a:r>
              <a:rPr dirty="0" smtClean="0" sz="1250" spc="0">
                <a:solidFill>
                  <a:srgbClr val="2C284D"/>
                </a:solidFill>
                <a:latin typeface="Arial"/>
                <a:cs typeface="Arial"/>
              </a:rPr>
              <a:t>l</a:t>
            </a:r>
            <a:r>
              <a:rPr dirty="0" smtClean="0" sz="1250" spc="0">
                <a:solidFill>
                  <a:srgbClr val="94D0F3"/>
                </a:solidFill>
                <a:latin typeface="Arial"/>
                <a:cs typeface="Arial"/>
              </a:rPr>
              <a:t>l</a:t>
            </a:r>
            <a:r>
              <a:rPr dirty="0" smtClean="0" sz="1250" spc="0">
                <a:solidFill>
                  <a:srgbClr val="56525E"/>
                </a:solidFill>
                <a:latin typeface="Arial"/>
                <a:cs typeface="Arial"/>
              </a:rPr>
              <a:t>o</a:t>
            </a:r>
            <a:r>
              <a:rPr dirty="0" smtClean="0" sz="1250" spc="0">
                <a:solidFill>
                  <a:srgbClr val="56525E"/>
                </a:solidFill>
                <a:latin typeface="Arial"/>
                <a:cs typeface="Arial"/>
              </a:rPr>
              <a:t>c</a:t>
            </a:r>
            <a:r>
              <a:rPr dirty="0" smtClean="0" sz="1250" spc="0">
                <a:solidFill>
                  <a:srgbClr val="4D5B78"/>
                </a:solidFill>
                <a:latin typeface="Arial"/>
                <a:cs typeface="Arial"/>
              </a:rPr>
              <a:t>k</a:t>
            </a:r>
            <a:r>
              <a:rPr dirty="0" smtClean="0" sz="1250" spc="29">
                <a:solidFill>
                  <a:srgbClr val="4D5B78"/>
                </a:solidFill>
                <a:latin typeface="Arial"/>
                <a:cs typeface="Arial"/>
              </a:rPr>
              <a:t> </a:t>
            </a:r>
            <a:r>
              <a:rPr dirty="0" smtClean="0" sz="1200" spc="0">
                <a:solidFill>
                  <a:srgbClr val="686370"/>
                </a:solidFill>
                <a:latin typeface="Arial"/>
                <a:cs typeface="Arial"/>
              </a:rPr>
              <a:t>a</a:t>
            </a:r>
            <a:r>
              <a:rPr dirty="0" smtClean="0" sz="1200" spc="0">
                <a:solidFill>
                  <a:srgbClr val="56525E"/>
                </a:solidFill>
                <a:latin typeface="Arial"/>
                <a:cs typeface="Arial"/>
              </a:rPr>
              <a:t>p</a:t>
            </a:r>
            <a:r>
              <a:rPr dirty="0" smtClean="0" sz="1200" spc="0">
                <a:solidFill>
                  <a:srgbClr val="56525E"/>
                </a:solidFill>
                <a:latin typeface="Arial"/>
                <a:cs typeface="Arial"/>
              </a:rPr>
              <a:t>p</a:t>
            </a:r>
            <a:r>
              <a:rPr dirty="0" smtClean="0" sz="1200" spc="0">
                <a:solidFill>
                  <a:srgbClr val="4D5B78"/>
                </a:solidFill>
                <a:latin typeface="Arial"/>
                <a:cs typeface="Arial"/>
              </a:rPr>
              <a:t>l</a:t>
            </a:r>
            <a:r>
              <a:rPr dirty="0" smtClean="0" sz="1200" spc="0">
                <a:solidFill>
                  <a:srgbClr val="4D5B78"/>
                </a:solidFill>
                <a:latin typeface="Arial"/>
                <a:cs typeface="Arial"/>
              </a:rPr>
              <a:t>i</a:t>
            </a:r>
            <a:r>
              <a:rPr dirty="0" smtClean="0" sz="1200" spc="0">
                <a:solidFill>
                  <a:srgbClr val="56525E"/>
                </a:solidFill>
                <a:latin typeface="Arial"/>
                <a:cs typeface="Arial"/>
              </a:rPr>
              <a:t>e</a:t>
            </a:r>
            <a:r>
              <a:rPr dirty="0" smtClean="0" sz="1200" spc="0">
                <a:solidFill>
                  <a:srgbClr val="686370"/>
                </a:solidFill>
                <a:latin typeface="Arial"/>
                <a:cs typeface="Arial"/>
              </a:rPr>
              <a:t>d</a:t>
            </a:r>
            <a:r>
              <a:rPr dirty="0" smtClean="0" sz="1200" spc="0">
                <a:solidFill>
                  <a:srgbClr val="686370"/>
                </a:solidFill>
                <a:latin typeface="Arial"/>
                <a:cs typeface="Arial"/>
              </a:rPr>
              <a:t> </a:t>
            </a:r>
            <a:r>
              <a:rPr dirty="0" smtClean="0" sz="1200" spc="-125">
                <a:solidFill>
                  <a:srgbClr val="686370"/>
                </a:solidFill>
                <a:latin typeface="Arial"/>
                <a:cs typeface="Arial"/>
              </a:rPr>
              <a:t> </a:t>
            </a:r>
            <a:r>
              <a:rPr dirty="0" smtClean="0" sz="1200" spc="0">
                <a:solidFill>
                  <a:srgbClr val="56525E"/>
                </a:solidFill>
                <a:latin typeface="Arial"/>
                <a:cs typeface="Arial"/>
              </a:rPr>
              <a:t>d</a:t>
            </a:r>
            <a:r>
              <a:rPr dirty="0" smtClean="0" sz="1200" spc="0">
                <a:solidFill>
                  <a:srgbClr val="56525E"/>
                </a:solidFill>
                <a:latin typeface="Arial"/>
                <a:cs typeface="Arial"/>
              </a:rPr>
              <a:t>u</a:t>
            </a:r>
            <a:r>
              <a:rPr dirty="0" smtClean="0" sz="1200" spc="0">
                <a:solidFill>
                  <a:srgbClr val="56525E"/>
                </a:solidFill>
                <a:latin typeface="Arial"/>
                <a:cs typeface="Arial"/>
              </a:rPr>
              <a:t>r</a:t>
            </a:r>
            <a:r>
              <a:rPr dirty="0" smtClean="0" sz="1200" spc="0">
                <a:solidFill>
                  <a:srgbClr val="4D5B78"/>
                </a:solidFill>
                <a:latin typeface="Arial"/>
                <a:cs typeface="Arial"/>
              </a:rPr>
              <a:t>i</a:t>
            </a:r>
            <a:r>
              <a:rPr dirty="0" smtClean="0" sz="1200" spc="0">
                <a:solidFill>
                  <a:srgbClr val="686370"/>
                </a:solidFill>
                <a:latin typeface="Arial"/>
                <a:cs typeface="Arial"/>
              </a:rPr>
              <a:t>n</a:t>
            </a:r>
            <a:r>
              <a:rPr dirty="0" smtClean="0" sz="1200" spc="0">
                <a:solidFill>
                  <a:srgbClr val="56525E"/>
                </a:solidFill>
                <a:latin typeface="Arial"/>
                <a:cs typeface="Arial"/>
              </a:rPr>
              <a:t>g</a:t>
            </a:r>
            <a:r>
              <a:rPr dirty="0" smtClean="0" sz="1200" spc="114">
                <a:solidFill>
                  <a:srgbClr val="56525E"/>
                </a:solidFill>
                <a:latin typeface="Arial"/>
                <a:cs typeface="Arial"/>
              </a:rPr>
              <a:t> </a:t>
            </a:r>
            <a:r>
              <a:rPr dirty="0" smtClean="0" sz="1200" spc="0">
                <a:solidFill>
                  <a:srgbClr val="56525E"/>
                </a:solidFill>
                <a:latin typeface="Arial"/>
                <a:cs typeface="Arial"/>
              </a:rPr>
              <a:t>t</a:t>
            </a:r>
            <a:r>
              <a:rPr dirty="0" smtClean="0" sz="1200" spc="0">
                <a:solidFill>
                  <a:srgbClr val="56525E"/>
                </a:solidFill>
                <a:latin typeface="Arial"/>
                <a:cs typeface="Arial"/>
              </a:rPr>
              <a:t>h</a:t>
            </a:r>
            <a:r>
              <a:rPr dirty="0" smtClean="0" sz="1200" spc="0">
                <a:solidFill>
                  <a:srgbClr val="56525E"/>
                </a:solidFill>
                <a:latin typeface="Arial"/>
                <a:cs typeface="Arial"/>
              </a:rPr>
              <a:t>i</a:t>
            </a:r>
            <a:r>
              <a:rPr dirty="0" smtClean="0" sz="1200" spc="0">
                <a:solidFill>
                  <a:srgbClr val="686370"/>
                </a:solidFill>
                <a:latin typeface="Arial"/>
                <a:cs typeface="Arial"/>
              </a:rPr>
              <a:t>s</a:t>
            </a:r>
            <a:r>
              <a:rPr dirty="0" smtClean="0" sz="1200" spc="136">
                <a:solidFill>
                  <a:srgbClr val="686370"/>
                </a:solidFill>
                <a:latin typeface="Arial"/>
                <a:cs typeface="Arial"/>
              </a:rPr>
              <a:t> </a:t>
            </a:r>
            <a:r>
              <a:rPr dirty="0" smtClean="0" sz="1200" spc="0">
                <a:solidFill>
                  <a:srgbClr val="56525E"/>
                </a:solidFill>
                <a:latin typeface="Arial"/>
                <a:cs typeface="Arial"/>
              </a:rPr>
              <a:t>p</a:t>
            </a:r>
            <a:r>
              <a:rPr dirty="0" smtClean="0" sz="1200" spc="0">
                <a:solidFill>
                  <a:srgbClr val="4D5B78"/>
                </a:solidFill>
                <a:latin typeface="Arial"/>
                <a:cs typeface="Arial"/>
              </a:rPr>
              <a:t>h</a:t>
            </a:r>
            <a:r>
              <a:rPr dirty="0" smtClean="0" sz="1200" spc="0">
                <a:solidFill>
                  <a:srgbClr val="56525E"/>
                </a:solidFill>
                <a:latin typeface="Arial"/>
                <a:cs typeface="Arial"/>
              </a:rPr>
              <a:t>a</a:t>
            </a:r>
            <a:r>
              <a:rPr dirty="0" smtClean="0" sz="1200" spc="0">
                <a:solidFill>
                  <a:srgbClr val="686370"/>
                </a:solidFill>
                <a:latin typeface="Arial"/>
                <a:cs typeface="Arial"/>
              </a:rPr>
              <a:t>s</a:t>
            </a:r>
            <a:r>
              <a:rPr dirty="0" smtClean="0" sz="1200" spc="0">
                <a:solidFill>
                  <a:srgbClr val="56525E"/>
                </a:solidFill>
                <a:latin typeface="Arial"/>
                <a:cs typeface="Arial"/>
              </a:rPr>
              <a:t>e</a:t>
            </a:r>
            <a:r>
              <a:rPr dirty="0" smtClean="0" sz="1200" spc="0">
                <a:solidFill>
                  <a:srgbClr val="56525E"/>
                </a:solidFill>
                <a:latin typeface="Arial"/>
                <a:cs typeface="Arial"/>
              </a:rPr>
              <a:t> </a:t>
            </a:r>
            <a:r>
              <a:rPr dirty="0" smtClean="0" sz="1200" spc="159">
                <a:solidFill>
                  <a:srgbClr val="56525E"/>
                </a:solidFill>
                <a:latin typeface="Arial"/>
                <a:cs typeface="Arial"/>
              </a:rPr>
              <a:t> </a:t>
            </a:r>
            <a:r>
              <a:rPr dirty="0" smtClean="0" sz="1250" spc="0">
                <a:solidFill>
                  <a:srgbClr val="56525E"/>
                </a:solidFill>
                <a:latin typeface="Arial"/>
                <a:cs typeface="Arial"/>
              </a:rPr>
              <a:t>is</a:t>
            </a:r>
            <a:r>
              <a:rPr dirty="0" smtClean="0" sz="1250" spc="0">
                <a:solidFill>
                  <a:srgbClr val="4D5B78"/>
                </a:solidFill>
                <a:latin typeface="Arial"/>
                <a:cs typeface="Arial"/>
              </a:rPr>
              <a:t>:</a:t>
            </a:r>
            <a:endParaRPr sz="125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55966" y="4624255"/>
            <a:ext cx="207566" cy="61343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0"/>
              </a:lnSpc>
              <a:spcBef>
                <a:spcPts val="76"/>
              </a:spcBef>
            </a:pPr>
            <a:r>
              <a:rPr dirty="0" smtClean="0" sz="1400" spc="0">
                <a:solidFill>
                  <a:srgbClr val="154FD3"/>
                </a:solidFill>
                <a:latin typeface="Times New Roman"/>
                <a:cs typeface="Times New Roman"/>
              </a:rPr>
              <a:t>O</a:t>
            </a:r>
            <a:endParaRPr sz="1400">
              <a:latin typeface="Times New Roman"/>
              <a:cs typeface="Times New Roman"/>
            </a:endParaRPr>
          </a:p>
          <a:p>
            <a:pPr marL="21844" marR="26670">
              <a:lnSpc>
                <a:spcPct val="95825"/>
              </a:lnSpc>
              <a:spcBef>
                <a:spcPts val="103"/>
              </a:spcBef>
            </a:pPr>
            <a:r>
              <a:rPr dirty="0" smtClean="0" sz="1250" spc="0" i="1">
                <a:solidFill>
                  <a:srgbClr val="415BD7"/>
                </a:solidFill>
                <a:latin typeface="Arial"/>
                <a:cs typeface="Arial"/>
              </a:rPr>
              <a:t>v"</a:t>
            </a:r>
            <a:endParaRPr sz="1250">
              <a:latin typeface="Arial"/>
              <a:cs typeface="Arial"/>
            </a:endParaRPr>
          </a:p>
          <a:p>
            <a:pPr marL="21844" marR="26670">
              <a:lnSpc>
                <a:spcPct val="95825"/>
              </a:lnSpc>
              <a:spcBef>
                <a:spcPts val="229"/>
              </a:spcBef>
            </a:pPr>
            <a:r>
              <a:rPr dirty="0" smtClean="0" sz="1200" spc="0">
                <a:solidFill>
                  <a:srgbClr val="415BD7"/>
                </a:solidFill>
                <a:latin typeface="Arial"/>
                <a:cs typeface="Arial"/>
              </a:rPr>
              <a:t>,/</a:t>
            </a:r>
            <a:endParaRPr sz="12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81194" y="4643834"/>
            <a:ext cx="2430455" cy="59385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22860">
              <a:lnSpc>
                <a:spcPts val="1325"/>
              </a:lnSpc>
              <a:spcBef>
                <a:spcPts val="66"/>
              </a:spcBef>
            </a:pPr>
            <a:r>
              <a:rPr dirty="0" smtClean="0" sz="1200">
                <a:solidFill>
                  <a:srgbClr val="56525E"/>
                </a:solidFill>
                <a:latin typeface="Arial"/>
                <a:cs typeface="Arial"/>
              </a:rPr>
              <a:t>A</a:t>
            </a:r>
            <a:r>
              <a:rPr dirty="0" smtClean="0" sz="1200">
                <a:solidFill>
                  <a:srgbClr val="7BB6DE"/>
                </a:solidFill>
                <a:latin typeface="Arial"/>
                <a:cs typeface="Arial"/>
              </a:rPr>
              <a:t>.</a:t>
            </a:r>
            <a:r>
              <a:rPr dirty="0" smtClean="0" sz="1200">
                <a:solidFill>
                  <a:srgbClr val="E9B878"/>
                </a:solidFill>
                <a:latin typeface="Arial"/>
                <a:cs typeface="Arial"/>
              </a:rPr>
              <a:t>1</a:t>
            </a:r>
            <a:r>
              <a:rPr dirty="0" smtClean="0" sz="1200">
                <a:solidFill>
                  <a:srgbClr val="42404B"/>
                </a:solidFill>
                <a:latin typeface="Arial"/>
                <a:cs typeface="Arial"/>
              </a:rPr>
              <a:t>c</a:t>
            </a:r>
            <a:r>
              <a:rPr dirty="0" smtClean="0" sz="1200">
                <a:solidFill>
                  <a:srgbClr val="56525E"/>
                </a:solidFill>
                <a:latin typeface="Arial"/>
                <a:cs typeface="Arial"/>
              </a:rPr>
              <a:t>q</a:t>
            </a:r>
            <a:r>
              <a:rPr dirty="0" smtClean="0" sz="1200">
                <a:solidFill>
                  <a:srgbClr val="42404B"/>
                </a:solidFill>
                <a:latin typeface="Arial"/>
                <a:cs typeface="Arial"/>
              </a:rPr>
              <a:t>u</a:t>
            </a:r>
            <a:r>
              <a:rPr dirty="0" smtClean="0" sz="1200">
                <a:solidFill>
                  <a:srgbClr val="42404B"/>
                </a:solidFill>
                <a:latin typeface="Arial"/>
                <a:cs typeface="Arial"/>
              </a:rPr>
              <a:t>i</a:t>
            </a:r>
            <a:r>
              <a:rPr dirty="0" smtClean="0" sz="1200">
                <a:solidFill>
                  <a:srgbClr val="56525E"/>
                </a:solidFill>
                <a:latin typeface="Arial"/>
                <a:cs typeface="Arial"/>
              </a:rPr>
              <a:t>s</a:t>
            </a:r>
            <a:r>
              <a:rPr dirty="0" smtClean="0" sz="1200">
                <a:solidFill>
                  <a:srgbClr val="56525E"/>
                </a:solidFill>
                <a:latin typeface="Arial"/>
                <a:cs typeface="Arial"/>
              </a:rPr>
              <a:t>i</a:t>
            </a:r>
            <a:r>
              <a:rPr dirty="0" smtClean="0" sz="1200">
                <a:solidFill>
                  <a:srgbClr val="42404B"/>
                </a:solidFill>
                <a:latin typeface="Arial"/>
                <a:cs typeface="Arial"/>
              </a:rPr>
              <a:t>t:</a:t>
            </a:r>
            <a:r>
              <a:rPr dirty="0" smtClean="0" sz="1200">
                <a:solidFill>
                  <a:srgbClr val="56525E"/>
                </a:solidFill>
                <a:latin typeface="Arial"/>
                <a:cs typeface="Arial"/>
              </a:rPr>
              <a:t>i</a:t>
            </a:r>
            <a:r>
              <a:rPr dirty="0" smtClean="0" sz="1200">
                <a:solidFill>
                  <a:srgbClr val="42404B"/>
                </a:solidFill>
                <a:latin typeface="Arial"/>
                <a:cs typeface="Arial"/>
              </a:rPr>
              <a:t>o</a:t>
            </a:r>
            <a:r>
              <a:rPr dirty="0" smtClean="0" sz="1200">
                <a:solidFill>
                  <a:srgbClr val="42404B"/>
                </a:solidFill>
                <a:latin typeface="Arial"/>
                <a:cs typeface="Arial"/>
              </a:rPr>
              <a:t>n</a:t>
            </a:r>
            <a:r>
              <a:rPr dirty="0" smtClean="0" sz="1200">
                <a:solidFill>
                  <a:srgbClr val="42404B"/>
                </a:solidFill>
                <a:latin typeface="Arial"/>
                <a:cs typeface="Arial"/>
              </a:rPr>
              <a:t> </a:t>
            </a:r>
            <a:r>
              <a:rPr dirty="0" smtClean="0" sz="1200" spc="89">
                <a:solidFill>
                  <a:srgbClr val="42404B"/>
                </a:solidFill>
                <a:latin typeface="Arial"/>
                <a:cs typeface="Arial"/>
              </a:rPr>
              <a:t> </a:t>
            </a:r>
            <a:r>
              <a:rPr dirty="0" smtClean="0" sz="1200" spc="0">
                <a:solidFill>
                  <a:srgbClr val="42404B"/>
                </a:solidFill>
                <a:latin typeface="Arial"/>
                <a:cs typeface="Arial"/>
              </a:rPr>
              <a:t>o</a:t>
            </a:r>
            <a:r>
              <a:rPr dirty="0" smtClean="0" sz="1200" spc="0">
                <a:solidFill>
                  <a:srgbClr val="56525E"/>
                </a:solidFill>
                <a:latin typeface="Arial"/>
                <a:cs typeface="Arial"/>
              </a:rPr>
              <a:t>c</a:t>
            </a:r>
            <a:r>
              <a:rPr dirty="0" smtClean="0" sz="1200" spc="0">
                <a:solidFill>
                  <a:srgbClr val="42404B"/>
                </a:solidFill>
                <a:latin typeface="Arial"/>
                <a:cs typeface="Arial"/>
              </a:rPr>
              <a:t>k</a:t>
            </a:r>
            <a:endParaRPr sz="1200">
              <a:latin typeface="Arial"/>
              <a:cs typeface="Arial"/>
            </a:endParaRPr>
          </a:p>
          <a:p>
            <a:pPr marL="444787" marR="22860">
              <a:lnSpc>
                <a:spcPct val="95825"/>
              </a:lnSpc>
              <a:spcBef>
                <a:spcPts val="163"/>
              </a:spcBef>
            </a:pPr>
            <a:r>
              <a:rPr dirty="0" smtClean="0" sz="1150">
                <a:solidFill>
                  <a:srgbClr val="42404B"/>
                </a:solidFill>
                <a:latin typeface="Arial"/>
                <a:cs typeface="Arial"/>
              </a:rPr>
              <a:t>D</a:t>
            </a:r>
            <a:r>
              <a:rPr dirty="0" smtClean="0" sz="1150">
                <a:solidFill>
                  <a:srgbClr val="56525E"/>
                </a:solidFill>
                <a:latin typeface="Arial"/>
                <a:cs typeface="Arial"/>
              </a:rPr>
              <a:t>M</a:t>
            </a:r>
            <a:r>
              <a:rPr dirty="0" smtClean="0" sz="1150">
                <a:solidFill>
                  <a:srgbClr val="42404B"/>
                </a:solidFill>
                <a:latin typeface="Arial"/>
                <a:cs typeface="Arial"/>
              </a:rPr>
              <a:t>L</a:t>
            </a:r>
            <a:r>
              <a:rPr dirty="0" smtClean="0" sz="1150">
                <a:solidFill>
                  <a:srgbClr val="7BB6DE"/>
                </a:solidFill>
                <a:latin typeface="Arial"/>
                <a:cs typeface="Arial"/>
              </a:rPr>
              <a:t>.</a:t>
            </a:r>
            <a:r>
              <a:rPr dirty="0" smtClean="0" sz="1150" spc="59">
                <a:solidFill>
                  <a:srgbClr val="7BB6DE"/>
                </a:solidFill>
                <a:latin typeface="Arial"/>
                <a:cs typeface="Arial"/>
              </a:rPr>
              <a:t> </a:t>
            </a:r>
            <a:r>
              <a:rPr dirty="0" smtClean="0" sz="1250" spc="0">
                <a:solidFill>
                  <a:srgbClr val="42404B"/>
                </a:solidFill>
                <a:latin typeface="Arial"/>
                <a:cs typeface="Arial"/>
              </a:rPr>
              <a:t>-</a:t>
            </a:r>
            <a:r>
              <a:rPr dirty="0" smtClean="0" sz="1250" spc="0">
                <a:solidFill>
                  <a:srgbClr val="56525E"/>
                </a:solidFill>
                <a:latin typeface="Arial"/>
                <a:cs typeface="Arial"/>
              </a:rPr>
              <a:t>a</a:t>
            </a:r>
            <a:r>
              <a:rPr dirty="0" smtClean="0" sz="1250" spc="0">
                <a:solidFill>
                  <a:srgbClr val="56525E"/>
                </a:solidFill>
                <a:latin typeface="Arial"/>
                <a:cs typeface="Arial"/>
              </a:rPr>
              <a:t>ll</a:t>
            </a:r>
            <a:r>
              <a:rPr dirty="0" smtClean="0" sz="1250" spc="0">
                <a:solidFill>
                  <a:srgbClr val="56525E"/>
                </a:solidFill>
                <a:latin typeface="Arial"/>
                <a:cs typeface="Arial"/>
              </a:rPr>
              <a:t>o</a:t>
            </a:r>
            <a:r>
              <a:rPr dirty="0" smtClean="0" sz="1250" spc="0">
                <a:solidFill>
                  <a:srgbClr val="686370"/>
                </a:solidFill>
                <a:latin typeface="Arial"/>
                <a:cs typeface="Arial"/>
              </a:rPr>
              <a:t>w</a:t>
            </a:r>
            <a:r>
              <a:rPr dirty="0" smtClean="0" sz="1250" spc="0">
                <a:solidFill>
                  <a:srgbClr val="686370"/>
                </a:solidFill>
                <a:latin typeface="Arial"/>
                <a:cs typeface="Arial"/>
              </a:rPr>
              <a:t>s</a:t>
            </a:r>
            <a:r>
              <a:rPr dirty="0" smtClean="0" sz="1250" spc="119">
                <a:solidFill>
                  <a:srgbClr val="686370"/>
                </a:solidFill>
                <a:latin typeface="Arial"/>
                <a:cs typeface="Arial"/>
              </a:rPr>
              <a:t> </a:t>
            </a:r>
            <a:r>
              <a:rPr dirty="0" smtClean="0" sz="1250" spc="0">
                <a:solidFill>
                  <a:srgbClr val="56525E"/>
                </a:solidFill>
                <a:latin typeface="Arial"/>
                <a:cs typeface="Arial"/>
              </a:rPr>
              <a:t>a</a:t>
            </a:r>
            <a:r>
              <a:rPr dirty="0" smtClean="0" sz="1250" spc="0">
                <a:solidFill>
                  <a:srgbClr val="56525E"/>
                </a:solidFill>
                <a:latin typeface="Arial"/>
                <a:cs typeface="Arial"/>
              </a:rPr>
              <a:t>ll</a:t>
            </a:r>
            <a:endParaRPr sz="1250">
              <a:latin typeface="Arial"/>
              <a:cs typeface="Arial"/>
            </a:endParaRPr>
          </a:p>
          <a:p>
            <a:pPr marL="444787">
              <a:lnSpc>
                <a:spcPct val="95825"/>
              </a:lnSpc>
              <a:spcBef>
                <a:spcPts val="229"/>
              </a:spcBef>
            </a:pPr>
            <a:r>
              <a:rPr dirty="0" smtClean="0" sz="1200" spc="0">
                <a:solidFill>
                  <a:srgbClr val="42404B"/>
                </a:solidFill>
                <a:latin typeface="Arial"/>
                <a:cs typeface="Arial"/>
              </a:rPr>
              <a:t>D</a:t>
            </a:r>
            <a:r>
              <a:rPr dirty="0" smtClean="0" sz="1200" spc="0">
                <a:solidFill>
                  <a:srgbClr val="42404B"/>
                </a:solidFill>
                <a:latin typeface="Arial"/>
                <a:cs typeface="Arial"/>
              </a:rPr>
              <a:t>D</a:t>
            </a:r>
            <a:r>
              <a:rPr dirty="0" smtClean="0" sz="1200" spc="0">
                <a:solidFill>
                  <a:srgbClr val="42404B"/>
                </a:solidFill>
                <a:latin typeface="Arial"/>
                <a:cs typeface="Arial"/>
              </a:rPr>
              <a:t>L</a:t>
            </a:r>
            <a:r>
              <a:rPr dirty="0" smtClean="0" sz="1200" spc="222">
                <a:solidFill>
                  <a:srgbClr val="42404B"/>
                </a:solidFill>
                <a:latin typeface="Arial"/>
                <a:cs typeface="Arial"/>
              </a:rPr>
              <a:t> </a:t>
            </a:r>
            <a:r>
              <a:rPr dirty="0" smtClean="0" sz="1200" spc="0">
                <a:solidFill>
                  <a:srgbClr val="42404B"/>
                </a:solidFill>
                <a:latin typeface="Arial"/>
                <a:cs typeface="Arial"/>
              </a:rPr>
              <a:t>-</a:t>
            </a:r>
            <a:r>
              <a:rPr dirty="0" smtClean="0" sz="1200" spc="0">
                <a:solidFill>
                  <a:srgbClr val="56525E"/>
                </a:solidFill>
                <a:latin typeface="Arial"/>
                <a:cs typeface="Arial"/>
              </a:rPr>
              <a:t>a</a:t>
            </a:r>
            <a:r>
              <a:rPr dirty="0" smtClean="0" sz="1200" spc="0">
                <a:solidFill>
                  <a:srgbClr val="56525E"/>
                </a:solidFill>
                <a:latin typeface="Arial"/>
                <a:cs typeface="Arial"/>
              </a:rPr>
              <a:t>ll</a:t>
            </a:r>
            <a:r>
              <a:rPr dirty="0" smtClean="0" sz="1200" spc="0">
                <a:solidFill>
                  <a:srgbClr val="56525E"/>
                </a:solidFill>
                <a:latin typeface="Arial"/>
                <a:cs typeface="Arial"/>
              </a:rPr>
              <a:t>o</a:t>
            </a:r>
            <a:r>
              <a:rPr dirty="0" smtClean="0" sz="1200" spc="0">
                <a:solidFill>
                  <a:srgbClr val="686370"/>
                </a:solidFill>
                <a:latin typeface="Arial"/>
                <a:cs typeface="Arial"/>
              </a:rPr>
              <a:t>w</a:t>
            </a:r>
            <a:r>
              <a:rPr dirty="0" smtClean="0" sz="1200" spc="0">
                <a:solidFill>
                  <a:srgbClr val="686370"/>
                </a:solidFill>
                <a:latin typeface="Arial"/>
                <a:cs typeface="Arial"/>
              </a:rPr>
              <a:t>s</a:t>
            </a:r>
            <a:r>
              <a:rPr dirty="0" smtClean="0" sz="1200" spc="134">
                <a:solidFill>
                  <a:srgbClr val="686370"/>
                </a:solidFill>
                <a:latin typeface="Arial"/>
                <a:cs typeface="Arial"/>
              </a:rPr>
              <a:t> </a:t>
            </a:r>
            <a:r>
              <a:rPr dirty="0" smtClean="0" sz="1200" spc="0">
                <a:solidFill>
                  <a:srgbClr val="56525E"/>
                </a:solidFill>
                <a:latin typeface="Arial"/>
                <a:cs typeface="Arial"/>
              </a:rPr>
              <a:t>DR</a:t>
            </a:r>
            <a:r>
              <a:rPr dirty="0" smtClean="0" sz="1200" spc="0">
                <a:solidFill>
                  <a:srgbClr val="686370"/>
                </a:solidFill>
                <a:latin typeface="Arial"/>
                <a:cs typeface="Arial"/>
              </a:rPr>
              <a:t>O</a:t>
            </a:r>
            <a:r>
              <a:rPr dirty="0" smtClean="0" sz="1200" spc="0">
                <a:solidFill>
                  <a:srgbClr val="56525E"/>
                </a:solidFill>
                <a:latin typeface="Arial"/>
                <a:cs typeface="Arial"/>
              </a:rPr>
              <a:t>P</a:t>
            </a:r>
            <a:r>
              <a:rPr dirty="0" smtClean="0" sz="1200" spc="132">
                <a:solidFill>
                  <a:srgbClr val="56525E"/>
                </a:solidFill>
                <a:latin typeface="Arial"/>
                <a:cs typeface="Arial"/>
              </a:rPr>
              <a:t> </a:t>
            </a:r>
            <a:r>
              <a:rPr dirty="0" smtClean="0" sz="1200" spc="0">
                <a:solidFill>
                  <a:srgbClr val="56525E"/>
                </a:solidFill>
                <a:latin typeface="Arial"/>
                <a:cs typeface="Arial"/>
              </a:rPr>
              <a:t>o</a:t>
            </a:r>
            <a:r>
              <a:rPr dirty="0" smtClean="0" sz="1200" spc="0">
                <a:solidFill>
                  <a:srgbClr val="56525E"/>
                </a:solidFill>
                <a:latin typeface="Arial"/>
                <a:cs typeface="Arial"/>
              </a:rPr>
              <a:t>n</a:t>
            </a:r>
            <a:r>
              <a:rPr dirty="0" smtClean="0" sz="1200" spc="0">
                <a:solidFill>
                  <a:srgbClr val="56525E"/>
                </a:solidFill>
                <a:latin typeface="Arial"/>
                <a:cs typeface="Arial"/>
              </a:rPr>
              <a:t>l</a:t>
            </a:r>
            <a:r>
              <a:rPr dirty="0" smtClean="0" sz="1200" spc="0">
                <a:solidFill>
                  <a:srgbClr val="686370"/>
                </a:solidFill>
                <a:latin typeface="Arial"/>
                <a:cs typeface="Arial"/>
              </a:rPr>
              <a:t>y</a:t>
            </a:r>
            <a:endParaRPr sz="12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55966" y="5495592"/>
            <a:ext cx="551239" cy="19304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445"/>
              </a:lnSpc>
              <a:spcBef>
                <a:spcPts val="72"/>
              </a:spcBef>
            </a:pPr>
            <a:r>
              <a:rPr dirty="0" smtClean="0" sz="1300">
                <a:solidFill>
                  <a:srgbClr val="56525E"/>
                </a:solidFill>
                <a:latin typeface="Arial"/>
                <a:cs typeface="Arial"/>
              </a:rPr>
              <a:t>N</a:t>
            </a:r>
            <a:r>
              <a:rPr dirty="0" smtClean="0" sz="1300">
                <a:solidFill>
                  <a:srgbClr val="42404B"/>
                </a:solidFill>
                <a:latin typeface="Arial"/>
                <a:cs typeface="Arial"/>
              </a:rPr>
              <a:t>o</a:t>
            </a:r>
            <a:r>
              <a:rPr dirty="0" smtClean="0" sz="1300">
                <a:solidFill>
                  <a:srgbClr val="42404B"/>
                </a:solidFill>
                <a:latin typeface="Arial"/>
                <a:cs typeface="Arial"/>
              </a:rPr>
              <a:t>t</a:t>
            </a:r>
            <a:r>
              <a:rPr dirty="0" smtClean="0" sz="1300">
                <a:solidFill>
                  <a:srgbClr val="42404B"/>
                </a:solidFill>
                <a:latin typeface="Arial"/>
                <a:cs typeface="Arial"/>
              </a:rPr>
              <a:t>e</a:t>
            </a:r>
            <a:r>
              <a:rPr dirty="0" smtClean="0" sz="1300">
                <a:solidFill>
                  <a:srgbClr val="56525E"/>
                </a:solidFill>
                <a:latin typeface="Arial"/>
                <a:cs typeface="Arial"/>
              </a:rPr>
              <a:t>:</a:t>
            </a:r>
            <a:r>
              <a:rPr dirty="0" smtClean="0" sz="1300">
                <a:solidFill>
                  <a:srgbClr val="94D0F3"/>
                </a:solidFill>
                <a:latin typeface="Arial"/>
                <a:cs typeface="Arial"/>
              </a:rPr>
              <a:t>:</a:t>
            </a:r>
            <a:endParaRPr sz="13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21243" y="5495592"/>
            <a:ext cx="5450522" cy="42845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445"/>
              </a:lnSpc>
              <a:spcBef>
                <a:spcPts val="72"/>
              </a:spcBef>
            </a:pPr>
            <a:r>
              <a:rPr dirty="0" smtClean="0" sz="1300" spc="0">
                <a:solidFill>
                  <a:srgbClr val="56525E"/>
                </a:solidFill>
                <a:latin typeface="Arial"/>
                <a:cs typeface="Arial"/>
              </a:rPr>
              <a:t>A</a:t>
            </a:r>
            <a:r>
              <a:rPr dirty="0" smtClean="0" sz="1300" spc="0">
                <a:solidFill>
                  <a:srgbClr val="42404B"/>
                </a:solidFill>
                <a:latin typeface="Arial"/>
                <a:cs typeface="Arial"/>
              </a:rPr>
              <a:t>.</a:t>
            </a:r>
            <a:r>
              <a:rPr dirty="0" smtClean="0" sz="1300" spc="0">
                <a:solidFill>
                  <a:srgbClr val="42404B"/>
                </a:solidFill>
                <a:latin typeface="Arial"/>
                <a:cs typeface="Arial"/>
              </a:rPr>
              <a:t> </a:t>
            </a:r>
            <a:r>
              <a:rPr dirty="0" smtClean="0" sz="1300" spc="34">
                <a:solidFill>
                  <a:srgbClr val="42404B"/>
                </a:solidFill>
                <a:latin typeface="Arial"/>
                <a:cs typeface="Arial"/>
              </a:rPr>
              <a:t> </a:t>
            </a:r>
            <a:r>
              <a:rPr dirty="0" smtClean="0" sz="1200" spc="0">
                <a:solidFill>
                  <a:srgbClr val="42404B"/>
                </a:solidFill>
                <a:latin typeface="Arial"/>
                <a:cs typeface="Arial"/>
              </a:rPr>
              <a:t>E</a:t>
            </a:r>
            <a:r>
              <a:rPr dirty="0" smtClean="0" sz="1200" spc="0">
                <a:solidFill>
                  <a:srgbClr val="686370"/>
                </a:solidFill>
                <a:latin typeface="Arial"/>
                <a:cs typeface="Arial"/>
              </a:rPr>
              <a:t>r</a:t>
            </a:r>
            <a:r>
              <a:rPr dirty="0" smtClean="0" sz="1200" spc="0">
                <a:solidFill>
                  <a:srgbClr val="56525E"/>
                </a:solidFill>
                <a:latin typeface="Arial"/>
                <a:cs typeface="Arial"/>
              </a:rPr>
              <a:t>r</a:t>
            </a:r>
            <a:r>
              <a:rPr dirty="0" smtClean="0" sz="1200" spc="0">
                <a:solidFill>
                  <a:srgbClr val="686370"/>
                </a:solidFill>
                <a:latin typeface="Arial"/>
                <a:cs typeface="Arial"/>
              </a:rPr>
              <a:t>or</a:t>
            </a:r>
            <a:r>
              <a:rPr dirty="0" smtClean="0" sz="1200" spc="0">
                <a:solidFill>
                  <a:srgbClr val="56525E"/>
                </a:solidFill>
                <a:latin typeface="Arial"/>
                <a:cs typeface="Arial"/>
              </a:rPr>
              <a:t>s</a:t>
            </a:r>
            <a:r>
              <a:rPr dirty="0" smtClean="0" sz="1200" spc="44">
                <a:solidFill>
                  <a:srgbClr val="56525E"/>
                </a:solidFill>
                <a:latin typeface="Arial"/>
                <a:cs typeface="Arial"/>
              </a:rPr>
              <a:t> </a:t>
            </a:r>
            <a:r>
              <a:rPr dirty="0" smtClean="0" sz="1200" spc="0">
                <a:solidFill>
                  <a:srgbClr val="56525E"/>
                </a:solidFill>
                <a:latin typeface="Arial"/>
                <a:cs typeface="Arial"/>
              </a:rPr>
              <a:t>t</a:t>
            </a:r>
            <a:r>
              <a:rPr dirty="0" smtClean="0" sz="1200" spc="0">
                <a:solidFill>
                  <a:srgbClr val="56525E"/>
                </a:solidFill>
                <a:latin typeface="Arial"/>
                <a:cs typeface="Arial"/>
              </a:rPr>
              <a:t>h</a:t>
            </a:r>
            <a:r>
              <a:rPr dirty="0" smtClean="0" sz="1200" spc="0">
                <a:solidFill>
                  <a:srgbClr val="56525E"/>
                </a:solidFill>
                <a:latin typeface="Arial"/>
                <a:cs typeface="Arial"/>
              </a:rPr>
              <a:t>a</a:t>
            </a:r>
            <a:r>
              <a:rPr dirty="0" smtClean="0" sz="1200" spc="0">
                <a:solidFill>
                  <a:srgbClr val="56525E"/>
                </a:solidFill>
                <a:latin typeface="Arial"/>
                <a:cs typeface="Arial"/>
              </a:rPr>
              <a:t>t</a:t>
            </a:r>
            <a:r>
              <a:rPr dirty="0" smtClean="0" sz="1200" spc="114">
                <a:solidFill>
                  <a:srgbClr val="56525E"/>
                </a:solidFill>
                <a:latin typeface="Arial"/>
                <a:cs typeface="Arial"/>
              </a:rPr>
              <a:t> </a:t>
            </a:r>
            <a:r>
              <a:rPr dirty="0" smtClean="0" sz="1200" spc="0">
                <a:solidFill>
                  <a:srgbClr val="56525E"/>
                </a:solidFill>
                <a:latin typeface="Arial"/>
                <a:cs typeface="Arial"/>
              </a:rPr>
              <a:t>o</a:t>
            </a:r>
            <a:r>
              <a:rPr dirty="0" smtClean="0" sz="1200" spc="0">
                <a:solidFill>
                  <a:srgbClr val="56525E"/>
                </a:solidFill>
                <a:latin typeface="Arial"/>
                <a:cs typeface="Arial"/>
              </a:rPr>
              <a:t>c</a:t>
            </a:r>
            <a:r>
              <a:rPr dirty="0" smtClean="0" sz="1200" spc="0">
                <a:solidFill>
                  <a:srgbClr val="686370"/>
                </a:solidFill>
                <a:latin typeface="Arial"/>
                <a:cs typeface="Arial"/>
              </a:rPr>
              <a:t>c</a:t>
            </a:r>
            <a:r>
              <a:rPr dirty="0" smtClean="0" sz="1200" spc="0">
                <a:solidFill>
                  <a:srgbClr val="56525E"/>
                </a:solidFill>
                <a:latin typeface="Arial"/>
                <a:cs typeface="Arial"/>
              </a:rPr>
              <a:t>u</a:t>
            </a:r>
            <a:r>
              <a:rPr dirty="0" smtClean="0" sz="1200" spc="0">
                <a:solidFill>
                  <a:srgbClr val="56525E"/>
                </a:solidFill>
                <a:latin typeface="Arial"/>
                <a:cs typeface="Arial"/>
              </a:rPr>
              <a:t>r</a:t>
            </a:r>
            <a:r>
              <a:rPr dirty="0" smtClean="0" sz="1200" spc="119">
                <a:solidFill>
                  <a:srgbClr val="56525E"/>
                </a:solidFill>
                <a:latin typeface="Arial"/>
                <a:cs typeface="Arial"/>
              </a:rPr>
              <a:t> </a:t>
            </a:r>
            <a:r>
              <a:rPr dirty="0" smtClean="0" sz="1200" spc="0">
                <a:solidFill>
                  <a:srgbClr val="56525E"/>
                </a:solidFill>
                <a:latin typeface="Arial"/>
                <a:cs typeface="Arial"/>
              </a:rPr>
              <a:t>i</a:t>
            </a:r>
            <a:r>
              <a:rPr dirty="0" smtClean="0" sz="1200" spc="0">
                <a:solidFill>
                  <a:srgbClr val="56525E"/>
                </a:solidFill>
                <a:latin typeface="Arial"/>
                <a:cs typeface="Arial"/>
              </a:rPr>
              <a:t>n</a:t>
            </a:r>
            <a:r>
              <a:rPr dirty="0" smtClean="0" sz="1200" spc="166">
                <a:solidFill>
                  <a:srgbClr val="56525E"/>
                </a:solidFill>
                <a:latin typeface="Arial"/>
                <a:cs typeface="Arial"/>
              </a:rPr>
              <a:t> </a:t>
            </a:r>
            <a:r>
              <a:rPr dirty="0" smtClean="0" sz="1200" spc="0">
                <a:solidFill>
                  <a:srgbClr val="56525E"/>
                </a:solidFill>
                <a:latin typeface="Arial"/>
                <a:cs typeface="Arial"/>
              </a:rPr>
              <a:t>t</a:t>
            </a:r>
            <a:r>
              <a:rPr dirty="0" smtClean="0" sz="1200" spc="0">
                <a:solidFill>
                  <a:srgbClr val="56525E"/>
                </a:solidFill>
                <a:latin typeface="Arial"/>
                <a:cs typeface="Arial"/>
              </a:rPr>
              <a:t>h</a:t>
            </a:r>
            <a:r>
              <a:rPr dirty="0" smtClean="0" sz="1200" spc="0">
                <a:solidFill>
                  <a:srgbClr val="4D5B78"/>
                </a:solidFill>
                <a:latin typeface="Arial"/>
                <a:cs typeface="Arial"/>
              </a:rPr>
              <a:t>i</a:t>
            </a:r>
            <a:r>
              <a:rPr dirty="0" smtClean="0" sz="1200" spc="0">
                <a:solidFill>
                  <a:srgbClr val="686370"/>
                </a:solidFill>
                <a:latin typeface="Arial"/>
                <a:cs typeface="Arial"/>
              </a:rPr>
              <a:t>s</a:t>
            </a:r>
            <a:r>
              <a:rPr dirty="0" smtClean="0" sz="1200" spc="119">
                <a:solidFill>
                  <a:srgbClr val="686370"/>
                </a:solidFill>
                <a:latin typeface="Arial"/>
                <a:cs typeface="Arial"/>
              </a:rPr>
              <a:t> </a:t>
            </a:r>
            <a:r>
              <a:rPr dirty="0" smtClean="0" sz="1200" spc="0">
                <a:solidFill>
                  <a:srgbClr val="56525E"/>
                </a:solidFill>
                <a:latin typeface="Arial"/>
                <a:cs typeface="Arial"/>
              </a:rPr>
              <a:t>p</a:t>
            </a:r>
            <a:r>
              <a:rPr dirty="0" smtClean="0" sz="1200" spc="0">
                <a:solidFill>
                  <a:srgbClr val="56525E"/>
                </a:solidFill>
                <a:latin typeface="Arial"/>
                <a:cs typeface="Arial"/>
              </a:rPr>
              <a:t>ha</a:t>
            </a:r>
            <a:r>
              <a:rPr dirty="0" smtClean="0" sz="1200" spc="0">
                <a:solidFill>
                  <a:srgbClr val="686370"/>
                </a:solidFill>
                <a:latin typeface="Arial"/>
                <a:cs typeface="Arial"/>
              </a:rPr>
              <a:t>s</a:t>
            </a:r>
            <a:r>
              <a:rPr dirty="0" smtClean="0" sz="1200" spc="0">
                <a:solidFill>
                  <a:srgbClr val="56525E"/>
                </a:solidFill>
                <a:latin typeface="Arial"/>
                <a:cs typeface="Arial"/>
              </a:rPr>
              <a:t>e</a:t>
            </a:r>
            <a:r>
              <a:rPr dirty="0" smtClean="0" sz="1200" spc="0">
                <a:solidFill>
                  <a:srgbClr val="56525E"/>
                </a:solidFill>
                <a:latin typeface="Arial"/>
                <a:cs typeface="Arial"/>
              </a:rPr>
              <a:t> </a:t>
            </a:r>
            <a:r>
              <a:rPr dirty="0" smtClean="0" sz="1200" spc="160">
                <a:solidFill>
                  <a:srgbClr val="56525E"/>
                </a:solidFill>
                <a:latin typeface="Arial"/>
                <a:cs typeface="Arial"/>
              </a:rPr>
              <a:t> </a:t>
            </a:r>
            <a:r>
              <a:rPr dirty="0" smtClean="0" sz="1200" spc="0">
                <a:solidFill>
                  <a:srgbClr val="56525E"/>
                </a:solidFill>
                <a:latin typeface="Arial"/>
                <a:cs typeface="Arial"/>
              </a:rPr>
              <a:t>g</a:t>
            </a:r>
            <a:r>
              <a:rPr dirty="0" smtClean="0" sz="1200" spc="0">
                <a:solidFill>
                  <a:srgbClr val="56525E"/>
                </a:solidFill>
                <a:latin typeface="Arial"/>
                <a:cs typeface="Arial"/>
              </a:rPr>
              <a:t>o</a:t>
            </a:r>
            <a:r>
              <a:rPr dirty="0" smtClean="0" sz="1200" spc="287">
                <a:solidFill>
                  <a:srgbClr val="56525E"/>
                </a:solidFill>
                <a:latin typeface="Arial"/>
                <a:cs typeface="Arial"/>
              </a:rPr>
              <a:t> </a:t>
            </a:r>
            <a:r>
              <a:rPr dirty="0" smtClean="0" sz="1200" spc="0">
                <a:solidFill>
                  <a:srgbClr val="4D5B78"/>
                </a:solidFill>
                <a:latin typeface="Arial"/>
                <a:cs typeface="Arial"/>
              </a:rPr>
              <a:t>i</a:t>
            </a:r>
            <a:r>
              <a:rPr dirty="0" smtClean="0" sz="1200" spc="0">
                <a:solidFill>
                  <a:srgbClr val="686370"/>
                </a:solidFill>
                <a:latin typeface="Arial"/>
                <a:cs typeface="Arial"/>
              </a:rPr>
              <a:t>n</a:t>
            </a:r>
            <a:r>
              <a:rPr dirty="0" smtClean="0" sz="1200" spc="0">
                <a:solidFill>
                  <a:srgbClr val="42404B"/>
                </a:solidFill>
                <a:latin typeface="Arial"/>
                <a:cs typeface="Arial"/>
              </a:rPr>
              <a:t>t</a:t>
            </a:r>
            <a:r>
              <a:rPr dirty="0" smtClean="0" sz="1200" spc="0">
                <a:solidFill>
                  <a:srgbClr val="686370"/>
                </a:solidFill>
                <a:latin typeface="Arial"/>
                <a:cs typeface="Arial"/>
              </a:rPr>
              <a:t>o</a:t>
            </a:r>
            <a:r>
              <a:rPr dirty="0" smtClean="0" sz="1200" spc="44">
                <a:solidFill>
                  <a:srgbClr val="686370"/>
                </a:solidFill>
                <a:latin typeface="Arial"/>
                <a:cs typeface="Arial"/>
              </a:rPr>
              <a:t> </a:t>
            </a:r>
            <a:r>
              <a:rPr dirty="0" smtClean="0" sz="1200" spc="0">
                <a:solidFill>
                  <a:srgbClr val="42404B"/>
                </a:solidFill>
                <a:latin typeface="Arial"/>
                <a:cs typeface="Arial"/>
              </a:rPr>
              <a:t>t</a:t>
            </a:r>
            <a:r>
              <a:rPr dirty="0" smtClean="0" sz="1200" spc="0">
                <a:solidFill>
                  <a:srgbClr val="56525E"/>
                </a:solidFill>
                <a:latin typeface="Arial"/>
                <a:cs typeface="Arial"/>
              </a:rPr>
              <a:t>h</a:t>
            </a:r>
            <a:r>
              <a:rPr dirty="0" smtClean="0" sz="1200" spc="0">
                <a:solidFill>
                  <a:srgbClr val="56525E"/>
                </a:solidFill>
                <a:latin typeface="Arial"/>
                <a:cs typeface="Arial"/>
              </a:rPr>
              <a:t>e</a:t>
            </a:r>
            <a:r>
              <a:rPr dirty="0" smtClean="0" sz="1200" spc="98">
                <a:solidFill>
                  <a:srgbClr val="56525E"/>
                </a:solidFill>
                <a:latin typeface="Arial"/>
                <a:cs typeface="Arial"/>
              </a:rPr>
              <a:t> </a:t>
            </a:r>
            <a:r>
              <a:rPr dirty="0" smtClean="0" sz="1200" spc="0">
                <a:solidFill>
                  <a:srgbClr val="56525E"/>
                </a:solidFill>
                <a:latin typeface="Arial"/>
                <a:cs typeface="Arial"/>
              </a:rPr>
              <a:t>A</a:t>
            </a:r>
            <a:r>
              <a:rPr dirty="0" smtClean="0" sz="1200" spc="0">
                <a:solidFill>
                  <a:srgbClr val="686370"/>
                </a:solidFill>
                <a:latin typeface="Arial"/>
                <a:cs typeface="Arial"/>
              </a:rPr>
              <a:t>c</a:t>
            </a:r>
            <a:r>
              <a:rPr dirty="0" smtClean="0" sz="1200" spc="0">
                <a:solidFill>
                  <a:srgbClr val="56525E"/>
                </a:solidFill>
                <a:latin typeface="Arial"/>
                <a:cs typeface="Arial"/>
              </a:rPr>
              <a:t>q</a:t>
            </a:r>
            <a:r>
              <a:rPr dirty="0" smtClean="0" sz="1200" spc="0">
                <a:solidFill>
                  <a:srgbClr val="686370"/>
                </a:solidFill>
                <a:latin typeface="Arial"/>
                <a:cs typeface="Arial"/>
              </a:rPr>
              <a:t>u</a:t>
            </a:r>
            <a:r>
              <a:rPr dirty="0" smtClean="0" sz="1200" spc="0">
                <a:solidFill>
                  <a:srgbClr val="4D5B78"/>
                </a:solidFill>
                <a:latin typeface="Arial"/>
                <a:cs typeface="Arial"/>
              </a:rPr>
              <a:t>i</a:t>
            </a:r>
            <a:r>
              <a:rPr dirty="0" smtClean="0" sz="1200" spc="0">
                <a:solidFill>
                  <a:srgbClr val="686370"/>
                </a:solidFill>
                <a:latin typeface="Arial"/>
                <a:cs typeface="Arial"/>
              </a:rPr>
              <a:t>si</a:t>
            </a:r>
            <a:r>
              <a:rPr dirty="0" smtClean="0" sz="1200" spc="0">
                <a:solidFill>
                  <a:srgbClr val="56525E"/>
                </a:solidFill>
                <a:latin typeface="Arial"/>
                <a:cs typeface="Arial"/>
              </a:rPr>
              <a:t>ti</a:t>
            </a:r>
            <a:r>
              <a:rPr dirty="0" smtClean="0" sz="1200" spc="0">
                <a:solidFill>
                  <a:srgbClr val="56525E"/>
                </a:solidFill>
                <a:latin typeface="Arial"/>
                <a:cs typeface="Arial"/>
              </a:rPr>
              <a:t>o</a:t>
            </a:r>
            <a:r>
              <a:rPr dirty="0" smtClean="0" sz="1200" spc="0">
                <a:solidFill>
                  <a:srgbClr val="56525E"/>
                </a:solidFill>
                <a:latin typeface="Arial"/>
                <a:cs typeface="Arial"/>
              </a:rPr>
              <a:t>n</a:t>
            </a:r>
            <a:r>
              <a:rPr dirty="0" smtClean="0" sz="1200" spc="148">
                <a:solidFill>
                  <a:srgbClr val="56525E"/>
                </a:solidFill>
                <a:latin typeface="Arial"/>
                <a:cs typeface="Arial"/>
              </a:rPr>
              <a:t> </a:t>
            </a:r>
            <a:r>
              <a:rPr dirty="0" smtClean="0" sz="1200" spc="0">
                <a:solidFill>
                  <a:srgbClr val="32485F"/>
                </a:solidFill>
                <a:latin typeface="Arial"/>
                <a:cs typeface="Arial"/>
              </a:rPr>
              <a:t>E</a:t>
            </a:r>
            <a:r>
              <a:rPr dirty="0" smtClean="0" sz="1200" spc="0">
                <a:solidFill>
                  <a:srgbClr val="4D5B78"/>
                </a:solidFill>
                <a:latin typeface="Arial"/>
                <a:cs typeface="Arial"/>
              </a:rPr>
              <a:t>r</a:t>
            </a:r>
            <a:r>
              <a:rPr dirty="0" smtClean="0" sz="1200" spc="0">
                <a:solidFill>
                  <a:srgbClr val="4D5B78"/>
                </a:solidFill>
                <a:latin typeface="Arial"/>
                <a:cs typeface="Arial"/>
              </a:rPr>
              <a:t>r</a:t>
            </a:r>
            <a:r>
              <a:rPr dirty="0" smtClean="0" sz="1200" spc="0">
                <a:solidFill>
                  <a:srgbClr val="56525E"/>
                </a:solidFill>
                <a:latin typeface="Arial"/>
                <a:cs typeface="Arial"/>
              </a:rPr>
              <a:t>o</a:t>
            </a:r>
            <a:r>
              <a:rPr dirty="0" smtClean="0" sz="1200" spc="0">
                <a:solidFill>
                  <a:srgbClr val="56525E"/>
                </a:solidFill>
                <a:latin typeface="Arial"/>
                <a:cs typeface="Arial"/>
              </a:rPr>
              <a:t>r</a:t>
            </a:r>
            <a:r>
              <a:rPr dirty="0" smtClean="0" sz="1200" spc="-25">
                <a:solidFill>
                  <a:srgbClr val="56525E"/>
                </a:solidFill>
                <a:latin typeface="Arial"/>
                <a:cs typeface="Arial"/>
              </a:rPr>
              <a:t> </a:t>
            </a:r>
            <a:r>
              <a:rPr dirty="0" smtClean="0" sz="1200" spc="0">
                <a:solidFill>
                  <a:srgbClr val="56525E"/>
                </a:solidFill>
                <a:latin typeface="Arial"/>
                <a:cs typeface="Arial"/>
              </a:rPr>
              <a:t>T</a:t>
            </a:r>
            <a:r>
              <a:rPr dirty="0" smtClean="0" sz="1200" spc="0">
                <a:solidFill>
                  <a:srgbClr val="56525E"/>
                </a:solidFill>
                <a:latin typeface="Arial"/>
                <a:cs typeface="Arial"/>
              </a:rPr>
              <a:t>a</a:t>
            </a:r>
            <a:r>
              <a:rPr dirty="0" smtClean="0" sz="1200" spc="0">
                <a:solidFill>
                  <a:srgbClr val="56525E"/>
                </a:solidFill>
                <a:latin typeface="Arial"/>
                <a:cs typeface="Arial"/>
              </a:rPr>
              <a:t>b</a:t>
            </a:r>
            <a:r>
              <a:rPr dirty="0" smtClean="0" sz="1200" spc="0">
                <a:solidFill>
                  <a:srgbClr val="4D5B78"/>
                </a:solidFill>
                <a:latin typeface="Arial"/>
                <a:cs typeface="Arial"/>
              </a:rPr>
              <a:t>l</a:t>
            </a:r>
            <a:r>
              <a:rPr dirty="0" smtClean="0" sz="1200" spc="0">
                <a:solidFill>
                  <a:srgbClr val="56525E"/>
                </a:solidFill>
                <a:latin typeface="Arial"/>
                <a:cs typeface="Arial"/>
              </a:rPr>
              <a:t>e</a:t>
            </a:r>
            <a:endParaRPr sz="1200">
              <a:latin typeface="Arial"/>
              <a:cs typeface="Arial"/>
            </a:endParaRPr>
          </a:p>
          <a:p>
            <a:pPr marL="12700" marR="25146">
              <a:lnSpc>
                <a:spcPct val="95825"/>
              </a:lnSpc>
              <a:spcBef>
                <a:spcPts val="337"/>
              </a:spcBef>
            </a:pPr>
            <a:r>
              <a:rPr dirty="0" smtClean="0" sz="1150" spc="0">
                <a:solidFill>
                  <a:srgbClr val="42404B"/>
                </a:solidFill>
                <a:latin typeface="Times New Roman"/>
                <a:cs typeface="Times New Roman"/>
              </a:rPr>
              <a:t>B,</a:t>
            </a:r>
            <a:r>
              <a:rPr dirty="0" smtClean="0" sz="1150" spc="0">
                <a:solidFill>
                  <a:srgbClr val="686370"/>
                </a:solidFill>
                <a:latin typeface="Times New Roman"/>
                <a:cs typeface="Times New Roman"/>
              </a:rPr>
              <a:t>,.</a:t>
            </a:r>
            <a:r>
              <a:rPr dirty="0" smtClean="0" sz="1150" spc="0">
                <a:solidFill>
                  <a:srgbClr val="686370"/>
                </a:solidFill>
                <a:latin typeface="Times New Roman"/>
                <a:cs typeface="Times New Roman"/>
              </a:rPr>
              <a:t> </a:t>
            </a:r>
            <a:r>
              <a:rPr dirty="0" smtClean="0" sz="1150" spc="163">
                <a:solidFill>
                  <a:srgbClr val="686370"/>
                </a:solidFill>
                <a:latin typeface="Times New Roman"/>
                <a:cs typeface="Times New Roman"/>
              </a:rPr>
              <a:t> </a:t>
            </a:r>
            <a:r>
              <a:rPr dirty="0" smtClean="0" sz="1200" spc="0">
                <a:solidFill>
                  <a:srgbClr val="42404B"/>
                </a:solidFill>
                <a:latin typeface="Arial"/>
                <a:cs typeface="Arial"/>
              </a:rPr>
              <a:t>T</a:t>
            </a:r>
            <a:r>
              <a:rPr dirty="0" smtClean="0" sz="1200" spc="0">
                <a:solidFill>
                  <a:srgbClr val="4D5B78"/>
                </a:solidFill>
                <a:latin typeface="Arial"/>
                <a:cs typeface="Arial"/>
              </a:rPr>
              <a:t>h</a:t>
            </a:r>
            <a:r>
              <a:rPr dirty="0" smtClean="0" sz="1200" spc="0">
                <a:solidFill>
                  <a:srgbClr val="56525E"/>
                </a:solidFill>
                <a:latin typeface="Arial"/>
                <a:cs typeface="Arial"/>
              </a:rPr>
              <a:t>e</a:t>
            </a:r>
            <a:r>
              <a:rPr dirty="0" smtClean="0" sz="1200" spc="0">
                <a:solidFill>
                  <a:srgbClr val="686370"/>
                </a:solidFill>
                <a:latin typeface="Arial"/>
                <a:cs typeface="Arial"/>
              </a:rPr>
              <a:t>r</a:t>
            </a:r>
            <a:r>
              <a:rPr dirty="0" smtClean="0" sz="1200" spc="0">
                <a:solidFill>
                  <a:srgbClr val="56525E"/>
                </a:solidFill>
                <a:latin typeface="Arial"/>
                <a:cs typeface="Arial"/>
              </a:rPr>
              <a:t>e</a:t>
            </a:r>
            <a:r>
              <a:rPr dirty="0" smtClean="0" sz="1200" spc="0">
                <a:solidFill>
                  <a:srgbClr val="56525E"/>
                </a:solidFill>
                <a:latin typeface="Arial"/>
                <a:cs typeface="Arial"/>
              </a:rPr>
              <a:t> </a:t>
            </a:r>
            <a:r>
              <a:rPr dirty="0" smtClean="0" sz="1200" spc="-125">
                <a:solidFill>
                  <a:srgbClr val="56525E"/>
                </a:solidFill>
                <a:latin typeface="Arial"/>
                <a:cs typeface="Arial"/>
              </a:rPr>
              <a:t> </a:t>
            </a:r>
            <a:r>
              <a:rPr dirty="0" smtClean="0" sz="1250" spc="0">
                <a:solidFill>
                  <a:srgbClr val="56525E"/>
                </a:solidFill>
                <a:latin typeface="Times New Roman"/>
                <a:cs typeface="Times New Roman"/>
              </a:rPr>
              <a:t>is</a:t>
            </a:r>
            <a:r>
              <a:rPr dirty="0" smtClean="0" sz="1250" spc="219">
                <a:solidFill>
                  <a:srgbClr val="56525E"/>
                </a:solidFill>
                <a:latin typeface="Times New Roman"/>
                <a:cs typeface="Times New Roman"/>
              </a:rPr>
              <a:t> </a:t>
            </a:r>
            <a:r>
              <a:rPr dirty="0" smtClean="0" sz="1200" spc="0">
                <a:solidFill>
                  <a:srgbClr val="56525E"/>
                </a:solidFill>
                <a:latin typeface="Arial"/>
                <a:cs typeface="Arial"/>
              </a:rPr>
              <a:t>n</a:t>
            </a:r>
            <a:r>
              <a:rPr dirty="0" smtClean="0" sz="1200" spc="0">
                <a:solidFill>
                  <a:srgbClr val="56525E"/>
                </a:solidFill>
                <a:latin typeface="Arial"/>
                <a:cs typeface="Arial"/>
              </a:rPr>
              <a:t>o</a:t>
            </a:r>
            <a:r>
              <a:rPr dirty="0" smtClean="0" sz="1200" spc="114">
                <a:solidFill>
                  <a:srgbClr val="56525E"/>
                </a:solidFill>
                <a:latin typeface="Arial"/>
                <a:cs typeface="Arial"/>
              </a:rPr>
              <a:t> </a:t>
            </a:r>
            <a:r>
              <a:rPr dirty="0" smtClean="0" sz="1200" spc="0">
                <a:solidFill>
                  <a:srgbClr val="56525E"/>
                </a:solidFill>
                <a:latin typeface="Arial"/>
                <a:cs typeface="Arial"/>
              </a:rPr>
              <a:t>a</a:t>
            </a:r>
            <a:r>
              <a:rPr dirty="0" smtClean="0" sz="1200" spc="0">
                <a:solidFill>
                  <a:srgbClr val="686370"/>
                </a:solidFill>
                <a:latin typeface="Arial"/>
                <a:cs typeface="Arial"/>
              </a:rPr>
              <a:t>c</a:t>
            </a:r>
            <a:r>
              <a:rPr dirty="0" smtClean="0" sz="1200" spc="0">
                <a:solidFill>
                  <a:srgbClr val="56525E"/>
                </a:solidFill>
                <a:latin typeface="Arial"/>
                <a:cs typeface="Arial"/>
              </a:rPr>
              <a:t>qu</a:t>
            </a:r>
            <a:r>
              <a:rPr dirty="0" smtClean="0" sz="1200" spc="0">
                <a:solidFill>
                  <a:srgbClr val="4D5B78"/>
                </a:solidFill>
                <a:latin typeface="Arial"/>
                <a:cs typeface="Arial"/>
              </a:rPr>
              <a:t>i</a:t>
            </a:r>
            <a:r>
              <a:rPr dirty="0" smtClean="0" sz="1200" spc="0">
                <a:solidFill>
                  <a:srgbClr val="56525E"/>
                </a:solidFill>
                <a:latin typeface="Arial"/>
                <a:cs typeface="Arial"/>
              </a:rPr>
              <a:t>si</a:t>
            </a:r>
            <a:r>
              <a:rPr dirty="0" smtClean="0" sz="1200" spc="0">
                <a:solidFill>
                  <a:srgbClr val="56525E"/>
                </a:solidFill>
                <a:latin typeface="Arial"/>
                <a:cs typeface="Arial"/>
              </a:rPr>
              <a:t>ti</a:t>
            </a:r>
            <a:r>
              <a:rPr dirty="0" smtClean="0" sz="1200" spc="0">
                <a:solidFill>
                  <a:srgbClr val="56525E"/>
                </a:solidFill>
                <a:latin typeface="Arial"/>
                <a:cs typeface="Arial"/>
              </a:rPr>
              <a:t>o</a:t>
            </a:r>
            <a:r>
              <a:rPr dirty="0" smtClean="0" sz="1200" spc="0">
                <a:solidFill>
                  <a:srgbClr val="56525E"/>
                </a:solidFill>
                <a:latin typeface="Arial"/>
                <a:cs typeface="Arial"/>
              </a:rPr>
              <a:t>n</a:t>
            </a:r>
            <a:r>
              <a:rPr dirty="0" smtClean="0" sz="1200" spc="0">
                <a:solidFill>
                  <a:srgbClr val="56525E"/>
                </a:solidFill>
                <a:latin typeface="Arial"/>
                <a:cs typeface="Arial"/>
              </a:rPr>
              <a:t> </a:t>
            </a:r>
            <a:r>
              <a:rPr dirty="0" smtClean="0" sz="1200" spc="-125">
                <a:solidFill>
                  <a:srgbClr val="56525E"/>
                </a:solidFill>
                <a:latin typeface="Arial"/>
                <a:cs typeface="Arial"/>
              </a:rPr>
              <a:t> </a:t>
            </a:r>
            <a:r>
              <a:rPr dirty="0" smtClean="0" sz="1200" spc="0">
                <a:solidFill>
                  <a:srgbClr val="56525E"/>
                </a:solidFill>
                <a:latin typeface="Arial"/>
                <a:cs typeface="Arial"/>
              </a:rPr>
              <a:t>p</a:t>
            </a:r>
            <a:r>
              <a:rPr dirty="0" smtClean="0" sz="1200" spc="0">
                <a:solidFill>
                  <a:srgbClr val="56525E"/>
                </a:solidFill>
                <a:latin typeface="Arial"/>
                <a:cs typeface="Arial"/>
              </a:rPr>
              <a:t>ha</a:t>
            </a:r>
            <a:r>
              <a:rPr dirty="0" smtClean="0" sz="1200" spc="0">
                <a:solidFill>
                  <a:srgbClr val="56525E"/>
                </a:solidFill>
                <a:latin typeface="Arial"/>
                <a:cs typeface="Arial"/>
              </a:rPr>
              <a:t>s</a:t>
            </a:r>
            <a:r>
              <a:rPr dirty="0" smtClean="0" sz="1200" spc="0">
                <a:solidFill>
                  <a:srgbClr val="56525E"/>
                </a:solidFill>
                <a:latin typeface="Arial"/>
                <a:cs typeface="Arial"/>
              </a:rPr>
              <a:t>e</a:t>
            </a:r>
            <a:r>
              <a:rPr dirty="0" smtClean="0" sz="1200" spc="0">
                <a:solidFill>
                  <a:srgbClr val="56525E"/>
                </a:solidFill>
                <a:latin typeface="Arial"/>
                <a:cs typeface="Arial"/>
              </a:rPr>
              <a:t> </a:t>
            </a:r>
            <a:r>
              <a:rPr dirty="0" smtClean="0" sz="1200" spc="161">
                <a:solidFill>
                  <a:srgbClr val="56525E"/>
                </a:solidFill>
                <a:latin typeface="Arial"/>
                <a:cs typeface="Arial"/>
              </a:rPr>
              <a:t> </a:t>
            </a:r>
            <a:r>
              <a:rPr dirty="0" smtClean="0" sz="1200" spc="0">
                <a:solidFill>
                  <a:srgbClr val="686370"/>
                </a:solidFill>
                <a:latin typeface="Arial"/>
                <a:cs typeface="Arial"/>
              </a:rPr>
              <a:t>a</a:t>
            </a:r>
            <a:r>
              <a:rPr dirty="0" smtClean="0" sz="1200" spc="0">
                <a:solidFill>
                  <a:srgbClr val="56525E"/>
                </a:solidFill>
                <a:latin typeface="Arial"/>
                <a:cs typeface="Arial"/>
              </a:rPr>
              <a:t>c</a:t>
            </a:r>
            <a:r>
              <a:rPr dirty="0" smtClean="0" sz="1200" spc="0">
                <a:solidFill>
                  <a:srgbClr val="42404B"/>
                </a:solidFill>
                <a:latin typeface="Arial"/>
                <a:cs typeface="Arial"/>
              </a:rPr>
              <a:t>t</a:t>
            </a:r>
            <a:r>
              <a:rPr dirty="0" smtClean="0" sz="1200" spc="0">
                <a:solidFill>
                  <a:srgbClr val="56525E"/>
                </a:solidFill>
                <a:latin typeface="Arial"/>
                <a:cs typeface="Arial"/>
              </a:rPr>
              <a:t>i</a:t>
            </a:r>
            <a:r>
              <a:rPr dirty="0" smtClean="0" sz="1200" spc="0">
                <a:solidFill>
                  <a:srgbClr val="686370"/>
                </a:solidFill>
                <a:latin typeface="Arial"/>
                <a:cs typeface="Arial"/>
              </a:rPr>
              <a:t>v</a:t>
            </a:r>
            <a:r>
              <a:rPr dirty="0" smtClean="0" sz="1200" spc="0">
                <a:solidFill>
                  <a:srgbClr val="56525E"/>
                </a:solidFill>
                <a:latin typeface="Arial"/>
                <a:cs typeface="Arial"/>
              </a:rPr>
              <a:t>i</a:t>
            </a:r>
            <a:r>
              <a:rPr dirty="0" smtClean="0" sz="1200" spc="0">
                <a:solidFill>
                  <a:srgbClr val="56525E"/>
                </a:solidFill>
                <a:latin typeface="Arial"/>
                <a:cs typeface="Arial"/>
              </a:rPr>
              <a:t>t</a:t>
            </a:r>
            <a:r>
              <a:rPr dirty="0" smtClean="0" sz="1200" spc="0">
                <a:solidFill>
                  <a:srgbClr val="686370"/>
                </a:solidFill>
                <a:latin typeface="Arial"/>
                <a:cs typeface="Arial"/>
              </a:rPr>
              <a:t>y</a:t>
            </a:r>
            <a:r>
              <a:rPr dirty="0" smtClean="0" sz="1200" spc="44">
                <a:solidFill>
                  <a:srgbClr val="686370"/>
                </a:solidFill>
                <a:latin typeface="Arial"/>
                <a:cs typeface="Arial"/>
              </a:rPr>
              <a:t> </a:t>
            </a:r>
            <a:r>
              <a:rPr dirty="0" smtClean="0" sz="1200" spc="0">
                <a:solidFill>
                  <a:srgbClr val="56525E"/>
                </a:solidFill>
                <a:latin typeface="Arial"/>
                <a:cs typeface="Arial"/>
              </a:rPr>
              <a:t>f</a:t>
            </a:r>
            <a:r>
              <a:rPr dirty="0" smtClean="0" sz="1200" spc="0">
                <a:solidFill>
                  <a:srgbClr val="686370"/>
                </a:solidFill>
                <a:latin typeface="Arial"/>
                <a:cs typeface="Arial"/>
              </a:rPr>
              <a:t>o</a:t>
            </a:r>
            <a:r>
              <a:rPr dirty="0" smtClean="0" sz="1200" spc="0">
                <a:solidFill>
                  <a:srgbClr val="56525E"/>
                </a:solidFill>
                <a:latin typeface="Arial"/>
                <a:cs typeface="Arial"/>
              </a:rPr>
              <a:t>r</a:t>
            </a:r>
            <a:r>
              <a:rPr dirty="0" smtClean="0" sz="1200" spc="47">
                <a:solidFill>
                  <a:srgbClr val="56525E"/>
                </a:solidFill>
                <a:latin typeface="Arial"/>
                <a:cs typeface="Arial"/>
              </a:rPr>
              <a:t> </a:t>
            </a:r>
            <a:r>
              <a:rPr dirty="0" smtClean="0" sz="1200" spc="0">
                <a:solidFill>
                  <a:srgbClr val="56525E"/>
                </a:solidFill>
                <a:latin typeface="Arial"/>
                <a:cs typeface="Arial"/>
              </a:rPr>
              <a:t>a</a:t>
            </a:r>
            <a:r>
              <a:rPr dirty="0" smtClean="0" sz="1200" spc="0">
                <a:solidFill>
                  <a:srgbClr val="56525E"/>
                </a:solidFill>
                <a:latin typeface="Arial"/>
                <a:cs typeface="Arial"/>
              </a:rPr>
              <a:t> </a:t>
            </a:r>
            <a:r>
              <a:rPr dirty="0" smtClean="0" sz="1200" spc="77">
                <a:solidFill>
                  <a:srgbClr val="56525E"/>
                </a:solidFill>
                <a:latin typeface="Arial"/>
                <a:cs typeface="Arial"/>
              </a:rPr>
              <a:t> </a:t>
            </a:r>
            <a:r>
              <a:rPr dirty="0" smtClean="0" sz="1200" spc="0">
                <a:solidFill>
                  <a:srgbClr val="42404B"/>
                </a:solidFill>
                <a:latin typeface="Arial"/>
                <a:cs typeface="Arial"/>
              </a:rPr>
              <a:t>D</a:t>
            </a:r>
            <a:r>
              <a:rPr dirty="0" smtClean="0" sz="1200" spc="0">
                <a:solidFill>
                  <a:srgbClr val="42404B"/>
                </a:solidFill>
                <a:latin typeface="Arial"/>
                <a:cs typeface="Arial"/>
              </a:rPr>
              <a:t>E</a:t>
            </a:r>
            <a:r>
              <a:rPr dirty="0" smtClean="0" sz="1200" spc="0">
                <a:solidFill>
                  <a:srgbClr val="56525E"/>
                </a:solidFill>
                <a:latin typeface="Arial"/>
                <a:cs typeface="Arial"/>
              </a:rPr>
              <a:t>L</a:t>
            </a:r>
            <a:r>
              <a:rPr dirty="0" smtClean="0" sz="1200" spc="0">
                <a:solidFill>
                  <a:srgbClr val="42404B"/>
                </a:solidFill>
                <a:latin typeface="Arial"/>
                <a:cs typeface="Arial"/>
              </a:rPr>
              <a:t>E</a:t>
            </a:r>
            <a:r>
              <a:rPr dirty="0" smtClean="0" sz="1200" spc="0">
                <a:solidFill>
                  <a:srgbClr val="42404B"/>
                </a:solidFill>
                <a:latin typeface="Arial"/>
                <a:cs typeface="Arial"/>
              </a:rPr>
              <a:t>T</a:t>
            </a:r>
            <a:r>
              <a:rPr dirty="0" smtClean="0" sz="1200" spc="0">
                <a:solidFill>
                  <a:srgbClr val="42404B"/>
                </a:solidFill>
                <a:latin typeface="Arial"/>
                <a:cs typeface="Arial"/>
              </a:rPr>
              <a:t>E</a:t>
            </a:r>
            <a:r>
              <a:rPr dirty="0" smtClean="0" sz="1200" spc="-87">
                <a:solidFill>
                  <a:srgbClr val="42404B"/>
                </a:solidFill>
                <a:latin typeface="Arial"/>
                <a:cs typeface="Arial"/>
              </a:rPr>
              <a:t> </a:t>
            </a:r>
            <a:r>
              <a:rPr dirty="0" smtClean="0" sz="1200" spc="0">
                <a:solidFill>
                  <a:srgbClr val="56525E"/>
                </a:solidFill>
                <a:latin typeface="Arial"/>
                <a:cs typeface="Arial"/>
              </a:rPr>
              <a:t>T</a:t>
            </a:r>
            <a:r>
              <a:rPr dirty="0" smtClean="0" sz="1200" spc="0">
                <a:solidFill>
                  <a:srgbClr val="56525E"/>
                </a:solidFill>
                <a:latin typeface="Arial"/>
                <a:cs typeface="Arial"/>
              </a:rPr>
              <a:t>a</a:t>
            </a:r>
            <a:r>
              <a:rPr dirty="0" smtClean="0" sz="1200" spc="0">
                <a:solidFill>
                  <a:srgbClr val="56525E"/>
                </a:solidFill>
                <a:latin typeface="Arial"/>
                <a:cs typeface="Arial"/>
              </a:rPr>
              <a:t>s</a:t>
            </a:r>
            <a:r>
              <a:rPr dirty="0" smtClean="0" sz="1200" spc="0">
                <a:solidFill>
                  <a:srgbClr val="56525E"/>
                </a:solidFill>
                <a:latin typeface="Arial"/>
                <a:cs typeface="Arial"/>
              </a:rPr>
              <a:t>k</a:t>
            </a:r>
            <a:endParaRPr sz="12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589775" y="5507942"/>
            <a:ext cx="2640893" cy="177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25"/>
              </a:lnSpc>
              <a:spcBef>
                <a:spcPts val="66"/>
              </a:spcBef>
            </a:pPr>
            <a:r>
              <a:rPr dirty="0" smtClean="0" sz="1200">
                <a:solidFill>
                  <a:srgbClr val="686370"/>
                </a:solidFill>
                <a:latin typeface="Arial"/>
                <a:cs typeface="Arial"/>
              </a:rPr>
              <a:t>(</a:t>
            </a:r>
            <a:r>
              <a:rPr dirty="0" smtClean="0" sz="1200">
                <a:solidFill>
                  <a:srgbClr val="56525E"/>
                </a:solidFill>
                <a:latin typeface="Arial"/>
                <a:cs typeface="Arial"/>
              </a:rPr>
              <a:t>d</a:t>
            </a:r>
            <a:r>
              <a:rPr dirty="0" smtClean="0" sz="1200">
                <a:solidFill>
                  <a:srgbClr val="56525E"/>
                </a:solidFill>
                <a:latin typeface="Arial"/>
                <a:cs typeface="Arial"/>
              </a:rPr>
              <a:t>e</a:t>
            </a:r>
            <a:r>
              <a:rPr dirty="0" smtClean="0" sz="1200">
                <a:solidFill>
                  <a:srgbClr val="56525E"/>
                </a:solidFill>
                <a:latin typeface="Arial"/>
                <a:cs typeface="Arial"/>
              </a:rPr>
              <a:t>f</a:t>
            </a:r>
            <a:r>
              <a:rPr dirty="0" smtClean="0" sz="1200">
                <a:solidFill>
                  <a:srgbClr val="56525E"/>
                </a:solidFill>
                <a:latin typeface="Arial"/>
                <a:cs typeface="Arial"/>
              </a:rPr>
              <a:t>a</a:t>
            </a:r>
            <a:r>
              <a:rPr dirty="0" smtClean="0" sz="1200">
                <a:solidFill>
                  <a:srgbClr val="56525E"/>
                </a:solidFill>
                <a:latin typeface="Arial"/>
                <a:cs typeface="Arial"/>
              </a:rPr>
              <a:t>u</a:t>
            </a:r>
            <a:r>
              <a:rPr dirty="0" smtClean="0" sz="1200">
                <a:solidFill>
                  <a:srgbClr val="56525E"/>
                </a:solidFill>
                <a:latin typeface="Arial"/>
                <a:cs typeface="Arial"/>
              </a:rPr>
              <a:t>l</a:t>
            </a:r>
            <a:r>
              <a:rPr dirty="0" smtClean="0" sz="1200">
                <a:solidFill>
                  <a:srgbClr val="686370"/>
                </a:solidFill>
                <a:latin typeface="Arial"/>
                <a:cs typeface="Arial"/>
              </a:rPr>
              <a:t>t</a:t>
            </a:r>
            <a:r>
              <a:rPr dirty="0" smtClean="0" sz="1200" spc="114">
                <a:solidFill>
                  <a:srgbClr val="686370"/>
                </a:solidFill>
                <a:latin typeface="Arial"/>
                <a:cs typeface="Arial"/>
              </a:rPr>
              <a:t> </a:t>
            </a:r>
            <a:r>
              <a:rPr dirty="0" smtClean="0" sz="1200" spc="0">
                <a:solidFill>
                  <a:srgbClr val="686370"/>
                </a:solidFill>
                <a:latin typeface="Arial"/>
                <a:cs typeface="Arial"/>
              </a:rPr>
              <a:t>n</a:t>
            </a:r>
            <a:r>
              <a:rPr dirty="0" smtClean="0" sz="1200" spc="0">
                <a:solidFill>
                  <a:srgbClr val="56525E"/>
                </a:solidFill>
                <a:latin typeface="Arial"/>
                <a:cs typeface="Arial"/>
              </a:rPr>
              <a:t>a</a:t>
            </a:r>
            <a:r>
              <a:rPr dirty="0" smtClean="0" sz="1200" spc="0">
                <a:solidFill>
                  <a:srgbClr val="56525E"/>
                </a:solidFill>
                <a:latin typeface="Arial"/>
                <a:cs typeface="Arial"/>
              </a:rPr>
              <a:t>m</a:t>
            </a:r>
            <a:r>
              <a:rPr dirty="0" smtClean="0" sz="1200" spc="0">
                <a:solidFill>
                  <a:srgbClr val="56525E"/>
                </a:solidFill>
                <a:latin typeface="Arial"/>
                <a:cs typeface="Arial"/>
              </a:rPr>
              <a:t>e</a:t>
            </a:r>
            <a:r>
              <a:rPr dirty="0" smtClean="0" sz="1200" spc="84">
                <a:solidFill>
                  <a:srgbClr val="56525E"/>
                </a:solidFill>
                <a:latin typeface="Arial"/>
                <a:cs typeface="Arial"/>
              </a:rPr>
              <a:t> </a:t>
            </a:r>
            <a:r>
              <a:rPr dirty="0" smtClean="0" sz="1200" spc="0">
                <a:solidFill>
                  <a:srgbClr val="56525E"/>
                </a:solidFill>
                <a:latin typeface="Arial"/>
                <a:cs typeface="Arial"/>
              </a:rPr>
              <a:t>i</a:t>
            </a:r>
            <a:r>
              <a:rPr dirty="0" smtClean="0" sz="1200" spc="0">
                <a:solidFill>
                  <a:srgbClr val="686370"/>
                </a:solidFill>
                <a:latin typeface="Arial"/>
                <a:cs typeface="Arial"/>
              </a:rPr>
              <a:t>s</a:t>
            </a:r>
            <a:r>
              <a:rPr dirty="0" smtClean="0" sz="1200" spc="0">
                <a:solidFill>
                  <a:srgbClr val="686370"/>
                </a:solidFill>
                <a:latin typeface="Arial"/>
                <a:cs typeface="Arial"/>
              </a:rPr>
              <a:t> </a:t>
            </a:r>
            <a:r>
              <a:rPr dirty="0" smtClean="0" sz="1200" spc="-144">
                <a:solidFill>
                  <a:srgbClr val="686370"/>
                </a:solidFill>
                <a:latin typeface="Arial"/>
                <a:cs typeface="Arial"/>
              </a:rPr>
              <a:t> </a:t>
            </a:r>
            <a:r>
              <a:rPr dirty="0" smtClean="0" sz="1200" spc="0">
                <a:solidFill>
                  <a:srgbClr val="42404B"/>
                </a:solidFill>
                <a:latin typeface="Arial"/>
                <a:cs typeface="Arial"/>
              </a:rPr>
              <a:t>E</a:t>
            </a:r>
            <a:r>
              <a:rPr dirty="0" smtClean="0" sz="1200" spc="0">
                <a:solidFill>
                  <a:srgbClr val="42404B"/>
                </a:solidFill>
                <a:latin typeface="Arial"/>
                <a:cs typeface="Arial"/>
              </a:rPr>
              <a:t>T</a:t>
            </a:r>
            <a:r>
              <a:rPr dirty="0" smtClean="0" sz="1200" spc="0">
                <a:solidFill>
                  <a:srgbClr val="42404B"/>
                </a:solidFill>
                <a:latin typeface="Arial"/>
                <a:cs typeface="Arial"/>
              </a:rPr>
              <a:t>_</a:t>
            </a:r>
            <a:r>
              <a:rPr dirty="0" smtClean="0" sz="1200" spc="0">
                <a:solidFill>
                  <a:srgbClr val="42404B"/>
                </a:solidFill>
                <a:latin typeface="Arial"/>
                <a:cs typeface="Arial"/>
              </a:rPr>
              <a:t>t</a:t>
            </a:r>
            <a:r>
              <a:rPr dirty="0" smtClean="0" sz="1200" spc="0">
                <a:solidFill>
                  <a:srgbClr val="42404B"/>
                </a:solidFill>
                <a:latin typeface="Arial"/>
                <a:cs typeface="Arial"/>
              </a:rPr>
              <a:t>a</a:t>
            </a:r>
            <a:r>
              <a:rPr dirty="0" smtClean="0" sz="1200" spc="0">
                <a:solidFill>
                  <a:srgbClr val="42404B"/>
                </a:solidFill>
                <a:latin typeface="Arial"/>
                <a:cs typeface="Arial"/>
              </a:rPr>
              <a:t>  </a:t>
            </a:r>
            <a:r>
              <a:rPr dirty="0" smtClean="0" sz="1200" spc="-4">
                <a:solidFill>
                  <a:srgbClr val="42404B"/>
                </a:solidFill>
                <a:latin typeface="Arial"/>
                <a:cs typeface="Arial"/>
              </a:rPr>
              <a:t> </a:t>
            </a:r>
            <a:r>
              <a:rPr dirty="0" smtClean="0" sz="1200" spc="0">
                <a:solidFill>
                  <a:srgbClr val="56525E"/>
                </a:solidFill>
                <a:latin typeface="Arial"/>
                <a:cs typeface="Arial"/>
              </a:rPr>
              <a:t>l</a:t>
            </a:r>
            <a:r>
              <a:rPr dirty="0" smtClean="0" sz="1200" spc="0">
                <a:solidFill>
                  <a:srgbClr val="42404B"/>
                </a:solidFill>
                <a:latin typeface="Arial"/>
                <a:cs typeface="Arial"/>
              </a:rPr>
              <a:t>e</a:t>
            </a:r>
            <a:r>
              <a:rPr dirty="0" smtClean="0" sz="1200" spc="0">
                <a:solidFill>
                  <a:srgbClr val="42404B"/>
                </a:solidFill>
                <a:latin typeface="Arial"/>
                <a:cs typeface="Arial"/>
              </a:rPr>
              <a:t>n</a:t>
            </a:r>
            <a:r>
              <a:rPr dirty="0" smtClean="0" sz="1200" spc="0">
                <a:solidFill>
                  <a:srgbClr val="42404B"/>
                </a:solidFill>
                <a:latin typeface="Arial"/>
                <a:cs typeface="Arial"/>
              </a:rPr>
              <a:t>a</a:t>
            </a:r>
            <a:r>
              <a:rPr dirty="0" smtClean="0" sz="1200" spc="0">
                <a:solidFill>
                  <a:srgbClr val="56525E"/>
                </a:solidFill>
                <a:latin typeface="Arial"/>
                <a:cs typeface="Arial"/>
              </a:rPr>
              <a:t>m</a:t>
            </a:r>
            <a:r>
              <a:rPr dirty="0" smtClean="0" sz="1200" spc="0">
                <a:solidFill>
                  <a:srgbClr val="42404B"/>
                </a:solidFill>
                <a:latin typeface="Arial"/>
                <a:cs typeface="Arial"/>
              </a:rPr>
              <a:t>e</a:t>
            </a:r>
            <a:r>
              <a:rPr dirty="0" smtClean="0" sz="1200" spc="0">
                <a:solidFill>
                  <a:srgbClr val="686370"/>
                </a:solidFill>
                <a:latin typeface="Arial"/>
                <a:cs typeface="Arial"/>
              </a:rPr>
              <a:t>)</a:t>
            </a:r>
            <a:r>
              <a:rPr dirty="0" smtClean="0" sz="1200" spc="0">
                <a:solidFill>
                  <a:srgbClr val="56525E"/>
                </a:solidFill>
                <a:latin typeface="Arial"/>
                <a:cs typeface="Arial"/>
              </a:rPr>
              <a:t>.</a:t>
            </a:r>
            <a:endParaRPr sz="12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34798" y="6450071"/>
            <a:ext cx="1423583" cy="3464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396777">
              <a:lnSpc>
                <a:spcPts val="1850"/>
              </a:lnSpc>
              <a:spcBef>
                <a:spcPts val="92"/>
              </a:spcBef>
            </a:pPr>
            <a:r>
              <a:rPr dirty="0" smtClean="0" sz="1700">
                <a:solidFill>
                  <a:srgbClr val="03488E"/>
                </a:solidFill>
                <a:latin typeface="Times New Roman"/>
                <a:cs typeface="Times New Roman"/>
              </a:rPr>
              <a:t>C</a:t>
            </a:r>
            <a:r>
              <a:rPr dirty="0" smtClean="0" sz="1700">
                <a:solidFill>
                  <a:srgbClr val="03488E"/>
                </a:solidFill>
                <a:latin typeface="Times New Roman"/>
                <a:cs typeface="Times New Roman"/>
              </a:rPr>
              <a:t>a</a:t>
            </a:r>
            <a:r>
              <a:rPr dirty="0" smtClean="0" sz="1700">
                <a:solidFill>
                  <a:srgbClr val="03488E"/>
                </a:solidFill>
                <a:latin typeface="Times New Roman"/>
                <a:cs typeface="Times New Roman"/>
              </a:rPr>
              <a:t>p</a:t>
            </a:r>
            <a:r>
              <a:rPr dirty="0" smtClean="0" sz="1700">
                <a:solidFill>
                  <a:srgbClr val="0399C9"/>
                </a:solidFill>
                <a:latin typeface="Times New Roman"/>
                <a:cs typeface="Times New Roman"/>
              </a:rPr>
              <a:t>g</a:t>
            </a:r>
            <a:r>
              <a:rPr dirty="0" smtClean="0" sz="1700">
                <a:solidFill>
                  <a:srgbClr val="0399C9"/>
                </a:solidFill>
                <a:latin typeface="Times New Roman"/>
                <a:cs typeface="Times New Roman"/>
              </a:rPr>
              <a:t>e</a:t>
            </a:r>
            <a:r>
              <a:rPr dirty="0" smtClean="0" sz="1700">
                <a:solidFill>
                  <a:srgbClr val="0399C9"/>
                </a:solidFill>
                <a:latin typeface="Times New Roman"/>
                <a:cs typeface="Times New Roman"/>
              </a:rPr>
              <a:t>mmi</a:t>
            </a:r>
            <a:endParaRPr sz="1700">
              <a:latin typeface="Times New Roman"/>
              <a:cs typeface="Times New Roman"/>
            </a:endParaRPr>
          </a:p>
          <a:p>
            <a:pPr marL="12700" marR="32766">
              <a:lnSpc>
                <a:spcPct val="95825"/>
              </a:lnSpc>
              <a:spcBef>
                <a:spcPts val="227"/>
              </a:spcBef>
            </a:pPr>
            <a:r>
              <a:rPr dirty="0" smtClean="0" sz="400">
                <a:solidFill>
                  <a:srgbClr val="24619C"/>
                </a:solidFill>
                <a:latin typeface="Arial"/>
                <a:cs typeface="Arial"/>
              </a:rPr>
              <a:t>C</a:t>
            </a:r>
            <a:r>
              <a:rPr dirty="0" smtClean="0" sz="400">
                <a:solidFill>
                  <a:srgbClr val="24619C"/>
                </a:solidFill>
                <a:latin typeface="Arial"/>
                <a:cs typeface="Arial"/>
              </a:rPr>
              <a:t>O</a:t>
            </a:r>
            <a:r>
              <a:rPr dirty="0" smtClean="0" sz="400">
                <a:solidFill>
                  <a:srgbClr val="24619C"/>
                </a:solidFill>
                <a:latin typeface="Arial"/>
                <a:cs typeface="Arial"/>
              </a:rPr>
              <a:t>N</a:t>
            </a:r>
            <a:r>
              <a:rPr dirty="0" smtClean="0" sz="400" spc="50">
                <a:solidFill>
                  <a:srgbClr val="24619C"/>
                </a:solidFill>
                <a:latin typeface="Arial"/>
                <a:cs typeface="Arial"/>
              </a:rPr>
              <a:t> </a:t>
            </a:r>
            <a:r>
              <a:rPr dirty="0" smtClean="0" sz="400" spc="0">
                <a:solidFill>
                  <a:srgbClr val="24619C"/>
                </a:solidFill>
                <a:latin typeface="Arial"/>
                <a:cs typeface="Arial"/>
              </a:rPr>
              <a:t>5</a:t>
            </a:r>
            <a:r>
              <a:rPr dirty="0" smtClean="0" sz="400" spc="0">
                <a:solidFill>
                  <a:srgbClr val="24619C"/>
                </a:solidFill>
                <a:latin typeface="Arial"/>
                <a:cs typeface="Arial"/>
              </a:rPr>
              <a:t> </a:t>
            </a:r>
            <a:r>
              <a:rPr dirty="0" smtClean="0" sz="400" spc="1">
                <a:solidFill>
                  <a:srgbClr val="24619C"/>
                </a:solidFill>
                <a:latin typeface="Arial"/>
                <a:cs typeface="Arial"/>
              </a:rPr>
              <a:t> </a:t>
            </a:r>
            <a:r>
              <a:rPr dirty="0" smtClean="0" sz="400" spc="0">
                <a:solidFill>
                  <a:srgbClr val="24619C"/>
                </a:solidFill>
                <a:latin typeface="Arial"/>
                <a:cs typeface="Arial"/>
              </a:rPr>
              <a:t>U</a:t>
            </a:r>
            <a:r>
              <a:rPr dirty="0" smtClean="0" sz="400" spc="0">
                <a:solidFill>
                  <a:srgbClr val="24619C"/>
                </a:solidFill>
                <a:latin typeface="Arial"/>
                <a:cs typeface="Arial"/>
              </a:rPr>
              <a:t>L</a:t>
            </a:r>
            <a:r>
              <a:rPr dirty="0" smtClean="0" sz="400" spc="0">
                <a:solidFill>
                  <a:srgbClr val="24619C"/>
                </a:solidFill>
                <a:latin typeface="Arial"/>
                <a:cs typeface="Arial"/>
              </a:rPr>
              <a:t>T</a:t>
            </a:r>
            <a:r>
              <a:rPr dirty="0" smtClean="0" sz="400" spc="50">
                <a:solidFill>
                  <a:srgbClr val="24619C"/>
                </a:solidFill>
                <a:latin typeface="Arial"/>
                <a:cs typeface="Arial"/>
              </a:rPr>
              <a:t> </a:t>
            </a:r>
            <a:r>
              <a:rPr dirty="0" smtClean="0" sz="400" spc="0">
                <a:solidFill>
                  <a:srgbClr val="24619C"/>
                </a:solidFill>
                <a:latin typeface="Arial"/>
                <a:cs typeface="Arial"/>
              </a:rPr>
              <a:t>I</a:t>
            </a:r>
            <a:r>
              <a:rPr dirty="0" smtClean="0" sz="400" spc="0">
                <a:solidFill>
                  <a:srgbClr val="24619C"/>
                </a:solidFill>
                <a:latin typeface="Arial"/>
                <a:cs typeface="Arial"/>
              </a:rPr>
              <a:t>    </a:t>
            </a:r>
            <a:r>
              <a:rPr dirty="0" smtClean="0" sz="400" spc="4">
                <a:solidFill>
                  <a:srgbClr val="24619C"/>
                </a:solidFill>
                <a:latin typeface="Arial"/>
                <a:cs typeface="Arial"/>
              </a:rPr>
              <a:t> </a:t>
            </a:r>
            <a:r>
              <a:rPr dirty="0" smtClean="0" sz="400" spc="0">
                <a:solidFill>
                  <a:srgbClr val="24619C"/>
                </a:solidFill>
                <a:latin typeface="Arial"/>
                <a:cs typeface="Arial"/>
              </a:rPr>
              <a:t>N</a:t>
            </a:r>
            <a:r>
              <a:rPr dirty="0" smtClean="0" sz="400" spc="0">
                <a:solidFill>
                  <a:srgbClr val="24619C"/>
                </a:solidFill>
                <a:latin typeface="Arial"/>
                <a:cs typeface="Arial"/>
              </a:rPr>
              <a:t>G</a:t>
            </a:r>
            <a:r>
              <a:rPr dirty="0" smtClean="0" sz="400" spc="0">
                <a:solidFill>
                  <a:srgbClr val="4F7FAF"/>
                </a:solidFill>
                <a:latin typeface="Arial"/>
                <a:cs typeface="Arial"/>
              </a:rPr>
              <a:t>.</a:t>
            </a:r>
            <a:r>
              <a:rPr dirty="0" smtClean="0" sz="400" spc="50">
                <a:solidFill>
                  <a:srgbClr val="4F7FAF"/>
                </a:solidFill>
                <a:latin typeface="Arial"/>
                <a:cs typeface="Arial"/>
              </a:rPr>
              <a:t> </a:t>
            </a:r>
            <a:r>
              <a:rPr dirty="0" smtClean="0" sz="400" spc="0">
                <a:solidFill>
                  <a:srgbClr val="24619C"/>
                </a:solidFill>
                <a:latin typeface="Arial"/>
                <a:cs typeface="Arial"/>
              </a:rPr>
              <a:t>TE</a:t>
            </a:r>
            <a:r>
              <a:rPr dirty="0" smtClean="0" sz="400" spc="0">
                <a:solidFill>
                  <a:srgbClr val="24619C"/>
                </a:solidFill>
                <a:latin typeface="Arial"/>
                <a:cs typeface="Arial"/>
              </a:rPr>
              <a:t>C</a:t>
            </a:r>
            <a:r>
              <a:rPr dirty="0" smtClean="0" sz="400" spc="0">
                <a:solidFill>
                  <a:srgbClr val="24619C"/>
                </a:solidFill>
                <a:latin typeface="Arial"/>
                <a:cs typeface="Arial"/>
              </a:rPr>
              <a:t>H</a:t>
            </a:r>
            <a:r>
              <a:rPr dirty="0" smtClean="0" sz="400" spc="0">
                <a:solidFill>
                  <a:srgbClr val="24619C"/>
                </a:solidFill>
                <a:latin typeface="Arial"/>
                <a:cs typeface="Arial"/>
              </a:rPr>
              <a:t> </a:t>
            </a:r>
            <a:r>
              <a:rPr dirty="0" smtClean="0" sz="400" spc="2">
                <a:solidFill>
                  <a:srgbClr val="24619C"/>
                </a:solidFill>
                <a:latin typeface="Arial"/>
                <a:cs typeface="Arial"/>
              </a:rPr>
              <a:t> </a:t>
            </a:r>
            <a:r>
              <a:rPr dirty="0" smtClean="0" sz="400" spc="0">
                <a:solidFill>
                  <a:srgbClr val="24619C"/>
                </a:solidFill>
                <a:latin typeface="Arial"/>
                <a:cs typeface="Arial"/>
              </a:rPr>
              <a:t>N</a:t>
            </a:r>
            <a:r>
              <a:rPr dirty="0" smtClean="0" sz="400" spc="0">
                <a:solidFill>
                  <a:srgbClr val="24619C"/>
                </a:solidFill>
                <a:latin typeface="Arial"/>
                <a:cs typeface="Arial"/>
              </a:rPr>
              <a:t>O</a:t>
            </a:r>
            <a:r>
              <a:rPr dirty="0" smtClean="0" sz="400" spc="0">
                <a:solidFill>
                  <a:srgbClr val="24619C"/>
                </a:solidFill>
                <a:latin typeface="Arial"/>
                <a:cs typeface="Arial"/>
              </a:rPr>
              <a:t>L</a:t>
            </a:r>
            <a:r>
              <a:rPr dirty="0" smtClean="0" sz="400" spc="34">
                <a:solidFill>
                  <a:srgbClr val="24619C"/>
                </a:solidFill>
                <a:latin typeface="Arial"/>
                <a:cs typeface="Arial"/>
              </a:rPr>
              <a:t> </a:t>
            </a:r>
            <a:r>
              <a:rPr dirty="0" smtClean="0" sz="400" spc="0">
                <a:solidFill>
                  <a:srgbClr val="24619C"/>
                </a:solidFill>
                <a:latin typeface="Arial"/>
                <a:cs typeface="Arial"/>
              </a:rPr>
              <a:t>O</a:t>
            </a:r>
            <a:r>
              <a:rPr dirty="0" smtClean="0" sz="400" spc="0">
                <a:solidFill>
                  <a:srgbClr val="24619C"/>
                </a:solidFill>
                <a:latin typeface="Arial"/>
                <a:cs typeface="Arial"/>
              </a:rPr>
              <a:t> </a:t>
            </a:r>
            <a:r>
              <a:rPr dirty="0" smtClean="0" sz="400" spc="23">
                <a:solidFill>
                  <a:srgbClr val="24619C"/>
                </a:solidFill>
                <a:latin typeface="Arial"/>
                <a:cs typeface="Arial"/>
              </a:rPr>
              <a:t> </a:t>
            </a:r>
            <a:r>
              <a:rPr dirty="0" smtClean="0" sz="400" spc="0">
                <a:solidFill>
                  <a:srgbClr val="24619C"/>
                </a:solidFill>
                <a:latin typeface="Arial"/>
                <a:cs typeface="Arial"/>
              </a:rPr>
              <a:t>G</a:t>
            </a:r>
            <a:r>
              <a:rPr dirty="0" smtClean="0" sz="400" spc="0">
                <a:solidFill>
                  <a:srgbClr val="24619C"/>
                </a:solidFill>
                <a:latin typeface="Arial"/>
                <a:cs typeface="Arial"/>
              </a:rPr>
              <a:t> </a:t>
            </a:r>
            <a:r>
              <a:rPr dirty="0" smtClean="0" sz="400" spc="5">
                <a:solidFill>
                  <a:srgbClr val="24619C"/>
                </a:solidFill>
                <a:latin typeface="Arial"/>
                <a:cs typeface="Arial"/>
              </a:rPr>
              <a:t> </a:t>
            </a:r>
            <a:r>
              <a:rPr dirty="0" smtClean="0" sz="400" spc="0">
                <a:solidFill>
                  <a:srgbClr val="24619C"/>
                </a:solidFill>
                <a:latin typeface="Arial"/>
                <a:cs typeface="Arial"/>
              </a:rPr>
              <a:t>Y</a:t>
            </a:r>
            <a:r>
              <a:rPr dirty="0" smtClean="0" sz="400" spc="0">
                <a:solidFill>
                  <a:srgbClr val="4F7FAF"/>
                </a:solidFill>
                <a:latin typeface="Arial"/>
                <a:cs typeface="Arial"/>
              </a:rPr>
              <a:t>.</a:t>
            </a:r>
            <a:r>
              <a:rPr dirty="0" smtClean="0" sz="400" spc="50">
                <a:solidFill>
                  <a:srgbClr val="4F7FAF"/>
                </a:solidFill>
                <a:latin typeface="Arial"/>
                <a:cs typeface="Arial"/>
              </a:rPr>
              <a:t> </a:t>
            </a:r>
            <a:r>
              <a:rPr dirty="0" smtClean="0" sz="400" spc="0">
                <a:solidFill>
                  <a:srgbClr val="24619C"/>
                </a:solidFill>
                <a:latin typeface="Arial"/>
                <a:cs typeface="Arial"/>
              </a:rPr>
              <a:t>0</a:t>
            </a:r>
            <a:r>
              <a:rPr dirty="0" smtClean="0" sz="400" spc="43">
                <a:solidFill>
                  <a:srgbClr val="24619C"/>
                </a:solidFill>
                <a:latin typeface="Arial"/>
                <a:cs typeface="Arial"/>
              </a:rPr>
              <a:t> </a:t>
            </a:r>
            <a:r>
              <a:rPr dirty="0" smtClean="0" sz="400" spc="0">
                <a:solidFill>
                  <a:srgbClr val="24619C"/>
                </a:solidFill>
                <a:latin typeface="Arial"/>
                <a:cs typeface="Arial"/>
              </a:rPr>
              <a:t>U</a:t>
            </a:r>
            <a:r>
              <a:rPr dirty="0" smtClean="0" sz="400" spc="0">
                <a:solidFill>
                  <a:srgbClr val="24619C"/>
                </a:solidFill>
                <a:latin typeface="Arial"/>
                <a:cs typeface="Arial"/>
              </a:rPr>
              <a:t>T</a:t>
            </a:r>
            <a:r>
              <a:rPr dirty="0" smtClean="0" sz="400" spc="34">
                <a:solidFill>
                  <a:srgbClr val="24619C"/>
                </a:solidFill>
                <a:latin typeface="Arial"/>
                <a:cs typeface="Arial"/>
              </a:rPr>
              <a:t> </a:t>
            </a:r>
            <a:r>
              <a:rPr dirty="0" smtClean="0" sz="400" spc="0">
                <a:solidFill>
                  <a:srgbClr val="24619C"/>
                </a:solidFill>
                <a:latin typeface="Arial"/>
                <a:cs typeface="Arial"/>
              </a:rPr>
              <a:t>5</a:t>
            </a:r>
            <a:r>
              <a:rPr dirty="0" smtClean="0" sz="400" spc="65">
                <a:solidFill>
                  <a:srgbClr val="24619C"/>
                </a:solidFill>
                <a:latin typeface="Arial"/>
                <a:cs typeface="Arial"/>
              </a:rPr>
              <a:t> </a:t>
            </a:r>
            <a:r>
              <a:rPr dirty="0" smtClean="0" sz="400" spc="0">
                <a:solidFill>
                  <a:srgbClr val="24619C"/>
                </a:solidFill>
                <a:latin typeface="Arial"/>
                <a:cs typeface="Arial"/>
              </a:rPr>
              <a:t>0</a:t>
            </a:r>
            <a:r>
              <a:rPr dirty="0" smtClean="0" sz="400" spc="61">
                <a:solidFill>
                  <a:srgbClr val="24619C"/>
                </a:solidFill>
                <a:latin typeface="Arial"/>
                <a:cs typeface="Arial"/>
              </a:rPr>
              <a:t> </a:t>
            </a:r>
            <a:r>
              <a:rPr dirty="0" smtClean="0" sz="400" spc="0">
                <a:solidFill>
                  <a:srgbClr val="24619C"/>
                </a:solidFill>
                <a:latin typeface="Arial"/>
                <a:cs typeface="Arial"/>
              </a:rPr>
              <a:t>U</a:t>
            </a:r>
            <a:r>
              <a:rPr dirty="0" smtClean="0" sz="400" spc="0">
                <a:solidFill>
                  <a:srgbClr val="24619C"/>
                </a:solidFill>
                <a:latin typeface="Arial"/>
                <a:cs typeface="Arial"/>
              </a:rPr>
              <a:t>R</a:t>
            </a:r>
            <a:r>
              <a:rPr dirty="0" smtClean="0" sz="400" spc="34">
                <a:solidFill>
                  <a:srgbClr val="24619C"/>
                </a:solidFill>
                <a:latin typeface="Arial"/>
                <a:cs typeface="Arial"/>
              </a:rPr>
              <a:t> </a:t>
            </a:r>
            <a:r>
              <a:rPr dirty="0" smtClean="0" sz="400" spc="0">
                <a:solidFill>
                  <a:srgbClr val="24619C"/>
                </a:solidFill>
                <a:latin typeface="Arial"/>
                <a:cs typeface="Arial"/>
              </a:rPr>
              <a:t>C</a:t>
            </a:r>
            <a:r>
              <a:rPr dirty="0" smtClean="0" sz="400" spc="0">
                <a:solidFill>
                  <a:srgbClr val="24619C"/>
                </a:solidFill>
                <a:latin typeface="Arial"/>
                <a:cs typeface="Arial"/>
              </a:rPr>
              <a:t>I</a:t>
            </a:r>
            <a:r>
              <a:rPr dirty="0" smtClean="0" sz="400" spc="0">
                <a:solidFill>
                  <a:srgbClr val="24619C"/>
                </a:solidFill>
                <a:latin typeface="Arial"/>
                <a:cs typeface="Arial"/>
              </a:rPr>
              <a:t> </a:t>
            </a:r>
            <a:r>
              <a:rPr dirty="0" smtClean="0" sz="400" spc="-39">
                <a:solidFill>
                  <a:srgbClr val="24619C"/>
                </a:solidFill>
                <a:latin typeface="Arial"/>
                <a:cs typeface="Arial"/>
              </a:rPr>
              <a:t> </a:t>
            </a:r>
            <a:r>
              <a:rPr dirty="0" smtClean="0" sz="400" spc="0">
                <a:solidFill>
                  <a:srgbClr val="24619C"/>
                </a:solidFill>
                <a:latin typeface="Arial"/>
                <a:cs typeface="Arial"/>
              </a:rPr>
              <a:t>N</a:t>
            </a:r>
            <a:r>
              <a:rPr dirty="0" smtClean="0" sz="400" spc="0">
                <a:solidFill>
                  <a:srgbClr val="24619C"/>
                </a:solidFill>
                <a:latin typeface="Arial"/>
                <a:cs typeface="Arial"/>
              </a:rPr>
              <a:t>G</a:t>
            </a:r>
            <a:endParaRPr sz="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04098" y="6484419"/>
            <a:ext cx="988342" cy="1137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5"/>
              </a:spcBef>
            </a:pPr>
            <a:r>
              <a:rPr dirty="0" smtClean="0" sz="700" spc="4">
                <a:solidFill>
                  <a:srgbClr val="474747"/>
                </a:solidFill>
                <a:latin typeface="Arial"/>
                <a:cs typeface="Arial"/>
              </a:rPr>
              <a:t>P</a:t>
            </a:r>
            <a:r>
              <a:rPr dirty="0" smtClean="0" sz="700" spc="-4">
                <a:solidFill>
                  <a:srgbClr val="474747"/>
                </a:solidFill>
                <a:latin typeface="Arial"/>
                <a:cs typeface="Arial"/>
              </a:rPr>
              <a:t>r</a:t>
            </a:r>
            <a:r>
              <a:rPr dirty="0" smtClean="0" sz="700" spc="-4">
                <a:solidFill>
                  <a:srgbClr val="474747"/>
                </a:solidFill>
                <a:latin typeface="Arial"/>
                <a:cs typeface="Arial"/>
              </a:rPr>
              <a:t>e</a:t>
            </a:r>
            <a:r>
              <a:rPr dirty="0" smtClean="0" sz="700" spc="0">
                <a:solidFill>
                  <a:srgbClr val="474747"/>
                </a:solidFill>
                <a:latin typeface="Arial"/>
                <a:cs typeface="Arial"/>
              </a:rPr>
              <a:t>s</a:t>
            </a:r>
            <a:r>
              <a:rPr dirty="0" smtClean="0" sz="700" spc="-4">
                <a:solidFill>
                  <a:srgbClr val="474747"/>
                </a:solidFill>
                <a:latin typeface="Arial"/>
                <a:cs typeface="Arial"/>
              </a:rPr>
              <a:t>e</a:t>
            </a:r>
            <a:r>
              <a:rPr dirty="0" smtClean="0" sz="700" spc="-4">
                <a:solidFill>
                  <a:srgbClr val="474747"/>
                </a:solidFill>
                <a:latin typeface="Arial"/>
                <a:cs typeface="Arial"/>
              </a:rPr>
              <a:t>n</a:t>
            </a:r>
            <a:r>
              <a:rPr dirty="0" smtClean="0" sz="700" spc="0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dirty="0" smtClean="0" sz="700" spc="-4">
                <a:solidFill>
                  <a:srgbClr val="474747"/>
                </a:solidFill>
                <a:latin typeface="Arial"/>
                <a:cs typeface="Arial"/>
              </a:rPr>
              <a:t>a</a:t>
            </a:r>
            <a:r>
              <a:rPr dirty="0" smtClean="0" sz="700" spc="0">
                <a:solidFill>
                  <a:srgbClr val="474747"/>
                </a:solidFill>
                <a:latin typeface="Arial"/>
                <a:cs typeface="Arial"/>
              </a:rPr>
              <a:t>ti</a:t>
            </a:r>
            <a:r>
              <a:rPr dirty="0" smtClean="0" sz="700" spc="-4">
                <a:solidFill>
                  <a:srgbClr val="474747"/>
                </a:solidFill>
                <a:latin typeface="Arial"/>
                <a:cs typeface="Arial"/>
              </a:rPr>
              <a:t>o</a:t>
            </a:r>
            <a:r>
              <a:rPr dirty="0" smtClean="0" sz="700" spc="0">
                <a:solidFill>
                  <a:srgbClr val="474747"/>
                </a:solidFill>
                <a:latin typeface="Arial"/>
                <a:cs typeface="Arial"/>
              </a:rPr>
              <a:t>n</a:t>
            </a:r>
            <a:r>
              <a:rPr dirty="0" smtClean="0" sz="700" spc="-9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dirty="0" smtClean="0" sz="700" spc="4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dirty="0" smtClean="0" sz="700" spc="0">
                <a:solidFill>
                  <a:srgbClr val="474747"/>
                </a:solidFill>
                <a:latin typeface="Arial"/>
                <a:cs typeface="Arial"/>
              </a:rPr>
              <a:t>itle</a:t>
            </a:r>
            <a:r>
              <a:rPr dirty="0" smtClean="0" sz="700" spc="-18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474747"/>
                </a:solidFill>
                <a:latin typeface="Arial"/>
                <a:cs typeface="Arial"/>
              </a:rPr>
              <a:t>|</a:t>
            </a:r>
            <a:r>
              <a:rPr dirty="0" smtClean="0" sz="700" spc="8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474747"/>
                </a:solidFill>
                <a:latin typeface="Arial"/>
                <a:cs typeface="Arial"/>
              </a:rPr>
              <a:t>Da</a:t>
            </a:r>
            <a:r>
              <a:rPr dirty="0" smtClean="0" sz="700" spc="-4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dirty="0" smtClean="0" sz="700" spc="0">
                <a:solidFill>
                  <a:srgbClr val="474747"/>
                </a:solidFill>
                <a:latin typeface="Arial"/>
                <a:cs typeface="Arial"/>
              </a:rPr>
              <a:t>e</a:t>
            </a:r>
            <a:endParaRPr sz="7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7389622" y="6666385"/>
            <a:ext cx="2309483" cy="11592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25"/>
              </a:spcBef>
            </a:pP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Co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p</a:t>
            </a:r>
            <a:r>
              <a:rPr dirty="0" smtClean="0" sz="700" spc="-25">
                <a:solidFill>
                  <a:srgbClr val="909090"/>
                </a:solidFill>
                <a:latin typeface="Arial"/>
                <a:cs typeface="Arial"/>
              </a:rPr>
              <a:t>y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r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ig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h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t</a:t>
            </a:r>
            <a:r>
              <a:rPr dirty="0" smtClean="0" sz="700" spc="14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©</a:t>
            </a:r>
            <a:r>
              <a:rPr dirty="0" smtClean="0" sz="700" spc="-5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Ca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p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g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e</a:t>
            </a:r>
            <a:r>
              <a:rPr dirty="0" smtClean="0" sz="700" spc="9">
                <a:solidFill>
                  <a:srgbClr val="909090"/>
                </a:solidFill>
                <a:latin typeface="Arial"/>
                <a:cs typeface="Arial"/>
              </a:rPr>
              <a:t>m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ini</a:t>
            </a:r>
            <a:r>
              <a:rPr dirty="0" smtClean="0" sz="700" spc="-23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2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0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1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5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.</a:t>
            </a:r>
            <a:r>
              <a:rPr dirty="0" smtClean="0" sz="700" spc="2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dirty="0" smtClean="0" sz="700" spc="4">
                <a:solidFill>
                  <a:srgbClr val="909090"/>
                </a:solidFill>
                <a:latin typeface="Arial"/>
                <a:cs typeface="Arial"/>
              </a:rPr>
              <a:t>A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ll</a:t>
            </a:r>
            <a:r>
              <a:rPr dirty="0" smtClean="0" sz="700" spc="-17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Ri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g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h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ts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Res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e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r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v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e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d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       </a:t>
            </a:r>
            <a:r>
              <a:rPr dirty="0" smtClean="0" sz="700" spc="59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15</a:t>
            </a:r>
            <a:endParaRPr sz="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bject 22"/>
          <p:cNvSpPr/>
          <p:nvPr/>
        </p:nvSpPr>
        <p:spPr>
          <a:xfrm>
            <a:off x="0" y="409956"/>
            <a:ext cx="9906000" cy="83515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3" name="object 23"/>
          <p:cNvSpPr/>
          <p:nvPr/>
        </p:nvSpPr>
        <p:spPr>
          <a:xfrm>
            <a:off x="45720" y="605028"/>
            <a:ext cx="106680" cy="1066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4" name="object 24"/>
          <p:cNvSpPr/>
          <p:nvPr/>
        </p:nvSpPr>
        <p:spPr>
          <a:xfrm>
            <a:off x="1" y="438908"/>
            <a:ext cx="9905998" cy="724683"/>
          </a:xfrm>
          <a:custGeom>
            <a:avLst/>
            <a:gdLst/>
            <a:ahLst/>
            <a:cxnLst/>
            <a:rect l="l" t="t" r="r" b="b"/>
            <a:pathLst>
              <a:path w="9905998" h="724683">
                <a:moveTo>
                  <a:pt x="457935" y="611028"/>
                </a:moveTo>
                <a:lnTo>
                  <a:pt x="447560" y="591078"/>
                </a:lnTo>
                <a:lnTo>
                  <a:pt x="434874" y="569125"/>
                </a:lnTo>
                <a:lnTo>
                  <a:pt x="419746" y="545670"/>
                </a:lnTo>
                <a:lnTo>
                  <a:pt x="402044" y="521213"/>
                </a:lnTo>
                <a:lnTo>
                  <a:pt x="381638" y="496255"/>
                </a:lnTo>
                <a:lnTo>
                  <a:pt x="358396" y="471298"/>
                </a:lnTo>
                <a:lnTo>
                  <a:pt x="332187" y="446841"/>
                </a:lnTo>
                <a:lnTo>
                  <a:pt x="302882" y="423385"/>
                </a:lnTo>
                <a:lnTo>
                  <a:pt x="270347" y="401433"/>
                </a:lnTo>
                <a:lnTo>
                  <a:pt x="234453" y="381483"/>
                </a:lnTo>
                <a:lnTo>
                  <a:pt x="195068" y="364038"/>
                </a:lnTo>
                <a:lnTo>
                  <a:pt x="152061" y="349597"/>
                </a:lnTo>
                <a:lnTo>
                  <a:pt x="105302" y="338663"/>
                </a:lnTo>
                <a:lnTo>
                  <a:pt x="54658" y="331735"/>
                </a:lnTo>
                <a:lnTo>
                  <a:pt x="0" y="329314"/>
                </a:lnTo>
                <a:lnTo>
                  <a:pt x="0" y="396751"/>
                </a:lnTo>
                <a:lnTo>
                  <a:pt x="54658" y="399146"/>
                </a:lnTo>
                <a:lnTo>
                  <a:pt x="105302" y="406000"/>
                </a:lnTo>
                <a:lnTo>
                  <a:pt x="152061" y="416818"/>
                </a:lnTo>
                <a:lnTo>
                  <a:pt x="195068" y="431105"/>
                </a:lnTo>
                <a:lnTo>
                  <a:pt x="234453" y="448365"/>
                </a:lnTo>
                <a:lnTo>
                  <a:pt x="270347" y="468102"/>
                </a:lnTo>
                <a:lnTo>
                  <a:pt x="302882" y="489821"/>
                </a:lnTo>
                <a:lnTo>
                  <a:pt x="332187" y="513026"/>
                </a:lnTo>
                <a:lnTo>
                  <a:pt x="358396" y="537222"/>
                </a:lnTo>
                <a:lnTo>
                  <a:pt x="381638" y="561914"/>
                </a:lnTo>
                <a:lnTo>
                  <a:pt x="402044" y="586606"/>
                </a:lnTo>
                <a:lnTo>
                  <a:pt x="419746" y="610803"/>
                </a:lnTo>
                <a:lnTo>
                  <a:pt x="434874" y="634008"/>
                </a:lnTo>
                <a:lnTo>
                  <a:pt x="447560" y="655727"/>
                </a:lnTo>
                <a:lnTo>
                  <a:pt x="457935" y="675464"/>
                </a:lnTo>
                <a:lnTo>
                  <a:pt x="466130" y="692724"/>
                </a:lnTo>
                <a:lnTo>
                  <a:pt x="472275" y="707011"/>
                </a:lnTo>
                <a:lnTo>
                  <a:pt x="478943" y="724683"/>
                </a:lnTo>
                <a:lnTo>
                  <a:pt x="480512" y="724683"/>
                </a:lnTo>
                <a:lnTo>
                  <a:pt x="501569" y="675464"/>
                </a:lnTo>
                <a:lnTo>
                  <a:pt x="524717" y="634008"/>
                </a:lnTo>
                <a:lnTo>
                  <a:pt x="557701" y="586606"/>
                </a:lnTo>
                <a:lnTo>
                  <a:pt x="601590" y="537222"/>
                </a:lnTo>
                <a:lnTo>
                  <a:pt x="657449" y="489821"/>
                </a:lnTo>
                <a:lnTo>
                  <a:pt x="690202" y="468102"/>
                </a:lnTo>
                <a:lnTo>
                  <a:pt x="726347" y="448365"/>
                </a:lnTo>
                <a:lnTo>
                  <a:pt x="766020" y="431105"/>
                </a:lnTo>
                <a:lnTo>
                  <a:pt x="809352" y="416818"/>
                </a:lnTo>
                <a:lnTo>
                  <a:pt x="856478" y="406000"/>
                </a:lnTo>
                <a:lnTo>
                  <a:pt x="907531" y="399146"/>
                </a:lnTo>
                <a:lnTo>
                  <a:pt x="962645" y="396751"/>
                </a:lnTo>
                <a:lnTo>
                  <a:pt x="9419969" y="396751"/>
                </a:lnTo>
                <a:lnTo>
                  <a:pt x="9475087" y="394356"/>
                </a:lnTo>
                <a:lnTo>
                  <a:pt x="9526191" y="387502"/>
                </a:lnTo>
                <a:lnTo>
                  <a:pt x="9573409" y="376684"/>
                </a:lnTo>
                <a:lnTo>
                  <a:pt x="9616868" y="362397"/>
                </a:lnTo>
                <a:lnTo>
                  <a:pt x="9656698" y="345137"/>
                </a:lnTo>
                <a:lnTo>
                  <a:pt x="9693028" y="325400"/>
                </a:lnTo>
                <a:lnTo>
                  <a:pt x="9725985" y="303681"/>
                </a:lnTo>
                <a:lnTo>
                  <a:pt x="9755698" y="280476"/>
                </a:lnTo>
                <a:lnTo>
                  <a:pt x="9782295" y="256279"/>
                </a:lnTo>
                <a:lnTo>
                  <a:pt x="9805906" y="231587"/>
                </a:lnTo>
                <a:lnTo>
                  <a:pt x="9826658" y="206895"/>
                </a:lnTo>
                <a:lnTo>
                  <a:pt x="9844680" y="182699"/>
                </a:lnTo>
                <a:lnTo>
                  <a:pt x="9860101" y="159494"/>
                </a:lnTo>
                <a:lnTo>
                  <a:pt x="9873048" y="137775"/>
                </a:lnTo>
                <a:lnTo>
                  <a:pt x="9883651" y="118038"/>
                </a:lnTo>
                <a:lnTo>
                  <a:pt x="9892039" y="100778"/>
                </a:lnTo>
                <a:lnTo>
                  <a:pt x="9898338" y="86491"/>
                </a:lnTo>
                <a:lnTo>
                  <a:pt x="9905189" y="68819"/>
                </a:lnTo>
                <a:lnTo>
                  <a:pt x="9905998" y="66424"/>
                </a:lnTo>
                <a:lnTo>
                  <a:pt x="9905998" y="0"/>
                </a:lnTo>
                <a:lnTo>
                  <a:pt x="9905189" y="1382"/>
                </a:lnTo>
                <a:lnTo>
                  <a:pt x="9902679" y="8236"/>
                </a:lnTo>
                <a:lnTo>
                  <a:pt x="9898338" y="19054"/>
                </a:lnTo>
                <a:lnTo>
                  <a:pt x="9873048" y="70338"/>
                </a:lnTo>
                <a:lnTo>
                  <a:pt x="9844680" y="115262"/>
                </a:lnTo>
                <a:lnTo>
                  <a:pt x="9805906" y="164150"/>
                </a:lnTo>
                <a:lnTo>
                  <a:pt x="9755698" y="213039"/>
                </a:lnTo>
                <a:lnTo>
                  <a:pt x="9693028" y="257963"/>
                </a:lnTo>
                <a:lnTo>
                  <a:pt x="9656698" y="277700"/>
                </a:lnTo>
                <a:lnTo>
                  <a:pt x="9616868" y="294960"/>
                </a:lnTo>
                <a:lnTo>
                  <a:pt x="9573409" y="309247"/>
                </a:lnTo>
                <a:lnTo>
                  <a:pt x="9526191" y="320065"/>
                </a:lnTo>
                <a:lnTo>
                  <a:pt x="9475087" y="326919"/>
                </a:lnTo>
                <a:lnTo>
                  <a:pt x="9419969" y="329314"/>
                </a:lnTo>
                <a:lnTo>
                  <a:pt x="962645" y="329314"/>
                </a:lnTo>
                <a:lnTo>
                  <a:pt x="907531" y="331735"/>
                </a:lnTo>
                <a:lnTo>
                  <a:pt x="856478" y="338663"/>
                </a:lnTo>
                <a:lnTo>
                  <a:pt x="809352" y="349597"/>
                </a:lnTo>
                <a:lnTo>
                  <a:pt x="766020" y="364038"/>
                </a:lnTo>
                <a:lnTo>
                  <a:pt x="726347" y="381483"/>
                </a:lnTo>
                <a:lnTo>
                  <a:pt x="690202" y="401433"/>
                </a:lnTo>
                <a:lnTo>
                  <a:pt x="657449" y="423385"/>
                </a:lnTo>
                <a:lnTo>
                  <a:pt x="627956" y="446841"/>
                </a:lnTo>
                <a:lnTo>
                  <a:pt x="601590" y="471298"/>
                </a:lnTo>
                <a:lnTo>
                  <a:pt x="578216" y="496255"/>
                </a:lnTo>
                <a:lnTo>
                  <a:pt x="557701" y="521213"/>
                </a:lnTo>
                <a:lnTo>
                  <a:pt x="539913" y="545670"/>
                </a:lnTo>
                <a:lnTo>
                  <a:pt x="524717" y="569125"/>
                </a:lnTo>
                <a:lnTo>
                  <a:pt x="511980" y="591078"/>
                </a:lnTo>
                <a:lnTo>
                  <a:pt x="501569" y="611028"/>
                </a:lnTo>
                <a:lnTo>
                  <a:pt x="493350" y="628473"/>
                </a:lnTo>
                <a:lnTo>
                  <a:pt x="487190" y="642914"/>
                </a:lnTo>
                <a:lnTo>
                  <a:pt x="480512" y="660776"/>
                </a:lnTo>
                <a:lnTo>
                  <a:pt x="478943" y="660776"/>
                </a:lnTo>
                <a:lnTo>
                  <a:pt x="476503" y="653848"/>
                </a:lnTo>
                <a:lnTo>
                  <a:pt x="472275" y="642914"/>
                </a:lnTo>
                <a:lnTo>
                  <a:pt x="466130" y="628473"/>
                </a:lnTo>
                <a:lnTo>
                  <a:pt x="457935" y="611028"/>
                </a:lnTo>
                <a:close/>
              </a:path>
            </a:pathLst>
          </a:custGeom>
          <a:solidFill>
            <a:srgbClr val="0097C6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5" name="object 25"/>
          <p:cNvSpPr/>
          <p:nvPr/>
        </p:nvSpPr>
        <p:spPr>
          <a:xfrm>
            <a:off x="1" y="6362700"/>
            <a:ext cx="9905998" cy="0"/>
          </a:xfrm>
          <a:custGeom>
            <a:avLst/>
            <a:gdLst/>
            <a:ahLst/>
            <a:cxnLst/>
            <a:rect l="l" t="t" r="r" b="b"/>
            <a:pathLst>
              <a:path w="9905998" h="0">
                <a:moveTo>
                  <a:pt x="9905998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0097C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6" name="object 26"/>
          <p:cNvSpPr/>
          <p:nvPr/>
        </p:nvSpPr>
        <p:spPr>
          <a:xfrm>
            <a:off x="0" y="0"/>
            <a:ext cx="9906000" cy="6362700"/>
          </a:xfrm>
          <a:custGeom>
            <a:avLst/>
            <a:gdLst/>
            <a:ahLst/>
            <a:cxnLst/>
            <a:rect l="l" t="t" r="r" b="b"/>
            <a:pathLst>
              <a:path w="9906000" h="6362700">
                <a:moveTo>
                  <a:pt x="9906000" y="0"/>
                </a:moveTo>
                <a:lnTo>
                  <a:pt x="0" y="0"/>
                </a:lnTo>
                <a:lnTo>
                  <a:pt x="0" y="6362700"/>
                </a:lnTo>
                <a:lnTo>
                  <a:pt x="9906000" y="6362700"/>
                </a:lnTo>
                <a:lnTo>
                  <a:pt x="9906000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7" name="object 27"/>
          <p:cNvSpPr/>
          <p:nvPr/>
        </p:nvSpPr>
        <p:spPr>
          <a:xfrm>
            <a:off x="0" y="0"/>
            <a:ext cx="9906000" cy="1128776"/>
          </a:xfrm>
          <a:custGeom>
            <a:avLst/>
            <a:gdLst/>
            <a:ahLst/>
            <a:cxnLst/>
            <a:rect l="l" t="t" r="r" b="b"/>
            <a:pathLst>
              <a:path w="9906000" h="1128776">
                <a:moveTo>
                  <a:pt x="0" y="0"/>
                </a:moveTo>
                <a:lnTo>
                  <a:pt x="0" y="801877"/>
                </a:lnTo>
                <a:lnTo>
                  <a:pt x="44018" y="809048"/>
                </a:lnTo>
                <a:lnTo>
                  <a:pt x="84978" y="817151"/>
                </a:lnTo>
                <a:lnTo>
                  <a:pt x="123033" y="826194"/>
                </a:lnTo>
                <a:lnTo>
                  <a:pt x="158341" y="836180"/>
                </a:lnTo>
                <a:lnTo>
                  <a:pt x="191055" y="847115"/>
                </a:lnTo>
                <a:lnTo>
                  <a:pt x="221332" y="859006"/>
                </a:lnTo>
                <a:lnTo>
                  <a:pt x="249326" y="871857"/>
                </a:lnTo>
                <a:lnTo>
                  <a:pt x="275193" y="885673"/>
                </a:lnTo>
                <a:lnTo>
                  <a:pt x="299089" y="900461"/>
                </a:lnTo>
                <a:lnTo>
                  <a:pt x="321168" y="916225"/>
                </a:lnTo>
                <a:lnTo>
                  <a:pt x="341587" y="932971"/>
                </a:lnTo>
                <a:lnTo>
                  <a:pt x="360500" y="950705"/>
                </a:lnTo>
                <a:lnTo>
                  <a:pt x="378063" y="969432"/>
                </a:lnTo>
                <a:lnTo>
                  <a:pt x="394431" y="989157"/>
                </a:lnTo>
                <a:lnTo>
                  <a:pt x="409760" y="1009886"/>
                </a:lnTo>
                <a:lnTo>
                  <a:pt x="424204" y="1031624"/>
                </a:lnTo>
                <a:lnTo>
                  <a:pt x="437920" y="1054376"/>
                </a:lnTo>
                <a:lnTo>
                  <a:pt x="451063" y="1078149"/>
                </a:lnTo>
                <a:lnTo>
                  <a:pt x="463787" y="1102947"/>
                </a:lnTo>
                <a:lnTo>
                  <a:pt x="476250" y="1128776"/>
                </a:lnTo>
                <a:lnTo>
                  <a:pt x="492137" y="1105914"/>
                </a:lnTo>
                <a:lnTo>
                  <a:pt x="507125" y="1083119"/>
                </a:lnTo>
                <a:lnTo>
                  <a:pt x="521491" y="1060491"/>
                </a:lnTo>
                <a:lnTo>
                  <a:pt x="535515" y="1038132"/>
                </a:lnTo>
                <a:lnTo>
                  <a:pt x="549474" y="1016144"/>
                </a:lnTo>
                <a:lnTo>
                  <a:pt x="578314" y="973690"/>
                </a:lnTo>
                <a:lnTo>
                  <a:pt x="610240" y="933941"/>
                </a:lnTo>
                <a:lnTo>
                  <a:pt x="647482" y="897713"/>
                </a:lnTo>
                <a:lnTo>
                  <a:pt x="692267" y="865821"/>
                </a:lnTo>
                <a:lnTo>
                  <a:pt x="746824" y="839079"/>
                </a:lnTo>
                <a:lnTo>
                  <a:pt x="813383" y="818301"/>
                </a:lnTo>
                <a:lnTo>
                  <a:pt x="851860" y="810403"/>
                </a:lnTo>
                <a:lnTo>
                  <a:pt x="894172" y="804302"/>
                </a:lnTo>
                <a:lnTo>
                  <a:pt x="940600" y="800100"/>
                </a:lnTo>
                <a:lnTo>
                  <a:pt x="9467850" y="800100"/>
                </a:lnTo>
                <a:lnTo>
                  <a:pt x="9502265" y="799084"/>
                </a:lnTo>
                <a:lnTo>
                  <a:pt x="9535266" y="795633"/>
                </a:lnTo>
                <a:lnTo>
                  <a:pt x="9566869" y="789889"/>
                </a:lnTo>
                <a:lnTo>
                  <a:pt x="9597091" y="781988"/>
                </a:lnTo>
                <a:lnTo>
                  <a:pt x="9625947" y="772072"/>
                </a:lnTo>
                <a:lnTo>
                  <a:pt x="9653453" y="760280"/>
                </a:lnTo>
                <a:lnTo>
                  <a:pt x="9679627" y="746750"/>
                </a:lnTo>
                <a:lnTo>
                  <a:pt x="9704484" y="731623"/>
                </a:lnTo>
                <a:lnTo>
                  <a:pt x="9728041" y="715038"/>
                </a:lnTo>
                <a:lnTo>
                  <a:pt x="9750313" y="697134"/>
                </a:lnTo>
                <a:lnTo>
                  <a:pt x="9771318" y="678051"/>
                </a:lnTo>
                <a:lnTo>
                  <a:pt x="9791072" y="657929"/>
                </a:lnTo>
                <a:lnTo>
                  <a:pt x="9809590" y="636906"/>
                </a:lnTo>
                <a:lnTo>
                  <a:pt x="9826889" y="615122"/>
                </a:lnTo>
                <a:lnTo>
                  <a:pt x="9842986" y="592716"/>
                </a:lnTo>
                <a:lnTo>
                  <a:pt x="9857896" y="569829"/>
                </a:lnTo>
                <a:lnTo>
                  <a:pt x="9871636" y="546599"/>
                </a:lnTo>
                <a:lnTo>
                  <a:pt x="9895672" y="499670"/>
                </a:lnTo>
                <a:lnTo>
                  <a:pt x="9906000" y="476250"/>
                </a:lnTo>
                <a:lnTo>
                  <a:pt x="9906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8" name="object 28"/>
          <p:cNvSpPr/>
          <p:nvPr/>
        </p:nvSpPr>
        <p:spPr>
          <a:xfrm>
            <a:off x="1" y="438908"/>
            <a:ext cx="9905998" cy="724683"/>
          </a:xfrm>
          <a:custGeom>
            <a:avLst/>
            <a:gdLst/>
            <a:ahLst/>
            <a:cxnLst/>
            <a:rect l="l" t="t" r="r" b="b"/>
            <a:pathLst>
              <a:path w="9905998" h="724683">
                <a:moveTo>
                  <a:pt x="457935" y="611028"/>
                </a:moveTo>
                <a:lnTo>
                  <a:pt x="447560" y="591078"/>
                </a:lnTo>
                <a:lnTo>
                  <a:pt x="434874" y="569125"/>
                </a:lnTo>
                <a:lnTo>
                  <a:pt x="419746" y="545670"/>
                </a:lnTo>
                <a:lnTo>
                  <a:pt x="402044" y="521213"/>
                </a:lnTo>
                <a:lnTo>
                  <a:pt x="381638" y="496255"/>
                </a:lnTo>
                <a:lnTo>
                  <a:pt x="358396" y="471298"/>
                </a:lnTo>
                <a:lnTo>
                  <a:pt x="332187" y="446841"/>
                </a:lnTo>
                <a:lnTo>
                  <a:pt x="302882" y="423385"/>
                </a:lnTo>
                <a:lnTo>
                  <a:pt x="270347" y="401433"/>
                </a:lnTo>
                <a:lnTo>
                  <a:pt x="234453" y="381483"/>
                </a:lnTo>
                <a:lnTo>
                  <a:pt x="195068" y="364038"/>
                </a:lnTo>
                <a:lnTo>
                  <a:pt x="152061" y="349597"/>
                </a:lnTo>
                <a:lnTo>
                  <a:pt x="105302" y="338663"/>
                </a:lnTo>
                <a:lnTo>
                  <a:pt x="54658" y="331735"/>
                </a:lnTo>
                <a:lnTo>
                  <a:pt x="0" y="329314"/>
                </a:lnTo>
                <a:lnTo>
                  <a:pt x="0" y="396751"/>
                </a:lnTo>
                <a:lnTo>
                  <a:pt x="54658" y="399146"/>
                </a:lnTo>
                <a:lnTo>
                  <a:pt x="105302" y="406000"/>
                </a:lnTo>
                <a:lnTo>
                  <a:pt x="152061" y="416818"/>
                </a:lnTo>
                <a:lnTo>
                  <a:pt x="195068" y="431105"/>
                </a:lnTo>
                <a:lnTo>
                  <a:pt x="234453" y="448365"/>
                </a:lnTo>
                <a:lnTo>
                  <a:pt x="270347" y="468102"/>
                </a:lnTo>
                <a:lnTo>
                  <a:pt x="302882" y="489821"/>
                </a:lnTo>
                <a:lnTo>
                  <a:pt x="332187" y="513026"/>
                </a:lnTo>
                <a:lnTo>
                  <a:pt x="358396" y="537222"/>
                </a:lnTo>
                <a:lnTo>
                  <a:pt x="381638" y="561914"/>
                </a:lnTo>
                <a:lnTo>
                  <a:pt x="402044" y="586606"/>
                </a:lnTo>
                <a:lnTo>
                  <a:pt x="419746" y="610803"/>
                </a:lnTo>
                <a:lnTo>
                  <a:pt x="434874" y="634008"/>
                </a:lnTo>
                <a:lnTo>
                  <a:pt x="447560" y="655727"/>
                </a:lnTo>
                <a:lnTo>
                  <a:pt x="457935" y="675464"/>
                </a:lnTo>
                <a:lnTo>
                  <a:pt x="466130" y="692724"/>
                </a:lnTo>
                <a:lnTo>
                  <a:pt x="472275" y="707011"/>
                </a:lnTo>
                <a:lnTo>
                  <a:pt x="478943" y="724683"/>
                </a:lnTo>
                <a:lnTo>
                  <a:pt x="480512" y="724683"/>
                </a:lnTo>
                <a:lnTo>
                  <a:pt x="501569" y="675464"/>
                </a:lnTo>
                <a:lnTo>
                  <a:pt x="524717" y="634008"/>
                </a:lnTo>
                <a:lnTo>
                  <a:pt x="557701" y="586606"/>
                </a:lnTo>
                <a:lnTo>
                  <a:pt x="601590" y="537222"/>
                </a:lnTo>
                <a:lnTo>
                  <a:pt x="657449" y="489821"/>
                </a:lnTo>
                <a:lnTo>
                  <a:pt x="690202" y="468102"/>
                </a:lnTo>
                <a:lnTo>
                  <a:pt x="726347" y="448365"/>
                </a:lnTo>
                <a:lnTo>
                  <a:pt x="766020" y="431105"/>
                </a:lnTo>
                <a:lnTo>
                  <a:pt x="809352" y="416818"/>
                </a:lnTo>
                <a:lnTo>
                  <a:pt x="856478" y="406000"/>
                </a:lnTo>
                <a:lnTo>
                  <a:pt x="907531" y="399146"/>
                </a:lnTo>
                <a:lnTo>
                  <a:pt x="962645" y="396751"/>
                </a:lnTo>
                <a:lnTo>
                  <a:pt x="9419969" y="396751"/>
                </a:lnTo>
                <a:lnTo>
                  <a:pt x="9475087" y="394356"/>
                </a:lnTo>
                <a:lnTo>
                  <a:pt x="9526191" y="387502"/>
                </a:lnTo>
                <a:lnTo>
                  <a:pt x="9573409" y="376684"/>
                </a:lnTo>
                <a:lnTo>
                  <a:pt x="9616868" y="362397"/>
                </a:lnTo>
                <a:lnTo>
                  <a:pt x="9656698" y="345137"/>
                </a:lnTo>
                <a:lnTo>
                  <a:pt x="9693028" y="325400"/>
                </a:lnTo>
                <a:lnTo>
                  <a:pt x="9725985" y="303681"/>
                </a:lnTo>
                <a:lnTo>
                  <a:pt x="9755698" y="280476"/>
                </a:lnTo>
                <a:lnTo>
                  <a:pt x="9782295" y="256279"/>
                </a:lnTo>
                <a:lnTo>
                  <a:pt x="9805906" y="231587"/>
                </a:lnTo>
                <a:lnTo>
                  <a:pt x="9826658" y="206895"/>
                </a:lnTo>
                <a:lnTo>
                  <a:pt x="9844680" y="182699"/>
                </a:lnTo>
                <a:lnTo>
                  <a:pt x="9860101" y="159494"/>
                </a:lnTo>
                <a:lnTo>
                  <a:pt x="9873048" y="137775"/>
                </a:lnTo>
                <a:lnTo>
                  <a:pt x="9883651" y="118038"/>
                </a:lnTo>
                <a:lnTo>
                  <a:pt x="9892039" y="100778"/>
                </a:lnTo>
                <a:lnTo>
                  <a:pt x="9898338" y="86491"/>
                </a:lnTo>
                <a:lnTo>
                  <a:pt x="9905189" y="68819"/>
                </a:lnTo>
                <a:lnTo>
                  <a:pt x="9905998" y="66424"/>
                </a:lnTo>
                <a:lnTo>
                  <a:pt x="9905998" y="0"/>
                </a:lnTo>
                <a:lnTo>
                  <a:pt x="9905189" y="1382"/>
                </a:lnTo>
                <a:lnTo>
                  <a:pt x="9902679" y="8236"/>
                </a:lnTo>
                <a:lnTo>
                  <a:pt x="9898338" y="19054"/>
                </a:lnTo>
                <a:lnTo>
                  <a:pt x="9873048" y="70338"/>
                </a:lnTo>
                <a:lnTo>
                  <a:pt x="9844680" y="115262"/>
                </a:lnTo>
                <a:lnTo>
                  <a:pt x="9805906" y="164150"/>
                </a:lnTo>
                <a:lnTo>
                  <a:pt x="9755698" y="213039"/>
                </a:lnTo>
                <a:lnTo>
                  <a:pt x="9693028" y="257963"/>
                </a:lnTo>
                <a:lnTo>
                  <a:pt x="9656698" y="277700"/>
                </a:lnTo>
                <a:lnTo>
                  <a:pt x="9616868" y="294960"/>
                </a:lnTo>
                <a:lnTo>
                  <a:pt x="9573409" y="309247"/>
                </a:lnTo>
                <a:lnTo>
                  <a:pt x="9526191" y="320065"/>
                </a:lnTo>
                <a:lnTo>
                  <a:pt x="9475087" y="326919"/>
                </a:lnTo>
                <a:lnTo>
                  <a:pt x="9419969" y="329314"/>
                </a:lnTo>
                <a:lnTo>
                  <a:pt x="962645" y="329314"/>
                </a:lnTo>
                <a:lnTo>
                  <a:pt x="907531" y="331735"/>
                </a:lnTo>
                <a:lnTo>
                  <a:pt x="856478" y="338663"/>
                </a:lnTo>
                <a:lnTo>
                  <a:pt x="809352" y="349597"/>
                </a:lnTo>
                <a:lnTo>
                  <a:pt x="766020" y="364038"/>
                </a:lnTo>
                <a:lnTo>
                  <a:pt x="726347" y="381483"/>
                </a:lnTo>
                <a:lnTo>
                  <a:pt x="690202" y="401433"/>
                </a:lnTo>
                <a:lnTo>
                  <a:pt x="657449" y="423385"/>
                </a:lnTo>
                <a:lnTo>
                  <a:pt x="627956" y="446841"/>
                </a:lnTo>
                <a:lnTo>
                  <a:pt x="601590" y="471298"/>
                </a:lnTo>
                <a:lnTo>
                  <a:pt x="578216" y="496255"/>
                </a:lnTo>
                <a:lnTo>
                  <a:pt x="557701" y="521213"/>
                </a:lnTo>
                <a:lnTo>
                  <a:pt x="539913" y="545670"/>
                </a:lnTo>
                <a:lnTo>
                  <a:pt x="524717" y="569125"/>
                </a:lnTo>
                <a:lnTo>
                  <a:pt x="511980" y="591078"/>
                </a:lnTo>
                <a:lnTo>
                  <a:pt x="501569" y="611028"/>
                </a:lnTo>
                <a:lnTo>
                  <a:pt x="493350" y="628473"/>
                </a:lnTo>
                <a:lnTo>
                  <a:pt x="487190" y="642914"/>
                </a:lnTo>
                <a:lnTo>
                  <a:pt x="480512" y="660776"/>
                </a:lnTo>
                <a:lnTo>
                  <a:pt x="478943" y="660776"/>
                </a:lnTo>
                <a:lnTo>
                  <a:pt x="476503" y="653848"/>
                </a:lnTo>
                <a:lnTo>
                  <a:pt x="472275" y="642914"/>
                </a:lnTo>
                <a:lnTo>
                  <a:pt x="466130" y="628473"/>
                </a:lnTo>
                <a:lnTo>
                  <a:pt x="457935" y="61102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9" name="object 29"/>
          <p:cNvSpPr/>
          <p:nvPr/>
        </p:nvSpPr>
        <p:spPr>
          <a:xfrm>
            <a:off x="1" y="6362700"/>
            <a:ext cx="9905998" cy="0"/>
          </a:xfrm>
          <a:custGeom>
            <a:avLst/>
            <a:gdLst/>
            <a:ahLst/>
            <a:cxnLst/>
            <a:rect l="l" t="t" r="r" b="b"/>
            <a:pathLst>
              <a:path w="9905998" h="0">
                <a:moveTo>
                  <a:pt x="9905998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0097C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0" name="object 30"/>
          <p:cNvSpPr/>
          <p:nvPr/>
        </p:nvSpPr>
        <p:spPr>
          <a:xfrm>
            <a:off x="0" y="409956"/>
            <a:ext cx="9906000" cy="83515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1" name="object 31"/>
          <p:cNvSpPr/>
          <p:nvPr/>
        </p:nvSpPr>
        <p:spPr>
          <a:xfrm>
            <a:off x="45720" y="605028"/>
            <a:ext cx="106680" cy="10667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2" name="object 32"/>
          <p:cNvSpPr/>
          <p:nvPr/>
        </p:nvSpPr>
        <p:spPr>
          <a:xfrm>
            <a:off x="1" y="438908"/>
            <a:ext cx="9905998" cy="724683"/>
          </a:xfrm>
          <a:custGeom>
            <a:avLst/>
            <a:gdLst/>
            <a:ahLst/>
            <a:cxnLst/>
            <a:rect l="l" t="t" r="r" b="b"/>
            <a:pathLst>
              <a:path w="9905998" h="724683">
                <a:moveTo>
                  <a:pt x="457935" y="611028"/>
                </a:moveTo>
                <a:lnTo>
                  <a:pt x="447560" y="591078"/>
                </a:lnTo>
                <a:lnTo>
                  <a:pt x="434874" y="569125"/>
                </a:lnTo>
                <a:lnTo>
                  <a:pt x="419746" y="545670"/>
                </a:lnTo>
                <a:lnTo>
                  <a:pt x="402044" y="521213"/>
                </a:lnTo>
                <a:lnTo>
                  <a:pt x="381638" y="496255"/>
                </a:lnTo>
                <a:lnTo>
                  <a:pt x="358396" y="471298"/>
                </a:lnTo>
                <a:lnTo>
                  <a:pt x="332187" y="446841"/>
                </a:lnTo>
                <a:lnTo>
                  <a:pt x="302882" y="423385"/>
                </a:lnTo>
                <a:lnTo>
                  <a:pt x="270347" y="401433"/>
                </a:lnTo>
                <a:lnTo>
                  <a:pt x="234453" y="381483"/>
                </a:lnTo>
                <a:lnTo>
                  <a:pt x="195068" y="364038"/>
                </a:lnTo>
                <a:lnTo>
                  <a:pt x="152061" y="349597"/>
                </a:lnTo>
                <a:lnTo>
                  <a:pt x="105302" y="338663"/>
                </a:lnTo>
                <a:lnTo>
                  <a:pt x="54658" y="331735"/>
                </a:lnTo>
                <a:lnTo>
                  <a:pt x="0" y="329314"/>
                </a:lnTo>
                <a:lnTo>
                  <a:pt x="0" y="396751"/>
                </a:lnTo>
                <a:lnTo>
                  <a:pt x="54658" y="399146"/>
                </a:lnTo>
                <a:lnTo>
                  <a:pt x="105302" y="406000"/>
                </a:lnTo>
                <a:lnTo>
                  <a:pt x="152061" y="416818"/>
                </a:lnTo>
                <a:lnTo>
                  <a:pt x="195068" y="431105"/>
                </a:lnTo>
                <a:lnTo>
                  <a:pt x="234453" y="448365"/>
                </a:lnTo>
                <a:lnTo>
                  <a:pt x="270347" y="468102"/>
                </a:lnTo>
                <a:lnTo>
                  <a:pt x="302882" y="489821"/>
                </a:lnTo>
                <a:lnTo>
                  <a:pt x="332187" y="513026"/>
                </a:lnTo>
                <a:lnTo>
                  <a:pt x="358396" y="537222"/>
                </a:lnTo>
                <a:lnTo>
                  <a:pt x="381638" y="561914"/>
                </a:lnTo>
                <a:lnTo>
                  <a:pt x="402044" y="586606"/>
                </a:lnTo>
                <a:lnTo>
                  <a:pt x="419746" y="610803"/>
                </a:lnTo>
                <a:lnTo>
                  <a:pt x="434874" y="634008"/>
                </a:lnTo>
                <a:lnTo>
                  <a:pt x="447560" y="655727"/>
                </a:lnTo>
                <a:lnTo>
                  <a:pt x="457935" y="675464"/>
                </a:lnTo>
                <a:lnTo>
                  <a:pt x="466130" y="692724"/>
                </a:lnTo>
                <a:lnTo>
                  <a:pt x="472275" y="707011"/>
                </a:lnTo>
                <a:lnTo>
                  <a:pt x="478943" y="724683"/>
                </a:lnTo>
                <a:lnTo>
                  <a:pt x="480512" y="724683"/>
                </a:lnTo>
                <a:lnTo>
                  <a:pt x="501569" y="675464"/>
                </a:lnTo>
                <a:lnTo>
                  <a:pt x="524717" y="634008"/>
                </a:lnTo>
                <a:lnTo>
                  <a:pt x="557701" y="586606"/>
                </a:lnTo>
                <a:lnTo>
                  <a:pt x="601590" y="537222"/>
                </a:lnTo>
                <a:lnTo>
                  <a:pt x="657449" y="489821"/>
                </a:lnTo>
                <a:lnTo>
                  <a:pt x="690202" y="468102"/>
                </a:lnTo>
                <a:lnTo>
                  <a:pt x="726347" y="448365"/>
                </a:lnTo>
                <a:lnTo>
                  <a:pt x="766020" y="431105"/>
                </a:lnTo>
                <a:lnTo>
                  <a:pt x="809352" y="416818"/>
                </a:lnTo>
                <a:lnTo>
                  <a:pt x="856478" y="406000"/>
                </a:lnTo>
                <a:lnTo>
                  <a:pt x="907531" y="399146"/>
                </a:lnTo>
                <a:lnTo>
                  <a:pt x="962645" y="396751"/>
                </a:lnTo>
                <a:lnTo>
                  <a:pt x="9419969" y="396751"/>
                </a:lnTo>
                <a:lnTo>
                  <a:pt x="9475087" y="394356"/>
                </a:lnTo>
                <a:lnTo>
                  <a:pt x="9526191" y="387502"/>
                </a:lnTo>
                <a:lnTo>
                  <a:pt x="9573409" y="376684"/>
                </a:lnTo>
                <a:lnTo>
                  <a:pt x="9616868" y="362397"/>
                </a:lnTo>
                <a:lnTo>
                  <a:pt x="9656698" y="345137"/>
                </a:lnTo>
                <a:lnTo>
                  <a:pt x="9693028" y="325400"/>
                </a:lnTo>
                <a:lnTo>
                  <a:pt x="9725985" y="303681"/>
                </a:lnTo>
                <a:lnTo>
                  <a:pt x="9755698" y="280476"/>
                </a:lnTo>
                <a:lnTo>
                  <a:pt x="9782295" y="256279"/>
                </a:lnTo>
                <a:lnTo>
                  <a:pt x="9805906" y="231587"/>
                </a:lnTo>
                <a:lnTo>
                  <a:pt x="9826658" y="206895"/>
                </a:lnTo>
                <a:lnTo>
                  <a:pt x="9844680" y="182699"/>
                </a:lnTo>
                <a:lnTo>
                  <a:pt x="9860101" y="159494"/>
                </a:lnTo>
                <a:lnTo>
                  <a:pt x="9873048" y="137775"/>
                </a:lnTo>
                <a:lnTo>
                  <a:pt x="9883651" y="118038"/>
                </a:lnTo>
                <a:lnTo>
                  <a:pt x="9892039" y="100778"/>
                </a:lnTo>
                <a:lnTo>
                  <a:pt x="9898338" y="86491"/>
                </a:lnTo>
                <a:lnTo>
                  <a:pt x="9905189" y="68819"/>
                </a:lnTo>
                <a:lnTo>
                  <a:pt x="9905998" y="66424"/>
                </a:lnTo>
                <a:lnTo>
                  <a:pt x="9905998" y="0"/>
                </a:lnTo>
                <a:lnTo>
                  <a:pt x="9905189" y="1382"/>
                </a:lnTo>
                <a:lnTo>
                  <a:pt x="9902679" y="8236"/>
                </a:lnTo>
                <a:lnTo>
                  <a:pt x="9898338" y="19054"/>
                </a:lnTo>
                <a:lnTo>
                  <a:pt x="9873048" y="70338"/>
                </a:lnTo>
                <a:lnTo>
                  <a:pt x="9844680" y="115262"/>
                </a:lnTo>
                <a:lnTo>
                  <a:pt x="9805906" y="164150"/>
                </a:lnTo>
                <a:lnTo>
                  <a:pt x="9755698" y="213039"/>
                </a:lnTo>
                <a:lnTo>
                  <a:pt x="9693028" y="257963"/>
                </a:lnTo>
                <a:lnTo>
                  <a:pt x="9656698" y="277700"/>
                </a:lnTo>
                <a:lnTo>
                  <a:pt x="9616868" y="294960"/>
                </a:lnTo>
                <a:lnTo>
                  <a:pt x="9573409" y="309247"/>
                </a:lnTo>
                <a:lnTo>
                  <a:pt x="9526191" y="320065"/>
                </a:lnTo>
                <a:lnTo>
                  <a:pt x="9475087" y="326919"/>
                </a:lnTo>
                <a:lnTo>
                  <a:pt x="9419969" y="329314"/>
                </a:lnTo>
                <a:lnTo>
                  <a:pt x="962645" y="329314"/>
                </a:lnTo>
                <a:lnTo>
                  <a:pt x="907531" y="331735"/>
                </a:lnTo>
                <a:lnTo>
                  <a:pt x="856478" y="338663"/>
                </a:lnTo>
                <a:lnTo>
                  <a:pt x="809352" y="349597"/>
                </a:lnTo>
                <a:lnTo>
                  <a:pt x="766020" y="364038"/>
                </a:lnTo>
                <a:lnTo>
                  <a:pt x="726347" y="381483"/>
                </a:lnTo>
                <a:lnTo>
                  <a:pt x="690202" y="401433"/>
                </a:lnTo>
                <a:lnTo>
                  <a:pt x="657449" y="423385"/>
                </a:lnTo>
                <a:lnTo>
                  <a:pt x="627956" y="446841"/>
                </a:lnTo>
                <a:lnTo>
                  <a:pt x="601590" y="471298"/>
                </a:lnTo>
                <a:lnTo>
                  <a:pt x="578216" y="496255"/>
                </a:lnTo>
                <a:lnTo>
                  <a:pt x="557701" y="521213"/>
                </a:lnTo>
                <a:lnTo>
                  <a:pt x="539913" y="545670"/>
                </a:lnTo>
                <a:lnTo>
                  <a:pt x="524717" y="569125"/>
                </a:lnTo>
                <a:lnTo>
                  <a:pt x="511980" y="591078"/>
                </a:lnTo>
                <a:lnTo>
                  <a:pt x="501569" y="611028"/>
                </a:lnTo>
                <a:lnTo>
                  <a:pt x="493350" y="628473"/>
                </a:lnTo>
                <a:lnTo>
                  <a:pt x="487190" y="642914"/>
                </a:lnTo>
                <a:lnTo>
                  <a:pt x="480512" y="660776"/>
                </a:lnTo>
                <a:lnTo>
                  <a:pt x="478943" y="660776"/>
                </a:lnTo>
                <a:lnTo>
                  <a:pt x="476503" y="653848"/>
                </a:lnTo>
                <a:lnTo>
                  <a:pt x="472275" y="642914"/>
                </a:lnTo>
                <a:lnTo>
                  <a:pt x="466130" y="628473"/>
                </a:lnTo>
                <a:lnTo>
                  <a:pt x="457935" y="611028"/>
                </a:lnTo>
                <a:close/>
              </a:path>
            </a:pathLst>
          </a:custGeom>
          <a:solidFill>
            <a:srgbClr val="0097C6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1" name="object 21"/>
          <p:cNvSpPr/>
          <p:nvPr/>
        </p:nvSpPr>
        <p:spPr>
          <a:xfrm>
            <a:off x="349250" y="6456446"/>
            <a:ext cx="1362456" cy="3157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0" name="object 20"/>
          <p:cNvSpPr txBox="1"/>
          <p:nvPr/>
        </p:nvSpPr>
        <p:spPr>
          <a:xfrm>
            <a:off x="764540" y="465747"/>
            <a:ext cx="7881074" cy="222522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182622" marR="17967">
              <a:lnSpc>
                <a:spcPts val="2555"/>
              </a:lnSpc>
              <a:spcBef>
                <a:spcPts val="127"/>
              </a:spcBef>
            </a:pPr>
            <a:r>
              <a:rPr dirty="0" smtClean="0" sz="2400" spc="0" b="1">
                <a:solidFill>
                  <a:srgbClr val="0097C6"/>
                </a:solidFill>
                <a:latin typeface="Arial"/>
                <a:cs typeface="Arial"/>
              </a:rPr>
              <a:t>Mult</a:t>
            </a:r>
            <a:r>
              <a:rPr dirty="0" smtClean="0" sz="2400" spc="9" b="1">
                <a:solidFill>
                  <a:srgbClr val="0097C6"/>
                </a:solidFill>
                <a:latin typeface="Arial"/>
                <a:cs typeface="Arial"/>
              </a:rPr>
              <a:t>i</a:t>
            </a:r>
            <a:r>
              <a:rPr dirty="0" smtClean="0" sz="2400" spc="0" b="1">
                <a:solidFill>
                  <a:srgbClr val="0097C6"/>
                </a:solidFill>
                <a:latin typeface="Arial"/>
                <a:cs typeface="Arial"/>
              </a:rPr>
              <a:t>loa</a:t>
            </a:r>
            <a:r>
              <a:rPr dirty="0" smtClean="0" sz="2400" spc="-4" b="1">
                <a:solidFill>
                  <a:srgbClr val="0097C6"/>
                </a:solidFill>
                <a:latin typeface="Arial"/>
                <a:cs typeface="Arial"/>
              </a:rPr>
              <a:t>d</a:t>
            </a:r>
            <a:r>
              <a:rPr dirty="0" smtClean="0" sz="2400" spc="0" b="1">
                <a:solidFill>
                  <a:srgbClr val="0097C6"/>
                </a:solidFill>
                <a:latin typeface="Arial"/>
                <a:cs typeface="Arial"/>
              </a:rPr>
              <a:t>:</a:t>
            </a:r>
            <a:r>
              <a:rPr dirty="0" smtClean="0" sz="2400" spc="-144" b="1">
                <a:solidFill>
                  <a:srgbClr val="0097C6"/>
                </a:solidFill>
                <a:latin typeface="Arial"/>
                <a:cs typeface="Arial"/>
              </a:rPr>
              <a:t> </a:t>
            </a:r>
            <a:r>
              <a:rPr dirty="0" smtClean="0" sz="2400" spc="0" b="1">
                <a:solidFill>
                  <a:srgbClr val="0097C6"/>
                </a:solidFill>
                <a:latin typeface="Arial"/>
                <a:cs typeface="Arial"/>
              </a:rPr>
              <a:t>A</a:t>
            </a:r>
            <a:r>
              <a:rPr dirty="0" smtClean="0" sz="2400" spc="-9" b="1">
                <a:solidFill>
                  <a:srgbClr val="0097C6"/>
                </a:solidFill>
                <a:latin typeface="Arial"/>
                <a:cs typeface="Arial"/>
              </a:rPr>
              <a:t>p</a:t>
            </a:r>
            <a:r>
              <a:rPr dirty="0" smtClean="0" sz="2400" spc="0" b="1">
                <a:solidFill>
                  <a:srgbClr val="0097C6"/>
                </a:solidFill>
                <a:latin typeface="Arial"/>
                <a:cs typeface="Arial"/>
              </a:rPr>
              <a:t>plication</a:t>
            </a:r>
            <a:r>
              <a:rPr dirty="0" smtClean="0" sz="2400" spc="-19" b="1">
                <a:solidFill>
                  <a:srgbClr val="0097C6"/>
                </a:solidFill>
                <a:latin typeface="Arial"/>
                <a:cs typeface="Arial"/>
              </a:rPr>
              <a:t> </a:t>
            </a:r>
            <a:r>
              <a:rPr dirty="0" smtClean="0" sz="2400" spc="0" b="1">
                <a:solidFill>
                  <a:srgbClr val="0097C6"/>
                </a:solidFill>
                <a:latin typeface="Arial"/>
                <a:cs typeface="Arial"/>
              </a:rPr>
              <a:t>P</a:t>
            </a:r>
            <a:r>
              <a:rPr dirty="0" smtClean="0" sz="2400" spc="-9" b="1">
                <a:solidFill>
                  <a:srgbClr val="0097C6"/>
                </a:solidFill>
                <a:latin typeface="Arial"/>
                <a:cs typeface="Arial"/>
              </a:rPr>
              <a:t>h</a:t>
            </a:r>
            <a:r>
              <a:rPr dirty="0" smtClean="0" sz="2400" spc="0" b="1">
                <a:solidFill>
                  <a:srgbClr val="0097C6"/>
                </a:solidFill>
                <a:latin typeface="Arial"/>
                <a:cs typeface="Arial"/>
              </a:rPr>
              <a:t>a</a:t>
            </a:r>
            <a:r>
              <a:rPr dirty="0" smtClean="0" sz="2400" spc="-4" b="1">
                <a:solidFill>
                  <a:srgbClr val="0097C6"/>
                </a:solidFill>
                <a:latin typeface="Arial"/>
                <a:cs typeface="Arial"/>
              </a:rPr>
              <a:t>s</a:t>
            </a:r>
            <a:r>
              <a:rPr dirty="0" smtClean="0" sz="2400" spc="0" b="1">
                <a:solidFill>
                  <a:srgbClr val="0097C6"/>
                </a:solidFill>
                <a:latin typeface="Arial"/>
                <a:cs typeface="Arial"/>
              </a:rPr>
              <a:t>e</a:t>
            </a:r>
            <a:endParaRPr sz="2400">
              <a:latin typeface="Arial"/>
              <a:cs typeface="Arial"/>
            </a:endParaRPr>
          </a:p>
          <a:p>
            <a:pPr marL="12700" marR="17967">
              <a:lnSpc>
                <a:spcPct val="95825"/>
              </a:lnSpc>
              <a:spcBef>
                <a:spcPts val="1179"/>
              </a:spcBef>
            </a:pPr>
            <a:r>
              <a:rPr dirty="0" smtClean="0" sz="2000" spc="0" b="1">
                <a:solidFill>
                  <a:srgbClr val="253046"/>
                </a:solidFill>
                <a:latin typeface="Arial"/>
                <a:cs typeface="Arial"/>
              </a:rPr>
              <a:t>Application</a:t>
            </a:r>
            <a:r>
              <a:rPr dirty="0" smtClean="0" sz="2000" spc="-39" b="1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2000" spc="0" b="1">
                <a:solidFill>
                  <a:srgbClr val="253046"/>
                </a:solidFill>
                <a:latin typeface="Arial"/>
                <a:cs typeface="Arial"/>
              </a:rPr>
              <a:t>Phase</a:t>
            </a:r>
            <a:r>
              <a:rPr dirty="0" smtClean="0" sz="2000" spc="9" b="1">
                <a:solidFill>
                  <a:srgbClr val="253046"/>
                </a:solidFill>
                <a:latin typeface="Arial"/>
                <a:cs typeface="Arial"/>
              </a:rPr>
              <a:t>:</a:t>
            </a:r>
            <a:r>
              <a:rPr dirty="0" smtClean="0" sz="2000" spc="0" b="1">
                <a:solidFill>
                  <a:srgbClr val="253046"/>
                </a:solidFill>
                <a:latin typeface="Arial"/>
                <a:cs typeface="Arial"/>
              </a:rPr>
              <a:t>-</a:t>
            </a:r>
            <a:endParaRPr sz="2000">
              <a:latin typeface="Arial"/>
              <a:cs typeface="Arial"/>
            </a:endParaRPr>
          </a:p>
          <a:p>
            <a:pPr marL="12700" indent="12191">
              <a:lnSpc>
                <a:spcPct val="100041"/>
              </a:lnSpc>
              <a:spcBef>
                <a:spcPts val="1276"/>
              </a:spcBef>
            </a:pPr>
            <a:r>
              <a:rPr dirty="0" smtClean="0" sz="1400" spc="-4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he</a:t>
            </a:r>
            <a:r>
              <a:rPr dirty="0" smtClean="0" sz="1400" spc="-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purpose</a:t>
            </a:r>
            <a:r>
              <a:rPr dirty="0" smtClean="0" sz="1400" spc="-3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of</a:t>
            </a:r>
            <a:r>
              <a:rPr dirty="0" smtClean="0" sz="1400" spc="-9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his</a:t>
            </a:r>
            <a:r>
              <a:rPr dirty="0" smtClean="0" sz="1400" spc="-25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phase</a:t>
            </a:r>
            <a:r>
              <a:rPr dirty="0" smtClean="0" sz="1400" spc="-25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is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dirty="0" smtClean="0" sz="1400" spc="-1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-19">
                <a:solidFill>
                  <a:srgbClr val="253046"/>
                </a:solidFill>
                <a:latin typeface="Arial"/>
                <a:cs typeface="Arial"/>
              </a:rPr>
              <a:t>w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ri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e,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or</a:t>
            </a:r>
            <a:r>
              <a:rPr dirty="0" smtClean="0" sz="1400" spc="-8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APP</a:t>
            </a:r>
            <a:r>
              <a:rPr dirty="0" smtClean="0" sz="1400" spc="-109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dirty="0" smtClean="0" sz="1400" spc="-189">
                <a:solidFill>
                  <a:srgbClr val="253046"/>
                </a:solidFill>
                <a:latin typeface="Arial"/>
                <a:cs typeface="Arial"/>
              </a:rPr>
              <a:t>Y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,</a:t>
            </a:r>
            <a:r>
              <a:rPr dirty="0" smtClean="0" sz="1400" spc="9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he</a:t>
            </a:r>
            <a:r>
              <a:rPr dirty="0" smtClean="0" sz="1400" spc="-29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pe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c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f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ied</a:t>
            </a:r>
            <a:r>
              <a:rPr dirty="0" smtClean="0" sz="1400" spc="-39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c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hanges</a:t>
            </a:r>
            <a:r>
              <a:rPr dirty="0" smtClean="0" sz="1400" spc="-3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dirty="0" smtClean="0" sz="1400" spc="-1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bo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h</a:t>
            </a:r>
            <a:r>
              <a:rPr dirty="0" smtClean="0" sz="1400" spc="-29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he</a:t>
            </a:r>
            <a:r>
              <a:rPr dirty="0" smtClean="0" sz="1400" spc="-1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arget</a:t>
            </a:r>
            <a:r>
              <a:rPr dirty="0" smtClean="0" sz="1400" spc="-3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ables</a:t>
            </a:r>
            <a:r>
              <a:rPr dirty="0" smtClean="0" sz="1400" spc="-2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and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-4">
                <a:solidFill>
                  <a:srgbClr val="253046"/>
                </a:solidFill>
                <a:latin typeface="Arial"/>
                <a:cs typeface="Arial"/>
              </a:rPr>
              <a:t>N</a:t>
            </a:r>
            <a:r>
              <a:rPr dirty="0" smtClean="0" sz="1400" spc="-4">
                <a:solidFill>
                  <a:srgbClr val="253046"/>
                </a:solidFill>
                <a:latin typeface="Arial"/>
                <a:cs typeface="Arial"/>
              </a:rPr>
              <a:t>U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SI</a:t>
            </a:r>
            <a:r>
              <a:rPr dirty="0" smtClean="0" sz="1400" spc="-9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ub</a:t>
            </a:r>
            <a:r>
              <a:rPr dirty="0" smtClean="0" sz="1400" spc="-1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able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.</a:t>
            </a:r>
            <a:r>
              <a:rPr dirty="0" smtClean="0" sz="1400" spc="-59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-159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dirty="0" smtClean="0" sz="1400" spc="-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c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c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dirty="0" smtClean="0" sz="1400" spc="-4">
                <a:solidFill>
                  <a:srgbClr val="253046"/>
                </a:solidFill>
                <a:latin typeface="Arial"/>
                <a:cs typeface="Arial"/>
              </a:rPr>
              <a:t>m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pli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h</a:t>
            </a:r>
            <a:r>
              <a:rPr dirty="0" smtClean="0" sz="1400" spc="-39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he</a:t>
            </a:r>
            <a:r>
              <a:rPr dirty="0" smtClean="0" sz="1400" spc="-29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ub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u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dirty="0" smtClean="0" sz="1400" spc="-14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n</a:t>
            </a:r>
            <a:r>
              <a:rPr dirty="0" smtClean="0" sz="1400" spc="-5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of</a:t>
            </a:r>
            <a:r>
              <a:rPr dirty="0" smtClean="0" sz="1400" spc="-9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da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dirty="0" smtClean="0" sz="1400" spc="-1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in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dirty="0" smtClean="0" sz="1400" spc="-29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SQL,</a:t>
            </a:r>
            <a:r>
              <a:rPr dirty="0" smtClean="0" sz="1400" spc="-1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-19">
                <a:solidFill>
                  <a:srgbClr val="253046"/>
                </a:solidFill>
                <a:latin typeface="Arial"/>
                <a:cs typeface="Arial"/>
              </a:rPr>
              <a:t>w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hen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9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ending</a:t>
            </a:r>
            <a:r>
              <a:rPr dirty="0" smtClean="0" sz="1400" spc="-39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he</a:t>
            </a:r>
            <a:r>
              <a:rPr dirty="0" smtClean="0" sz="1400" spc="-1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da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a,</a:t>
            </a:r>
            <a:r>
              <a:rPr dirty="0" smtClean="0" sz="1400" spc="-2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he</a:t>
            </a:r>
            <a:r>
              <a:rPr dirty="0" smtClean="0" sz="1400" spc="-29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ho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has</a:t>
            </a:r>
            <a:r>
              <a:rPr dirty="0" smtClean="0" sz="1400" spc="-25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already</a:t>
            </a:r>
            <a:r>
              <a:rPr dirty="0" smtClean="0" sz="1400" spc="-3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c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hed</a:t>
            </a:r>
            <a:r>
              <a:rPr dirty="0" smtClean="0" sz="1400" spc="-5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dirty="0" smtClean="0" sz="1400" spc="-4">
                <a:solidFill>
                  <a:srgbClr val="253046"/>
                </a:solidFill>
                <a:latin typeface="Arial"/>
                <a:cs typeface="Arial"/>
              </a:rPr>
              <a:t>m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dirty="0" smtClean="0" sz="1400" spc="-1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equence</a:t>
            </a:r>
            <a:r>
              <a:rPr dirty="0" smtClean="0" sz="1400" spc="-39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in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f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or</a:t>
            </a:r>
            <a:r>
              <a:rPr dirty="0" smtClean="0" sz="1400" spc="-4">
                <a:solidFill>
                  <a:srgbClr val="253046"/>
                </a:solidFill>
                <a:latin typeface="Arial"/>
                <a:cs typeface="Arial"/>
              </a:rPr>
              <a:t>m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ion</a:t>
            </a:r>
            <a:r>
              <a:rPr dirty="0" smtClean="0" sz="1400" spc="-5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and</a:t>
            </a:r>
            <a:r>
              <a:rPr dirty="0" smtClean="0" sz="1400" spc="-1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f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dirty="0" smtClean="0" sz="1400" spc="-19">
                <a:solidFill>
                  <a:srgbClr val="253046"/>
                </a:solidFill>
                <a:latin typeface="Arial"/>
                <a:cs typeface="Arial"/>
              </a:rPr>
              <a:t>v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dirty="0" smtClean="0" sz="1400" spc="-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(5)</a:t>
            </a:r>
            <a:r>
              <a:rPr dirty="0" smtClean="0" sz="1400" spc="-1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-4">
                <a:solidFill>
                  <a:srgbClr val="253046"/>
                </a:solidFill>
                <a:latin typeface="Arial"/>
                <a:cs typeface="Arial"/>
              </a:rPr>
              <a:t>m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c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h</a:t>
            </a:r>
            <a:r>
              <a:rPr dirty="0" smtClean="0" sz="1400" spc="-29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ags</a:t>
            </a:r>
            <a:r>
              <a:rPr dirty="0" smtClean="0" sz="1400" spc="-25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(de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c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ribe</a:t>
            </a:r>
            <a:r>
              <a:rPr dirty="0" smtClean="0" sz="1400" spc="-39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in</a:t>
            </a:r>
            <a:r>
              <a:rPr dirty="0" smtClean="0" sz="1400" spc="-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he</a:t>
            </a:r>
            <a:r>
              <a:rPr dirty="0" smtClean="0" sz="1400" spc="-1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ne</a:t>
            </a:r>
            <a:r>
              <a:rPr dirty="0" smtClean="0" sz="1400" spc="-19">
                <a:solidFill>
                  <a:srgbClr val="253046"/>
                </a:solidFill>
                <a:latin typeface="Arial"/>
                <a:cs typeface="Arial"/>
              </a:rPr>
              <a:t>x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lide)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dirty="0" smtClean="0" sz="1400" spc="-29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ea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c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h</a:t>
            </a:r>
            <a:r>
              <a:rPr dirty="0" smtClean="0" sz="1400" spc="-1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da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dirty="0" smtClean="0" sz="1400" spc="-29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ro</a:t>
            </a:r>
            <a:r>
              <a:rPr dirty="0" smtClean="0" sz="1400" spc="-89">
                <a:solidFill>
                  <a:srgbClr val="253046"/>
                </a:solidFill>
                <a:latin typeface="Arial"/>
                <a:cs typeface="Arial"/>
              </a:rPr>
              <a:t>w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.</a:t>
            </a:r>
            <a:r>
              <a:rPr dirty="0" smtClean="0" sz="1400" spc="-3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-4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ho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dirty="0" smtClean="0" sz="1400" spc="-1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-4">
                <a:solidFill>
                  <a:srgbClr val="253046"/>
                </a:solidFill>
                <a:latin typeface="Arial"/>
                <a:cs typeface="Arial"/>
              </a:rPr>
              <a:t>m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c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h</a:t>
            </a:r>
            <a:r>
              <a:rPr dirty="0" smtClean="0" sz="1400" spc="-29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ags</a:t>
            </a:r>
            <a:r>
              <a:rPr dirty="0" smtClean="0" sz="1400" spc="-2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are</a:t>
            </a:r>
            <a:r>
              <a:rPr dirty="0" smtClean="0" sz="1400" spc="-1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u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ed</a:t>
            </a:r>
            <a:r>
              <a:rPr dirty="0" smtClean="0" sz="1400" spc="-29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dirty="0" smtClean="0" sz="1400" spc="-1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join</a:t>
            </a:r>
            <a:r>
              <a:rPr dirty="0" smtClean="0" sz="1400" spc="-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he</a:t>
            </a:r>
            <a:r>
              <a:rPr dirty="0" smtClean="0" sz="1400" spc="-1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da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dirty="0" smtClean="0" sz="1400" spc="-29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-19">
                <a:solidFill>
                  <a:srgbClr val="253046"/>
                </a:solidFill>
                <a:latin typeface="Arial"/>
                <a:cs typeface="Arial"/>
              </a:rPr>
              <a:t>w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h</a:t>
            </a:r>
            <a:r>
              <a:rPr dirty="0" smtClean="0" sz="1400" spc="-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he</a:t>
            </a:r>
            <a:r>
              <a:rPr dirty="0" smtClean="0" sz="1400" spc="-1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proper</a:t>
            </a:r>
            <a:r>
              <a:rPr dirty="0" smtClean="0" sz="1400" spc="-29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SQL</a:t>
            </a:r>
            <a:r>
              <a:rPr dirty="0" smtClean="0" sz="1400" spc="-6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dirty="0" smtClean="0" sz="1400" spc="-4">
                <a:solidFill>
                  <a:srgbClr val="253046"/>
                </a:solidFill>
                <a:latin typeface="Arial"/>
                <a:cs typeface="Arial"/>
              </a:rPr>
              <a:t>m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ent</a:t>
            </a:r>
            <a:r>
              <a:rPr dirty="0" smtClean="0" sz="1400" spc="-49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ba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ed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on</a:t>
            </a:r>
            <a:r>
              <a:rPr dirty="0" smtClean="0" sz="1400" spc="-29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he</a:t>
            </a:r>
            <a:r>
              <a:rPr dirty="0" smtClean="0" sz="1400" spc="-1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SQL</a:t>
            </a:r>
            <a:r>
              <a:rPr dirty="0" smtClean="0" sz="1400" spc="-6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dirty="0" smtClean="0" sz="1400" spc="-4">
                <a:solidFill>
                  <a:srgbClr val="253046"/>
                </a:solidFill>
                <a:latin typeface="Arial"/>
                <a:cs typeface="Arial"/>
              </a:rPr>
              <a:t>m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en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.</a:t>
            </a:r>
            <a:r>
              <a:rPr dirty="0" smtClean="0" sz="1400" spc="-4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n</a:t>
            </a:r>
            <a:r>
              <a:rPr dirty="0" smtClean="0" sz="1400" spc="-1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addit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on</a:t>
            </a:r>
            <a:r>
              <a:rPr dirty="0" smtClean="0" sz="1400" spc="-39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dirty="0" smtClean="0" sz="1400" spc="-1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c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ia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ing</a:t>
            </a:r>
            <a:r>
              <a:rPr dirty="0" smtClean="0" sz="1400" spc="-5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ea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c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h</a:t>
            </a:r>
            <a:r>
              <a:rPr dirty="0" smtClean="0" sz="1400" spc="-29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row</a:t>
            </a:r>
            <a:r>
              <a:rPr dirty="0" smtClean="0" sz="1400" spc="-9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-19">
                <a:solidFill>
                  <a:srgbClr val="253046"/>
                </a:solidFill>
                <a:latin typeface="Arial"/>
                <a:cs typeface="Arial"/>
              </a:rPr>
              <a:t>w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h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he</a:t>
            </a:r>
            <a:r>
              <a:rPr dirty="0" smtClean="0" sz="1400" spc="-1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c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orre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c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400" spc="-5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-4">
                <a:solidFill>
                  <a:srgbClr val="253046"/>
                </a:solidFill>
                <a:latin typeface="Arial"/>
                <a:cs typeface="Arial"/>
              </a:rPr>
              <a:t>D</a:t>
            </a:r>
            <a:r>
              <a:rPr dirty="0" smtClean="0" sz="1400" spc="-4">
                <a:solidFill>
                  <a:srgbClr val="253046"/>
                </a:solidFill>
                <a:latin typeface="Arial"/>
                <a:cs typeface="Arial"/>
              </a:rPr>
              <a:t>M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dirty="0" smtClean="0" sz="1400" spc="-5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dirty="0" smtClean="0" sz="1400" spc="-4">
                <a:solidFill>
                  <a:srgbClr val="253046"/>
                </a:solidFill>
                <a:latin typeface="Arial"/>
                <a:cs typeface="Arial"/>
              </a:rPr>
              <a:t>m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en</a:t>
            </a:r>
            <a:r>
              <a:rPr dirty="0" smtClean="0" sz="1400" spc="-4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,</a:t>
            </a:r>
            <a:r>
              <a:rPr dirty="0" smtClean="0" sz="1400" spc="-49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-4">
                <a:solidFill>
                  <a:srgbClr val="253046"/>
                </a:solidFill>
                <a:latin typeface="Arial"/>
                <a:cs typeface="Arial"/>
              </a:rPr>
              <a:t>m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c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h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ags</a:t>
            </a:r>
            <a:r>
              <a:rPr dirty="0" smtClean="0" sz="1400" spc="-39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also</a:t>
            </a:r>
            <a:r>
              <a:rPr dirty="0" smtClean="0" sz="1400" spc="-1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gu</a:t>
            </a:r>
            <a:r>
              <a:rPr dirty="0" smtClean="0" sz="1400" spc="-4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ra</a:t>
            </a:r>
            <a:r>
              <a:rPr dirty="0" smtClean="0" sz="1400" spc="-4">
                <a:solidFill>
                  <a:srgbClr val="253046"/>
                </a:solidFill>
                <a:latin typeface="Arial"/>
                <a:cs typeface="Arial"/>
              </a:rPr>
              <a:t>n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ee</a:t>
            </a:r>
            <a:r>
              <a:rPr dirty="0" smtClean="0" sz="1400" spc="-5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hat</a:t>
            </a:r>
            <a:r>
              <a:rPr dirty="0" smtClean="0" sz="1400" spc="-25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no</a:t>
            </a:r>
            <a:r>
              <a:rPr dirty="0" smtClean="0" sz="1400" spc="-9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row</a:t>
            </a:r>
            <a:r>
              <a:rPr dirty="0" smtClean="0" sz="1400" spc="-2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-19">
                <a:solidFill>
                  <a:srgbClr val="253046"/>
                </a:solidFill>
                <a:latin typeface="Arial"/>
                <a:cs typeface="Arial"/>
              </a:rPr>
              <a:t>w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ill</a:t>
            </a:r>
            <a:r>
              <a:rPr dirty="0" smtClean="0" sz="1400" spc="19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be</a:t>
            </a:r>
            <a:r>
              <a:rPr dirty="0" smtClean="0" sz="1400" spc="-9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up</a:t>
            </a:r>
            <a:r>
              <a:rPr dirty="0" smtClean="0" sz="1400" spc="-4">
                <a:solidFill>
                  <a:srgbClr val="253046"/>
                </a:solidFill>
                <a:latin typeface="Arial"/>
                <a:cs typeface="Arial"/>
              </a:rPr>
              <a:t>d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ated</a:t>
            </a:r>
            <a:r>
              <a:rPr dirty="0" smtClean="0" sz="1400" spc="-39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-4">
                <a:solidFill>
                  <a:srgbClr val="253046"/>
                </a:solidFill>
                <a:latin typeface="Arial"/>
                <a:cs typeface="Arial"/>
              </a:rPr>
              <a:t>m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ore</a:t>
            </a:r>
            <a:r>
              <a:rPr dirty="0" smtClean="0" sz="1400" spc="-19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han</a:t>
            </a:r>
            <a:r>
              <a:rPr dirty="0" smtClean="0" sz="1400" spc="-3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once,</a:t>
            </a:r>
            <a:r>
              <a:rPr dirty="0" smtClean="0" sz="1400" spc="-25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dirty="0" smtClean="0" sz="1400" spc="-19">
                <a:solidFill>
                  <a:srgbClr val="253046"/>
                </a:solidFill>
                <a:latin typeface="Arial"/>
                <a:cs typeface="Arial"/>
              </a:rPr>
              <a:t>v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en</a:t>
            </a:r>
            <a:r>
              <a:rPr dirty="0" smtClean="0" sz="1400" spc="-9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-19">
                <a:solidFill>
                  <a:srgbClr val="253046"/>
                </a:solidFill>
                <a:latin typeface="Arial"/>
                <a:cs typeface="Arial"/>
              </a:rPr>
              <a:t>w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hen</a:t>
            </a:r>
            <a:r>
              <a:rPr dirty="0" smtClean="0" sz="1400" spc="-9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dirty="0" smtClean="0" sz="1400" spc="-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-4">
                <a:solidFill>
                  <a:srgbClr val="253046"/>
                </a:solidFill>
                <a:latin typeface="Arial"/>
                <a:cs typeface="Arial"/>
              </a:rPr>
              <a:t>R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ES</a:t>
            </a:r>
            <a:r>
              <a:rPr dirty="0" smtClean="0" sz="1400" spc="-119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dirty="0" smtClean="0" sz="1400" spc="-34">
                <a:solidFill>
                  <a:srgbClr val="253046"/>
                </a:solidFill>
                <a:latin typeface="Arial"/>
                <a:cs typeface="Arial"/>
              </a:rPr>
              <a:t>R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400" spc="-2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oc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c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urs.</a:t>
            </a:r>
            <a:endParaRPr sz="14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35940" y="975725"/>
            <a:ext cx="180140" cy="2799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45"/>
              </a:lnSpc>
              <a:spcBef>
                <a:spcPts val="107"/>
              </a:spcBef>
            </a:pPr>
            <a:r>
              <a:rPr dirty="0" smtClean="0" sz="2000" spc="0">
                <a:solidFill>
                  <a:srgbClr val="0097C6"/>
                </a:solidFill>
                <a:latin typeface="Wingdings"/>
                <a:cs typeface="Wingdings"/>
              </a:rPr>
              <a:t></a:t>
            </a:r>
            <a:endParaRPr sz="2000">
              <a:latin typeface="Wingdings"/>
              <a:cs typeface="Wingding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35940" y="2853034"/>
            <a:ext cx="133811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0"/>
              </a:lnSpc>
              <a:spcBef>
                <a:spcPts val="76"/>
              </a:spcBef>
            </a:pPr>
            <a:r>
              <a:rPr dirty="0" smtClean="0" sz="1400" spc="0">
                <a:solidFill>
                  <a:srgbClr val="0097C6"/>
                </a:solidFill>
                <a:latin typeface="Wingdings"/>
                <a:cs typeface="Wingdings"/>
              </a:rPr>
              <a:t></a:t>
            </a:r>
            <a:endParaRPr sz="1400">
              <a:latin typeface="Wingdings"/>
              <a:cs typeface="Wingding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64540" y="2852968"/>
            <a:ext cx="6236605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dirty="0" smtClean="0" sz="1400" spc="0" b="1">
                <a:solidFill>
                  <a:srgbClr val="253046"/>
                </a:solidFill>
                <a:latin typeface="Arial"/>
                <a:cs typeface="Arial"/>
              </a:rPr>
              <a:t>Exec</a:t>
            </a:r>
            <a:r>
              <a:rPr dirty="0" smtClean="0" sz="1400" spc="-9" b="1">
                <a:solidFill>
                  <a:srgbClr val="253046"/>
                </a:solidFill>
                <a:latin typeface="Arial"/>
                <a:cs typeface="Arial"/>
              </a:rPr>
              <a:t>u</a:t>
            </a:r>
            <a:r>
              <a:rPr dirty="0" smtClean="0" sz="1400" spc="0" b="1">
                <a:solidFill>
                  <a:srgbClr val="253046"/>
                </a:solidFill>
                <a:latin typeface="Arial"/>
                <a:cs typeface="Arial"/>
              </a:rPr>
              <a:t>te</a:t>
            </a:r>
            <a:r>
              <a:rPr dirty="0" smtClean="0" sz="1400" spc="-39" b="1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14" b="1">
                <a:solidFill>
                  <a:srgbClr val="253046"/>
                </a:solidFill>
                <a:latin typeface="Arial"/>
                <a:cs typeface="Arial"/>
              </a:rPr>
              <a:t>M</a:t>
            </a:r>
            <a:r>
              <a:rPr dirty="0" smtClean="0" sz="1400" spc="-4" b="1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dirty="0" smtClean="0" sz="1400" spc="0" b="1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dirty="0" smtClean="0" sz="1400" spc="-39" b="1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dirty="0" smtClean="0" sz="1400" spc="0" b="1">
                <a:solidFill>
                  <a:srgbClr val="253046"/>
                </a:solidFill>
                <a:latin typeface="Arial"/>
                <a:cs typeface="Arial"/>
              </a:rPr>
              <a:t>D</a:t>
            </a:r>
            <a:r>
              <a:rPr dirty="0" smtClean="0" sz="1400" spc="0" b="1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0" b="1">
                <a:solidFill>
                  <a:srgbClr val="253046"/>
                </a:solidFill>
                <a:latin typeface="Arial"/>
                <a:cs typeface="Arial"/>
              </a:rPr>
              <a:t>f</a:t>
            </a:r>
            <a:r>
              <a:rPr dirty="0" smtClean="0" sz="1400" spc="-4" b="1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dirty="0" smtClean="0" sz="1400" spc="0" b="1">
                <a:solidFill>
                  <a:srgbClr val="253046"/>
                </a:solidFill>
                <a:latin typeface="Arial"/>
                <a:cs typeface="Arial"/>
              </a:rPr>
              <a:t>r</a:t>
            </a:r>
            <a:r>
              <a:rPr dirty="0" smtClean="0" sz="1400" spc="0" b="1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0" b="1">
                <a:solidFill>
                  <a:srgbClr val="253046"/>
                </a:solidFill>
                <a:latin typeface="Arial"/>
                <a:cs typeface="Arial"/>
              </a:rPr>
              <a:t>each</a:t>
            </a:r>
            <a:r>
              <a:rPr dirty="0" smtClean="0" sz="1400" spc="-25" b="1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0" b="1">
                <a:solidFill>
                  <a:srgbClr val="253046"/>
                </a:solidFill>
                <a:latin typeface="Arial"/>
                <a:cs typeface="Arial"/>
              </a:rPr>
              <a:t>ta</a:t>
            </a:r>
            <a:r>
              <a:rPr dirty="0" smtClean="0" sz="1400" spc="4" b="1">
                <a:solidFill>
                  <a:srgbClr val="253046"/>
                </a:solidFill>
                <a:latin typeface="Arial"/>
                <a:cs typeface="Arial"/>
              </a:rPr>
              <a:t>r</a:t>
            </a:r>
            <a:r>
              <a:rPr dirty="0" smtClean="0" sz="1400" spc="-4" b="1">
                <a:solidFill>
                  <a:srgbClr val="253046"/>
                </a:solidFill>
                <a:latin typeface="Arial"/>
                <a:cs typeface="Arial"/>
              </a:rPr>
              <a:t>g</a:t>
            </a:r>
            <a:r>
              <a:rPr dirty="0" smtClean="0" sz="1400" spc="0" b="1">
                <a:solidFill>
                  <a:srgbClr val="253046"/>
                </a:solidFill>
                <a:latin typeface="Arial"/>
                <a:cs typeface="Arial"/>
              </a:rPr>
              <a:t>et</a:t>
            </a:r>
            <a:r>
              <a:rPr dirty="0" smtClean="0" sz="1400" spc="-29" b="1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0" b="1">
                <a:solidFill>
                  <a:srgbClr val="253046"/>
                </a:solidFill>
                <a:latin typeface="Arial"/>
                <a:cs typeface="Arial"/>
              </a:rPr>
              <a:t>ta</a:t>
            </a:r>
            <a:r>
              <a:rPr dirty="0" smtClean="0" sz="1400" spc="-4" b="1">
                <a:solidFill>
                  <a:srgbClr val="253046"/>
                </a:solidFill>
                <a:latin typeface="Arial"/>
                <a:cs typeface="Arial"/>
              </a:rPr>
              <a:t>b</a:t>
            </a:r>
            <a:r>
              <a:rPr dirty="0" smtClean="0" sz="1400" spc="4" b="1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dirty="0" smtClean="0" sz="1400" spc="0" b="1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dirty="0" smtClean="0" sz="1400" spc="-29" b="1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0" b="1">
                <a:solidFill>
                  <a:srgbClr val="253046"/>
                </a:solidFill>
                <a:latin typeface="Arial"/>
                <a:cs typeface="Arial"/>
              </a:rPr>
              <a:t>as</a:t>
            </a:r>
            <a:r>
              <a:rPr dirty="0" smtClean="0" sz="1400" spc="-4" b="1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0" b="1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dirty="0" smtClean="0" sz="1400" spc="-4" b="1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0" b="1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dirty="0" smtClean="0" sz="1400" spc="4" b="1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dirty="0" smtClean="0" sz="1400" spc="-4" b="1">
                <a:solidFill>
                  <a:srgbClr val="253046"/>
                </a:solidFill>
                <a:latin typeface="Arial"/>
                <a:cs typeface="Arial"/>
              </a:rPr>
              <a:t>n</a:t>
            </a:r>
            <a:r>
              <a:rPr dirty="0" smtClean="0" sz="1400" spc="-4" b="1">
                <a:solidFill>
                  <a:srgbClr val="253046"/>
                </a:solidFill>
                <a:latin typeface="Arial"/>
                <a:cs typeface="Arial"/>
              </a:rPr>
              <a:t>g</a:t>
            </a:r>
            <a:r>
              <a:rPr dirty="0" smtClean="0" sz="1400" spc="4" b="1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dirty="0" smtClean="0" sz="1400" spc="0" b="1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dirty="0" smtClean="0" sz="1400" spc="-39" b="1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0" b="1">
                <a:solidFill>
                  <a:srgbClr val="253046"/>
                </a:solidFill>
                <a:latin typeface="Arial"/>
                <a:cs typeface="Arial"/>
              </a:rPr>
              <a:t>m</a:t>
            </a:r>
            <a:r>
              <a:rPr dirty="0" smtClean="0" sz="1400" spc="-4" b="1">
                <a:solidFill>
                  <a:srgbClr val="253046"/>
                </a:solidFill>
                <a:latin typeface="Arial"/>
                <a:cs typeface="Arial"/>
              </a:rPr>
              <a:t>u</a:t>
            </a:r>
            <a:r>
              <a:rPr dirty="0" smtClean="0" sz="1400" spc="4" b="1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dirty="0" smtClean="0" sz="1400" spc="0" b="1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400" spc="19" b="1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dirty="0" smtClean="0" sz="1400" spc="0" b="1">
                <a:solidFill>
                  <a:srgbClr val="253046"/>
                </a:solidFill>
                <a:latin typeface="Arial"/>
                <a:cs typeface="Arial"/>
              </a:rPr>
              <a:t>-stateme</a:t>
            </a:r>
            <a:r>
              <a:rPr dirty="0" smtClean="0" sz="1400" spc="-19" b="1">
                <a:solidFill>
                  <a:srgbClr val="253046"/>
                </a:solidFill>
                <a:latin typeface="Arial"/>
                <a:cs typeface="Arial"/>
              </a:rPr>
              <a:t>n</a:t>
            </a:r>
            <a:r>
              <a:rPr dirty="0" smtClean="0" sz="1400" spc="0" b="1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400" spc="-50" b="1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4" b="1">
                <a:solidFill>
                  <a:srgbClr val="253046"/>
                </a:solidFill>
                <a:latin typeface="Arial"/>
                <a:cs typeface="Arial"/>
              </a:rPr>
              <a:t>r</a:t>
            </a:r>
            <a:r>
              <a:rPr dirty="0" smtClean="0" sz="1400" spc="0" b="1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dirty="0" smtClean="0" sz="1400" spc="-4" b="1">
                <a:solidFill>
                  <a:srgbClr val="253046"/>
                </a:solidFill>
                <a:latin typeface="Arial"/>
                <a:cs typeface="Arial"/>
              </a:rPr>
              <a:t>q</a:t>
            </a:r>
            <a:r>
              <a:rPr dirty="0" smtClean="0" sz="1400" spc="-4" b="1">
                <a:solidFill>
                  <a:srgbClr val="253046"/>
                </a:solidFill>
                <a:latin typeface="Arial"/>
                <a:cs typeface="Arial"/>
              </a:rPr>
              <a:t>u</a:t>
            </a:r>
            <a:r>
              <a:rPr dirty="0" smtClean="0" sz="1400" spc="0" b="1">
                <a:solidFill>
                  <a:srgbClr val="253046"/>
                </a:solidFill>
                <a:latin typeface="Arial"/>
                <a:cs typeface="Arial"/>
              </a:rPr>
              <a:t>est.</a:t>
            </a:r>
            <a:endParaRPr sz="14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35940" y="3213077"/>
            <a:ext cx="110646" cy="1656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2488"/>
              </a:lnSpc>
              <a:spcBef>
                <a:spcPts val="5"/>
              </a:spcBef>
            </a:pPr>
            <a:r>
              <a:rPr dirty="0" smtClean="0" sz="1100" spc="0">
                <a:solidFill>
                  <a:srgbClr val="0097C6"/>
                </a:solidFill>
                <a:latin typeface="Wingdings"/>
                <a:cs typeface="Wingdings"/>
              </a:rPr>
              <a:t></a:t>
            </a:r>
            <a:endParaRPr sz="1100">
              <a:latin typeface="Wingdings"/>
              <a:cs typeface="Wingding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64540" y="3213025"/>
            <a:ext cx="2610134" cy="1656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230"/>
              </a:lnSpc>
              <a:spcBef>
                <a:spcPts val="61"/>
              </a:spcBef>
            </a:pPr>
            <a:r>
              <a:rPr dirty="0" smtClean="0" sz="1100" spc="-4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dirty="0" smtClean="0" sz="1100" spc="0">
                <a:solidFill>
                  <a:srgbClr val="253046"/>
                </a:solidFill>
                <a:latin typeface="Arial"/>
                <a:cs typeface="Arial"/>
              </a:rPr>
              <a:t>nd</a:t>
            </a:r>
            <a:r>
              <a:rPr dirty="0" smtClean="0" sz="1100" spc="-9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100" spc="0">
                <a:solidFill>
                  <a:srgbClr val="253046"/>
                </a:solidFill>
                <a:latin typeface="Arial"/>
                <a:cs typeface="Arial"/>
              </a:rPr>
              <a:t>of</a:t>
            </a:r>
            <a:r>
              <a:rPr dirty="0" smtClean="0" sz="1100" spc="-1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100" spc="0">
                <a:solidFill>
                  <a:srgbClr val="253046"/>
                </a:solidFill>
                <a:latin typeface="Arial"/>
                <a:cs typeface="Arial"/>
              </a:rPr>
              <a:t>h</a:t>
            </a:r>
            <a:r>
              <a:rPr dirty="0" smtClean="0" sz="1100" spc="-4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dirty="0" smtClean="0" sz="1100" spc="0">
                <a:solidFill>
                  <a:srgbClr val="253046"/>
                </a:solidFill>
                <a:latin typeface="Arial"/>
                <a:cs typeface="Arial"/>
              </a:rPr>
              <a:t>st</a:t>
            </a:r>
            <a:r>
              <a:rPr dirty="0" smtClean="0" sz="1100" spc="-25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100" spc="-4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dirty="0" smtClean="0" sz="1100" spc="0">
                <a:solidFill>
                  <a:srgbClr val="253046"/>
                </a:solidFill>
                <a:latin typeface="Arial"/>
                <a:cs typeface="Arial"/>
              </a:rPr>
              <a:t>nte</a:t>
            </a:r>
            <a:r>
              <a:rPr dirty="0" smtClean="0" sz="1100" spc="4">
                <a:solidFill>
                  <a:srgbClr val="253046"/>
                </a:solidFill>
                <a:latin typeface="Arial"/>
                <a:cs typeface="Arial"/>
              </a:rPr>
              <a:t>r</a:t>
            </a:r>
            <a:r>
              <a:rPr dirty="0" smtClean="0" sz="1100" spc="0">
                <a:solidFill>
                  <a:srgbClr val="253046"/>
                </a:solidFill>
                <a:latin typeface="Arial"/>
                <a:cs typeface="Arial"/>
              </a:rPr>
              <a:t>acti</a:t>
            </a:r>
            <a:r>
              <a:rPr dirty="0" smtClean="0" sz="1100" spc="-4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dirty="0" smtClean="0" sz="1100" spc="0">
                <a:solidFill>
                  <a:srgbClr val="253046"/>
                </a:solidFill>
                <a:latin typeface="Arial"/>
                <a:cs typeface="Arial"/>
              </a:rPr>
              <a:t>n</a:t>
            </a:r>
            <a:r>
              <a:rPr dirty="0" smtClean="0" sz="1100" spc="-19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100" spc="0">
                <a:solidFill>
                  <a:srgbClr val="253046"/>
                </a:solidFill>
                <a:latin typeface="Arial"/>
                <a:cs typeface="Arial"/>
              </a:rPr>
              <a:t>u</a:t>
            </a:r>
            <a:r>
              <a:rPr dirty="0" smtClean="0" sz="1100" spc="-4">
                <a:solidFill>
                  <a:srgbClr val="253046"/>
                </a:solidFill>
                <a:latin typeface="Arial"/>
                <a:cs typeface="Arial"/>
              </a:rPr>
              <a:t>n</a:t>
            </a:r>
            <a:r>
              <a:rPr dirty="0" smtClean="0" sz="1100" spc="4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100" spc="-4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dirty="0" smtClean="0" sz="1100" spc="0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dirty="0" smtClean="0" sz="1100" spc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100" spc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dirty="0" smtClean="0" sz="1100" spc="-4">
                <a:solidFill>
                  <a:srgbClr val="253046"/>
                </a:solidFill>
                <a:latin typeface="Arial"/>
                <a:cs typeface="Arial"/>
              </a:rPr>
              <a:t>n</a:t>
            </a:r>
            <a:r>
              <a:rPr dirty="0" smtClean="0" sz="1100" spc="0">
                <a:solidFill>
                  <a:srgbClr val="253046"/>
                </a:solidFill>
                <a:latin typeface="Arial"/>
                <a:cs typeface="Arial"/>
              </a:rPr>
              <a:t>d</a:t>
            </a:r>
            <a:r>
              <a:rPr dirty="0" smtClean="0" sz="1100" spc="-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100" spc="0">
                <a:solidFill>
                  <a:srgbClr val="253046"/>
                </a:solidFill>
                <a:latin typeface="Arial"/>
                <a:cs typeface="Arial"/>
              </a:rPr>
              <a:t>of</a:t>
            </a:r>
            <a:r>
              <a:rPr dirty="0" smtClean="0" sz="1100" spc="-1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100" spc="0">
                <a:solidFill>
                  <a:srgbClr val="253046"/>
                </a:solidFill>
                <a:latin typeface="Arial"/>
                <a:cs typeface="Arial"/>
              </a:rPr>
              <a:t>p</a:t>
            </a:r>
            <a:r>
              <a:rPr dirty="0" smtClean="0" sz="1100" spc="-4">
                <a:solidFill>
                  <a:srgbClr val="253046"/>
                </a:solidFill>
                <a:latin typeface="Arial"/>
                <a:cs typeface="Arial"/>
              </a:rPr>
              <a:t>h</a:t>
            </a:r>
            <a:r>
              <a:rPr dirty="0" smtClean="0" sz="1100" spc="0">
                <a:solidFill>
                  <a:srgbClr val="253046"/>
                </a:solidFill>
                <a:latin typeface="Arial"/>
                <a:cs typeface="Arial"/>
              </a:rPr>
              <a:t>as</a:t>
            </a:r>
            <a:r>
              <a:rPr dirty="0" smtClean="0" sz="1100" spc="-4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dirty="0" smtClean="0" sz="1100" spc="0">
                <a:solidFill>
                  <a:srgbClr val="253046"/>
                </a:solidFill>
                <a:latin typeface="Arial"/>
                <a:cs typeface="Arial"/>
              </a:rPr>
              <a:t>.</a:t>
            </a:r>
            <a:endParaRPr sz="11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35940" y="3533117"/>
            <a:ext cx="110646" cy="1656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2488"/>
              </a:lnSpc>
              <a:spcBef>
                <a:spcPts val="5"/>
              </a:spcBef>
            </a:pPr>
            <a:r>
              <a:rPr dirty="0" smtClean="0" sz="1100" spc="0">
                <a:solidFill>
                  <a:srgbClr val="0097C6"/>
                </a:solidFill>
                <a:latin typeface="Wingdings"/>
                <a:cs typeface="Wingdings"/>
              </a:rPr>
              <a:t></a:t>
            </a:r>
            <a:endParaRPr sz="1100">
              <a:latin typeface="Wingdings"/>
              <a:cs typeface="Wingding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64540" y="3533065"/>
            <a:ext cx="3265466" cy="1656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230"/>
              </a:lnSpc>
              <a:spcBef>
                <a:spcPts val="61"/>
              </a:spcBef>
            </a:pPr>
            <a:r>
              <a:rPr dirty="0" smtClean="0" sz="1100" spc="-4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dirty="0" smtClean="0" sz="1100" spc="-19">
                <a:solidFill>
                  <a:srgbClr val="253046"/>
                </a:solidFill>
                <a:latin typeface="Arial"/>
                <a:cs typeface="Arial"/>
              </a:rPr>
              <a:t>M</a:t>
            </a:r>
            <a:r>
              <a:rPr dirty="0" smtClean="0" sz="1100" spc="-4">
                <a:solidFill>
                  <a:srgbClr val="253046"/>
                </a:solidFill>
                <a:latin typeface="Arial"/>
                <a:cs typeface="Arial"/>
              </a:rPr>
              <a:t>P</a:t>
            </a:r>
            <a:r>
              <a:rPr dirty="0" smtClean="0" sz="1100" spc="0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dirty="0" smtClean="0" sz="1100" spc="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100" spc="-4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dirty="0" smtClean="0" sz="1100" spc="0">
                <a:solidFill>
                  <a:srgbClr val="253046"/>
                </a:solidFill>
                <a:latin typeface="Arial"/>
                <a:cs typeface="Arial"/>
              </a:rPr>
              <a:t>n</a:t>
            </a:r>
            <a:r>
              <a:rPr dirty="0" smtClean="0" sz="1100" spc="-4">
                <a:solidFill>
                  <a:srgbClr val="253046"/>
                </a:solidFill>
                <a:latin typeface="Arial"/>
                <a:cs typeface="Arial"/>
              </a:rPr>
              <a:t>d</a:t>
            </a:r>
            <a:r>
              <a:rPr dirty="0" smtClean="0" sz="1100" spc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dirty="0" smtClean="0" sz="1100" spc="-4">
                <a:solidFill>
                  <a:srgbClr val="253046"/>
                </a:solidFill>
                <a:latin typeface="Arial"/>
                <a:cs typeface="Arial"/>
              </a:rPr>
              <a:t>p</a:t>
            </a:r>
            <a:r>
              <a:rPr dirty="0" smtClean="0" sz="1100" spc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dirty="0" smtClean="0" sz="1100" spc="-4">
                <a:solidFill>
                  <a:srgbClr val="253046"/>
                </a:solidFill>
                <a:latin typeface="Arial"/>
                <a:cs typeface="Arial"/>
              </a:rPr>
              <a:t>n</a:t>
            </a:r>
            <a:r>
              <a:rPr dirty="0" smtClean="0" sz="1100" spc="0">
                <a:solidFill>
                  <a:srgbClr val="253046"/>
                </a:solidFill>
                <a:latin typeface="Arial"/>
                <a:cs typeface="Arial"/>
              </a:rPr>
              <a:t>d</a:t>
            </a:r>
            <a:r>
              <a:rPr dirty="0" smtClean="0" sz="1100" spc="-4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dirty="0" smtClean="0" sz="1100" spc="0">
                <a:solidFill>
                  <a:srgbClr val="253046"/>
                </a:solidFill>
                <a:latin typeface="Arial"/>
                <a:cs typeface="Arial"/>
              </a:rPr>
              <a:t>ntly</a:t>
            </a:r>
            <a:r>
              <a:rPr dirty="0" smtClean="0" sz="1100" spc="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100" spc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dirty="0" smtClean="0" sz="1100" spc="-4">
                <a:solidFill>
                  <a:srgbClr val="253046"/>
                </a:solidFill>
                <a:latin typeface="Arial"/>
                <a:cs typeface="Arial"/>
              </a:rPr>
              <a:t>p</a:t>
            </a:r>
            <a:r>
              <a:rPr dirty="0" smtClean="0" sz="1100" spc="0">
                <a:solidFill>
                  <a:srgbClr val="253046"/>
                </a:solidFill>
                <a:latin typeface="Arial"/>
                <a:cs typeface="Arial"/>
              </a:rPr>
              <a:t>p</a:t>
            </a:r>
            <a:r>
              <a:rPr dirty="0" smtClean="0" sz="1100" spc="-4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dirty="0" smtClean="0" sz="1100" spc="0">
                <a:solidFill>
                  <a:srgbClr val="253046"/>
                </a:solidFill>
                <a:latin typeface="Arial"/>
                <a:cs typeface="Arial"/>
              </a:rPr>
              <a:t>y</a:t>
            </a:r>
            <a:r>
              <a:rPr dirty="0" smtClean="0" sz="1100" spc="-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100" spc="0">
                <a:solidFill>
                  <a:srgbClr val="253046"/>
                </a:solidFill>
                <a:latin typeface="Arial"/>
                <a:cs typeface="Arial"/>
              </a:rPr>
              <a:t>ch</a:t>
            </a:r>
            <a:r>
              <a:rPr dirty="0" smtClean="0" sz="1100" spc="-4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dirty="0" smtClean="0" sz="1100" spc="0">
                <a:solidFill>
                  <a:srgbClr val="253046"/>
                </a:solidFill>
                <a:latin typeface="Arial"/>
                <a:cs typeface="Arial"/>
              </a:rPr>
              <a:t>n</a:t>
            </a:r>
            <a:r>
              <a:rPr dirty="0" smtClean="0" sz="1100" spc="9">
                <a:solidFill>
                  <a:srgbClr val="253046"/>
                </a:solidFill>
                <a:latin typeface="Arial"/>
                <a:cs typeface="Arial"/>
              </a:rPr>
              <a:t>g</a:t>
            </a:r>
            <a:r>
              <a:rPr dirty="0" smtClean="0" sz="1100" spc="0">
                <a:solidFill>
                  <a:srgbClr val="253046"/>
                </a:solidFill>
                <a:latin typeface="Arial"/>
                <a:cs typeface="Arial"/>
              </a:rPr>
              <a:t>es</a:t>
            </a:r>
            <a:r>
              <a:rPr dirty="0" smtClean="0" sz="1100" spc="-19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100" spc="4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100" spc="0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dirty="0" smtClean="0" sz="1100" spc="-19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100" spc="4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100" spc="0">
                <a:solidFill>
                  <a:srgbClr val="253046"/>
                </a:solidFill>
                <a:latin typeface="Arial"/>
                <a:cs typeface="Arial"/>
              </a:rPr>
              <a:t>ar</a:t>
            </a:r>
            <a:r>
              <a:rPr dirty="0" smtClean="0" sz="1100" spc="9">
                <a:solidFill>
                  <a:srgbClr val="253046"/>
                </a:solidFill>
                <a:latin typeface="Arial"/>
                <a:cs typeface="Arial"/>
              </a:rPr>
              <a:t>g</a:t>
            </a:r>
            <a:r>
              <a:rPr dirty="0" smtClean="0" sz="1100" spc="0">
                <a:solidFill>
                  <a:srgbClr val="253046"/>
                </a:solidFill>
                <a:latin typeface="Arial"/>
                <a:cs typeface="Arial"/>
              </a:rPr>
              <a:t>et</a:t>
            </a:r>
            <a:r>
              <a:rPr dirty="0" smtClean="0" sz="1100" spc="-39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100" spc="4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100" spc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dirty="0" smtClean="0" sz="1100" spc="-4">
                <a:solidFill>
                  <a:srgbClr val="253046"/>
                </a:solidFill>
                <a:latin typeface="Arial"/>
                <a:cs typeface="Arial"/>
              </a:rPr>
              <a:t>b</a:t>
            </a:r>
            <a:r>
              <a:rPr dirty="0" smtClean="0" sz="1100" spc="-4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dirty="0" smtClean="0" sz="1100" spc="0">
                <a:solidFill>
                  <a:srgbClr val="253046"/>
                </a:solidFill>
                <a:latin typeface="Arial"/>
                <a:cs typeface="Arial"/>
              </a:rPr>
              <a:t>es.</a:t>
            </a:r>
            <a:endParaRPr sz="11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35940" y="3853538"/>
            <a:ext cx="110646" cy="1656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2488"/>
              </a:lnSpc>
              <a:spcBef>
                <a:spcPts val="5"/>
              </a:spcBef>
            </a:pPr>
            <a:r>
              <a:rPr dirty="0" smtClean="0" sz="1100" spc="0">
                <a:solidFill>
                  <a:srgbClr val="0097C6"/>
                </a:solidFill>
                <a:latin typeface="Wingdings"/>
                <a:cs typeface="Wingdings"/>
              </a:rPr>
              <a:t></a:t>
            </a:r>
            <a:endParaRPr sz="1100">
              <a:latin typeface="Wingdings"/>
              <a:cs typeface="Wingding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64540" y="3853486"/>
            <a:ext cx="3094693" cy="1656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230"/>
              </a:lnSpc>
              <a:spcBef>
                <a:spcPts val="61"/>
              </a:spcBef>
            </a:pPr>
            <a:r>
              <a:rPr dirty="0" smtClean="0" sz="1100" spc="-4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dirty="0" smtClean="0" sz="1100" spc="-9">
                <a:solidFill>
                  <a:srgbClr val="253046"/>
                </a:solidFill>
                <a:latin typeface="Arial"/>
                <a:cs typeface="Arial"/>
              </a:rPr>
              <a:t>x</a:t>
            </a:r>
            <a:r>
              <a:rPr dirty="0" smtClean="0" sz="1100" spc="0">
                <a:solidFill>
                  <a:srgbClr val="253046"/>
                </a:solidFill>
                <a:latin typeface="Arial"/>
                <a:cs typeface="Arial"/>
              </a:rPr>
              <a:t>ec</a:t>
            </a:r>
            <a:r>
              <a:rPr dirty="0" smtClean="0" sz="1100" spc="-4">
                <a:solidFill>
                  <a:srgbClr val="253046"/>
                </a:solidFill>
                <a:latin typeface="Arial"/>
                <a:cs typeface="Arial"/>
              </a:rPr>
              <a:t>u</a:t>
            </a:r>
            <a:r>
              <a:rPr dirty="0" smtClean="0" sz="1100" spc="4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100" spc="0">
                <a:solidFill>
                  <a:srgbClr val="253046"/>
                </a:solidFill>
                <a:latin typeface="Arial"/>
                <a:cs typeface="Arial"/>
              </a:rPr>
              <a:t>ed</a:t>
            </a:r>
            <a:r>
              <a:rPr dirty="0" smtClean="0" sz="1100" spc="-19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100" spc="0">
                <a:solidFill>
                  <a:srgbClr val="253046"/>
                </a:solidFill>
                <a:latin typeface="Arial"/>
                <a:cs typeface="Arial"/>
              </a:rPr>
              <a:t>as</a:t>
            </a:r>
            <a:r>
              <a:rPr dirty="0" smtClean="0" sz="1100" spc="-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100" spc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dirty="0" smtClean="0" sz="1100" spc="-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100" spc="0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dirty="0" smtClean="0" sz="1100" spc="-4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dirty="0" smtClean="0" sz="1100" spc="0">
                <a:solidFill>
                  <a:srgbClr val="253046"/>
                </a:solidFill>
                <a:latin typeface="Arial"/>
                <a:cs typeface="Arial"/>
              </a:rPr>
              <a:t>n</a:t>
            </a:r>
            <a:r>
              <a:rPr dirty="0" smtClean="0" sz="1100" spc="9">
                <a:solidFill>
                  <a:srgbClr val="253046"/>
                </a:solidFill>
                <a:latin typeface="Arial"/>
                <a:cs typeface="Arial"/>
              </a:rPr>
              <a:t>g</a:t>
            </a:r>
            <a:r>
              <a:rPr dirty="0" smtClean="0" sz="1100" spc="-4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dirty="0" smtClean="0" sz="1100" spc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dirty="0" smtClean="0" sz="1100" spc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100" spc="9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100" spc="4">
                <a:solidFill>
                  <a:srgbClr val="253046"/>
                </a:solidFill>
                <a:latin typeface="Arial"/>
                <a:cs typeface="Arial"/>
              </a:rPr>
              <a:t>r</a:t>
            </a:r>
            <a:r>
              <a:rPr dirty="0" smtClean="0" sz="1100" spc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dirty="0" smtClean="0" sz="1100" spc="-4">
                <a:solidFill>
                  <a:srgbClr val="253046"/>
                </a:solidFill>
                <a:latin typeface="Arial"/>
                <a:cs typeface="Arial"/>
              </a:rPr>
              <a:t>n</a:t>
            </a:r>
            <a:r>
              <a:rPr dirty="0" smtClean="0" sz="1100" spc="0">
                <a:solidFill>
                  <a:srgbClr val="253046"/>
                </a:solidFill>
                <a:latin typeface="Arial"/>
                <a:cs typeface="Arial"/>
              </a:rPr>
              <a:t>sacti</a:t>
            </a:r>
            <a:r>
              <a:rPr dirty="0" smtClean="0" sz="1100" spc="-4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dirty="0" smtClean="0" sz="1100" spc="0">
                <a:solidFill>
                  <a:srgbClr val="253046"/>
                </a:solidFill>
                <a:latin typeface="Arial"/>
                <a:cs typeface="Arial"/>
              </a:rPr>
              <a:t>n</a:t>
            </a:r>
            <a:r>
              <a:rPr dirty="0" smtClean="0" sz="1100" spc="-29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100" spc="-14">
                <a:solidFill>
                  <a:srgbClr val="253046"/>
                </a:solidFill>
                <a:latin typeface="Arial"/>
                <a:cs typeface="Arial"/>
              </a:rPr>
              <a:t>w</a:t>
            </a:r>
            <a:r>
              <a:rPr dirty="0" smtClean="0" sz="1100" spc="-4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dirty="0" smtClean="0" sz="1100" spc="4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100" spc="0">
                <a:solidFill>
                  <a:srgbClr val="253046"/>
                </a:solidFill>
                <a:latin typeface="Arial"/>
                <a:cs typeface="Arial"/>
              </a:rPr>
              <a:t>h</a:t>
            </a:r>
            <a:r>
              <a:rPr dirty="0" smtClean="0" sz="1100" spc="-4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dirty="0" smtClean="0" sz="1100" spc="0">
                <a:solidFill>
                  <a:srgbClr val="253046"/>
                </a:solidFill>
                <a:latin typeface="Arial"/>
                <a:cs typeface="Arial"/>
              </a:rPr>
              <a:t>ut</a:t>
            </a:r>
            <a:r>
              <a:rPr dirty="0" smtClean="0" sz="1100" spc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100" spc="4">
                <a:solidFill>
                  <a:srgbClr val="253046"/>
                </a:solidFill>
                <a:latin typeface="Arial"/>
                <a:cs typeface="Arial"/>
              </a:rPr>
              <a:t>r</a:t>
            </a:r>
            <a:r>
              <a:rPr dirty="0" smtClean="0" sz="1100" spc="0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dirty="0" smtClean="0" sz="1100" spc="-4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dirty="0" smtClean="0" sz="1100" spc="-4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dirty="0" smtClean="0" sz="1100" spc="0">
                <a:solidFill>
                  <a:srgbClr val="253046"/>
                </a:solidFill>
                <a:latin typeface="Arial"/>
                <a:cs typeface="Arial"/>
              </a:rPr>
              <a:t>b</a:t>
            </a:r>
            <a:r>
              <a:rPr dirty="0" smtClean="0" sz="1100" spc="-4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dirty="0" smtClean="0" sz="1100" spc="0">
                <a:solidFill>
                  <a:srgbClr val="253046"/>
                </a:solidFill>
                <a:latin typeface="Arial"/>
                <a:cs typeface="Arial"/>
              </a:rPr>
              <a:t>c</a:t>
            </a:r>
            <a:r>
              <a:rPr dirty="0" smtClean="0" sz="1100" spc="9">
                <a:solidFill>
                  <a:srgbClr val="253046"/>
                </a:solidFill>
                <a:latin typeface="Arial"/>
                <a:cs typeface="Arial"/>
              </a:rPr>
              <a:t>k</a:t>
            </a:r>
            <a:r>
              <a:rPr dirty="0" smtClean="0" sz="1100" spc="0">
                <a:solidFill>
                  <a:srgbClr val="253046"/>
                </a:solidFill>
                <a:latin typeface="Arial"/>
                <a:cs typeface="Arial"/>
              </a:rPr>
              <a:t>.</a:t>
            </a:r>
            <a:endParaRPr sz="11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35940" y="4173578"/>
            <a:ext cx="110646" cy="1656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2488"/>
              </a:lnSpc>
              <a:spcBef>
                <a:spcPts val="5"/>
              </a:spcBef>
            </a:pPr>
            <a:r>
              <a:rPr dirty="0" smtClean="0" sz="1100" spc="0">
                <a:solidFill>
                  <a:srgbClr val="0097C6"/>
                </a:solidFill>
                <a:latin typeface="Wingdings"/>
                <a:cs typeface="Wingdings"/>
              </a:rPr>
              <a:t></a:t>
            </a:r>
            <a:endParaRPr sz="1100">
              <a:latin typeface="Wingdings"/>
              <a:cs typeface="Wingding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01116" y="4173526"/>
            <a:ext cx="2377442" cy="1656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230"/>
              </a:lnSpc>
              <a:spcBef>
                <a:spcPts val="61"/>
              </a:spcBef>
            </a:pPr>
            <a:r>
              <a:rPr dirty="0" smtClean="0" sz="1100" spc="-4">
                <a:solidFill>
                  <a:srgbClr val="253046"/>
                </a:solidFill>
                <a:latin typeface="Arial"/>
                <a:cs typeface="Arial"/>
              </a:rPr>
              <a:t>R</a:t>
            </a:r>
            <a:r>
              <a:rPr dirty="0" smtClean="0" sz="1100" spc="0">
                <a:solidFill>
                  <a:srgbClr val="253046"/>
                </a:solidFill>
                <a:latin typeface="Arial"/>
                <a:cs typeface="Arial"/>
              </a:rPr>
              <a:t>esta</a:t>
            </a:r>
            <a:r>
              <a:rPr dirty="0" smtClean="0" sz="1100" spc="4">
                <a:solidFill>
                  <a:srgbClr val="253046"/>
                </a:solidFill>
                <a:latin typeface="Arial"/>
                <a:cs typeface="Arial"/>
              </a:rPr>
              <a:t>r</a:t>
            </a:r>
            <a:r>
              <a:rPr dirty="0" smtClean="0" sz="1100" spc="4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100" spc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dirty="0" smtClean="0" sz="1100" spc="-4">
                <a:solidFill>
                  <a:srgbClr val="253046"/>
                </a:solidFill>
                <a:latin typeface="Arial"/>
                <a:cs typeface="Arial"/>
              </a:rPr>
              <a:t>b</a:t>
            </a:r>
            <a:r>
              <a:rPr dirty="0" smtClean="0" sz="1100" spc="-4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dirty="0" smtClean="0" sz="1100" spc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dirty="0" smtClean="0" sz="1100" spc="-1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100" spc="0">
                <a:solidFill>
                  <a:srgbClr val="253046"/>
                </a:solidFill>
                <a:latin typeface="Arial"/>
                <a:cs typeface="Arial"/>
              </a:rPr>
              <a:t>b</a:t>
            </a:r>
            <a:r>
              <a:rPr dirty="0" smtClean="0" sz="1100" spc="-4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dirty="0" smtClean="0" sz="1100" spc="0">
                <a:solidFill>
                  <a:srgbClr val="253046"/>
                </a:solidFill>
                <a:latin typeface="Arial"/>
                <a:cs typeface="Arial"/>
              </a:rPr>
              <a:t>sed</a:t>
            </a:r>
            <a:r>
              <a:rPr dirty="0" smtClean="0" sz="1100" spc="-9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100" spc="0">
                <a:solidFill>
                  <a:srgbClr val="253046"/>
                </a:solidFill>
                <a:latin typeface="Arial"/>
                <a:cs typeface="Arial"/>
              </a:rPr>
              <a:t>on</a:t>
            </a:r>
            <a:r>
              <a:rPr dirty="0" smtClean="0" sz="1100" spc="-9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100" spc="-4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dirty="0" smtClean="0" sz="1100" spc="0">
                <a:solidFill>
                  <a:srgbClr val="253046"/>
                </a:solidFill>
                <a:latin typeface="Arial"/>
                <a:cs typeface="Arial"/>
              </a:rPr>
              <a:t>ast</a:t>
            </a:r>
            <a:r>
              <a:rPr dirty="0" smtClean="0" sz="1100" spc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100" spc="0">
                <a:solidFill>
                  <a:srgbClr val="253046"/>
                </a:solidFill>
                <a:latin typeface="Arial"/>
                <a:cs typeface="Arial"/>
              </a:rPr>
              <a:t>ch</a:t>
            </a:r>
            <a:r>
              <a:rPr dirty="0" smtClean="0" sz="1100" spc="-4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dirty="0" smtClean="0" sz="1100" spc="0">
                <a:solidFill>
                  <a:srgbClr val="253046"/>
                </a:solidFill>
                <a:latin typeface="Arial"/>
                <a:cs typeface="Arial"/>
              </a:rPr>
              <a:t>c</a:t>
            </a:r>
            <a:r>
              <a:rPr dirty="0" smtClean="0" sz="1100" spc="9">
                <a:solidFill>
                  <a:srgbClr val="253046"/>
                </a:solidFill>
                <a:latin typeface="Arial"/>
                <a:cs typeface="Arial"/>
              </a:rPr>
              <a:t>k</a:t>
            </a:r>
            <a:r>
              <a:rPr dirty="0" smtClean="0" sz="1100" spc="0">
                <a:solidFill>
                  <a:srgbClr val="253046"/>
                </a:solidFill>
                <a:latin typeface="Arial"/>
                <a:cs typeface="Arial"/>
              </a:rPr>
              <a:t>p</a:t>
            </a:r>
            <a:r>
              <a:rPr dirty="0" smtClean="0" sz="1100" spc="-4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dirty="0" smtClean="0" sz="1100" spc="-4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dirty="0" smtClean="0" sz="1100" spc="0">
                <a:solidFill>
                  <a:srgbClr val="253046"/>
                </a:solidFill>
                <a:latin typeface="Arial"/>
                <a:cs typeface="Arial"/>
              </a:rPr>
              <a:t>nt.</a:t>
            </a:r>
            <a:endParaRPr sz="11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35940" y="4493618"/>
            <a:ext cx="110646" cy="1656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2488"/>
              </a:lnSpc>
              <a:spcBef>
                <a:spcPts val="5"/>
              </a:spcBef>
            </a:pPr>
            <a:r>
              <a:rPr dirty="0" smtClean="0" sz="1100" spc="0">
                <a:solidFill>
                  <a:srgbClr val="0097C6"/>
                </a:solidFill>
                <a:latin typeface="Wingdings"/>
                <a:cs typeface="Wingdings"/>
              </a:rPr>
              <a:t></a:t>
            </a:r>
            <a:endParaRPr sz="1100">
              <a:latin typeface="Wingdings"/>
              <a:cs typeface="Wingding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64540" y="4493566"/>
            <a:ext cx="1799451" cy="1656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230"/>
              </a:lnSpc>
              <a:spcBef>
                <a:spcPts val="61"/>
              </a:spcBef>
            </a:pPr>
            <a:r>
              <a:rPr dirty="0" smtClean="0" sz="1100" spc="-4">
                <a:solidFill>
                  <a:srgbClr val="253046"/>
                </a:solidFill>
                <a:latin typeface="Arial"/>
                <a:cs typeface="Arial"/>
              </a:rPr>
              <a:t>N</a:t>
            </a:r>
            <a:r>
              <a:rPr dirty="0" smtClean="0" sz="1100" spc="0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dirty="0" smtClean="0" sz="1100" spc="-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100" spc="4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100" spc="4">
                <a:solidFill>
                  <a:srgbClr val="253046"/>
                </a:solidFill>
                <a:latin typeface="Arial"/>
                <a:cs typeface="Arial"/>
              </a:rPr>
              <a:t>r</a:t>
            </a:r>
            <a:r>
              <a:rPr dirty="0" smtClean="0" sz="1100" spc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dirty="0" smtClean="0" sz="1100" spc="-4">
                <a:solidFill>
                  <a:srgbClr val="253046"/>
                </a:solidFill>
                <a:latin typeface="Arial"/>
                <a:cs typeface="Arial"/>
              </a:rPr>
              <a:t>n</a:t>
            </a:r>
            <a:r>
              <a:rPr dirty="0" smtClean="0" sz="1100" spc="0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dirty="0" smtClean="0" sz="1100" spc="-4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dirty="0" smtClean="0" sz="1100" spc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dirty="0" smtClean="0" sz="1100" spc="-4">
                <a:solidFill>
                  <a:srgbClr val="253046"/>
                </a:solidFill>
                <a:latin typeface="Arial"/>
                <a:cs typeface="Arial"/>
              </a:rPr>
              <a:t>n</a:t>
            </a:r>
            <a:r>
              <a:rPr dirty="0" smtClean="0" sz="1100" spc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100" spc="-25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100" spc="4">
                <a:solidFill>
                  <a:srgbClr val="253046"/>
                </a:solidFill>
                <a:latin typeface="Arial"/>
                <a:cs typeface="Arial"/>
              </a:rPr>
              <a:t>j</a:t>
            </a:r>
            <a:r>
              <a:rPr dirty="0" smtClean="0" sz="1100" spc="0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dirty="0" smtClean="0" sz="1100" spc="-4">
                <a:solidFill>
                  <a:srgbClr val="253046"/>
                </a:solidFill>
                <a:latin typeface="Arial"/>
                <a:cs typeface="Arial"/>
              </a:rPr>
              <a:t>u</a:t>
            </a:r>
            <a:r>
              <a:rPr dirty="0" smtClean="0" sz="1100" spc="4">
                <a:solidFill>
                  <a:srgbClr val="253046"/>
                </a:solidFill>
                <a:latin typeface="Arial"/>
                <a:cs typeface="Arial"/>
              </a:rPr>
              <a:t>r</a:t>
            </a:r>
            <a:r>
              <a:rPr dirty="0" smtClean="0" sz="1100" spc="0">
                <a:solidFill>
                  <a:srgbClr val="253046"/>
                </a:solidFill>
                <a:latin typeface="Arial"/>
                <a:cs typeface="Arial"/>
              </a:rPr>
              <a:t>n</a:t>
            </a:r>
            <a:r>
              <a:rPr dirty="0" smtClean="0" sz="1100" spc="-4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dirty="0" smtClean="0" sz="1100" spc="0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dirty="0" smtClean="0" sz="1100" spc="-9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100" spc="0">
                <a:solidFill>
                  <a:srgbClr val="253046"/>
                </a:solidFill>
                <a:latin typeface="Arial"/>
                <a:cs typeface="Arial"/>
              </a:rPr>
              <a:t>n</a:t>
            </a:r>
            <a:r>
              <a:rPr dirty="0" smtClean="0" sz="1100" spc="-4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dirty="0" smtClean="0" sz="1100" spc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dirty="0" smtClean="0" sz="1100" spc="-4">
                <a:solidFill>
                  <a:srgbClr val="253046"/>
                </a:solidFill>
                <a:latin typeface="Arial"/>
                <a:cs typeface="Arial"/>
              </a:rPr>
              <a:t>d</a:t>
            </a:r>
            <a:r>
              <a:rPr dirty="0" smtClean="0" sz="1100" spc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dirty="0" smtClean="0" sz="1100" spc="-4">
                <a:solidFill>
                  <a:srgbClr val="253046"/>
                </a:solidFill>
                <a:latin typeface="Arial"/>
                <a:cs typeface="Arial"/>
              </a:rPr>
              <a:t>d</a:t>
            </a:r>
            <a:r>
              <a:rPr dirty="0" smtClean="0" sz="1100" spc="0">
                <a:solidFill>
                  <a:srgbClr val="253046"/>
                </a:solidFill>
                <a:latin typeface="Arial"/>
                <a:cs typeface="Arial"/>
              </a:rPr>
              <a:t>.</a:t>
            </a:r>
            <a:endParaRPr sz="11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35940" y="4819375"/>
            <a:ext cx="133811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0"/>
              </a:lnSpc>
              <a:spcBef>
                <a:spcPts val="76"/>
              </a:spcBef>
            </a:pPr>
            <a:r>
              <a:rPr dirty="0" smtClean="0" sz="1400" spc="0">
                <a:solidFill>
                  <a:srgbClr val="0097C6"/>
                </a:solidFill>
                <a:latin typeface="Wingdings"/>
                <a:cs typeface="Wingdings"/>
              </a:rPr>
              <a:t></a:t>
            </a:r>
            <a:endParaRPr sz="1400">
              <a:latin typeface="Wingdings"/>
              <a:cs typeface="Wingding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64540" y="4819309"/>
            <a:ext cx="2967482" cy="2037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dirty="0" smtClean="0" sz="1400" spc="-4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he</a:t>
            </a:r>
            <a:r>
              <a:rPr dirty="0" smtClean="0" sz="1400" spc="-29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lo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c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k</a:t>
            </a:r>
            <a:r>
              <a:rPr dirty="0" smtClean="0" sz="1400" spc="-9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applied</a:t>
            </a:r>
            <a:r>
              <a:rPr dirty="0" smtClean="0" sz="1400" spc="-29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during</a:t>
            </a:r>
            <a:r>
              <a:rPr dirty="0" smtClean="0" sz="1400" spc="-29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his</a:t>
            </a:r>
            <a:r>
              <a:rPr dirty="0" smtClean="0" sz="1400" spc="-9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phase</a:t>
            </a:r>
            <a:r>
              <a:rPr dirty="0" smtClean="0" sz="1400" spc="-2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:</a:t>
            </a:r>
            <a:endParaRPr sz="1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12140" y="5060736"/>
            <a:ext cx="6117997" cy="105740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30667">
              <a:lnSpc>
                <a:spcPts val="1535"/>
              </a:lnSpc>
              <a:spcBef>
                <a:spcPts val="76"/>
              </a:spcBef>
            </a:pPr>
            <a:r>
              <a:rPr dirty="0" smtClean="0" sz="1400" spc="0">
                <a:solidFill>
                  <a:srgbClr val="0097C6"/>
                </a:solidFill>
                <a:latin typeface="Arial"/>
                <a:cs typeface="Arial"/>
              </a:rPr>
              <a:t>•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Appli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c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ion</a:t>
            </a:r>
            <a:r>
              <a:rPr dirty="0" smtClean="0" sz="1400" spc="-5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lo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c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k</a:t>
            </a:r>
            <a:endParaRPr sz="1400">
              <a:latin typeface="Arial"/>
              <a:cs typeface="Arial"/>
            </a:endParaRPr>
          </a:p>
          <a:p>
            <a:pPr marL="12700" marR="30667">
              <a:lnSpc>
                <a:spcPct val="95825"/>
              </a:lnSpc>
            </a:pPr>
            <a:r>
              <a:rPr dirty="0" smtClean="0" sz="1400" spc="0">
                <a:solidFill>
                  <a:srgbClr val="0097C6"/>
                </a:solidFill>
                <a:latin typeface="Arial"/>
                <a:cs typeface="Arial"/>
              </a:rPr>
              <a:t>•</a:t>
            </a:r>
            <a:r>
              <a:rPr dirty="0" smtClean="0" sz="1400" spc="-4">
                <a:solidFill>
                  <a:srgbClr val="253046"/>
                </a:solidFill>
                <a:latin typeface="Arial"/>
                <a:cs typeface="Arial"/>
              </a:rPr>
              <a:t>D</a:t>
            </a:r>
            <a:r>
              <a:rPr dirty="0" smtClean="0" sz="1400" spc="-4">
                <a:solidFill>
                  <a:srgbClr val="253046"/>
                </a:solidFill>
                <a:latin typeface="Arial"/>
                <a:cs typeface="Arial"/>
              </a:rPr>
              <a:t>M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dirty="0" smtClean="0" sz="1400" spc="-59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—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allo</a:t>
            </a:r>
            <a:r>
              <a:rPr dirty="0" smtClean="0" sz="1400" spc="-19">
                <a:solidFill>
                  <a:srgbClr val="253046"/>
                </a:solidFill>
                <a:latin typeface="Arial"/>
                <a:cs typeface="Arial"/>
              </a:rPr>
              <a:t>w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SELE</a:t>
            </a:r>
            <a:r>
              <a:rPr dirty="0" smtClean="0" sz="1400" spc="-4">
                <a:solidFill>
                  <a:srgbClr val="253046"/>
                </a:solidFill>
                <a:latin typeface="Arial"/>
                <a:cs typeface="Arial"/>
              </a:rPr>
              <a:t>C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400" spc="-3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-19">
                <a:solidFill>
                  <a:srgbClr val="253046"/>
                </a:solidFill>
                <a:latin typeface="Arial"/>
                <a:cs typeface="Arial"/>
              </a:rPr>
              <a:t>w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h</a:t>
            </a:r>
            <a:r>
              <a:rPr dirty="0" smtClean="0" sz="1400" spc="-75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dirty="0" smtClean="0" sz="1400" spc="-4">
                <a:solidFill>
                  <a:srgbClr val="253046"/>
                </a:solidFill>
                <a:latin typeface="Arial"/>
                <a:cs typeface="Arial"/>
              </a:rPr>
              <a:t>C</a:t>
            </a:r>
            <a:r>
              <a:rPr dirty="0" smtClean="0" sz="1400" spc="-4">
                <a:solidFill>
                  <a:srgbClr val="253046"/>
                </a:solidFill>
                <a:latin typeface="Arial"/>
                <a:cs typeface="Arial"/>
              </a:rPr>
              <a:t>C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ESS</a:t>
            </a:r>
            <a:r>
              <a:rPr dirty="0" smtClean="0" sz="1400" spc="19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only</a:t>
            </a:r>
            <a:endParaRPr sz="1400">
              <a:latin typeface="Arial"/>
              <a:cs typeface="Arial"/>
            </a:endParaRPr>
          </a:p>
          <a:p>
            <a:pPr marL="12700" marR="30667">
              <a:lnSpc>
                <a:spcPct val="95825"/>
              </a:lnSpc>
              <a:spcBef>
                <a:spcPts val="70"/>
              </a:spcBef>
            </a:pPr>
            <a:r>
              <a:rPr dirty="0" smtClean="0" sz="1400" spc="0">
                <a:solidFill>
                  <a:srgbClr val="0097C6"/>
                </a:solidFill>
                <a:latin typeface="Arial"/>
                <a:cs typeface="Arial"/>
              </a:rPr>
              <a:t>•</a:t>
            </a:r>
            <a:r>
              <a:rPr dirty="0" smtClean="0" sz="1400" spc="-4">
                <a:solidFill>
                  <a:srgbClr val="253046"/>
                </a:solidFill>
                <a:latin typeface="Arial"/>
                <a:cs typeface="Arial"/>
              </a:rPr>
              <a:t>D</a:t>
            </a:r>
            <a:r>
              <a:rPr dirty="0" smtClean="0" sz="1400" spc="-4">
                <a:solidFill>
                  <a:srgbClr val="253046"/>
                </a:solidFill>
                <a:latin typeface="Arial"/>
                <a:cs typeface="Arial"/>
              </a:rPr>
              <a:t>D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dirty="0" smtClean="0" sz="1400" spc="-6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—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all</a:t>
            </a:r>
            <a:r>
              <a:rPr dirty="0" smtClean="0" sz="1400" spc="-4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dirty="0" smtClean="0" sz="1400" spc="-19">
                <a:solidFill>
                  <a:srgbClr val="253046"/>
                </a:solidFill>
                <a:latin typeface="Arial"/>
                <a:cs typeface="Arial"/>
              </a:rPr>
              <a:t>w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-4">
                <a:solidFill>
                  <a:srgbClr val="253046"/>
                </a:solidFill>
                <a:latin typeface="Arial"/>
                <a:cs typeface="Arial"/>
              </a:rPr>
              <a:t>D</a:t>
            </a:r>
            <a:r>
              <a:rPr dirty="0" smtClean="0" sz="1400" spc="-4">
                <a:solidFill>
                  <a:srgbClr val="253046"/>
                </a:solidFill>
                <a:latin typeface="Arial"/>
                <a:cs typeface="Arial"/>
              </a:rPr>
              <a:t>R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OP</a:t>
            </a:r>
            <a:r>
              <a:rPr dirty="0" smtClean="0" sz="1400" spc="-19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only</a:t>
            </a:r>
            <a:endParaRPr sz="1400">
              <a:latin typeface="Arial"/>
              <a:cs typeface="Arial"/>
            </a:endParaRPr>
          </a:p>
          <a:p>
            <a:pPr marL="59943">
              <a:lnSpc>
                <a:spcPct val="95825"/>
              </a:lnSpc>
              <a:spcBef>
                <a:spcPts val="70"/>
              </a:spcBef>
            </a:pPr>
            <a:r>
              <a:rPr dirty="0" smtClean="0" sz="1400" spc="-4" b="1">
                <a:solidFill>
                  <a:srgbClr val="253046"/>
                </a:solidFill>
                <a:latin typeface="Arial"/>
                <a:cs typeface="Arial"/>
              </a:rPr>
              <a:t>N</a:t>
            </a:r>
            <a:r>
              <a:rPr dirty="0" smtClean="0" sz="1400" spc="-4" b="1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dirty="0" smtClean="0" sz="1400" spc="0" b="1">
                <a:solidFill>
                  <a:srgbClr val="253046"/>
                </a:solidFill>
                <a:latin typeface="Arial"/>
                <a:cs typeface="Arial"/>
              </a:rPr>
              <a:t>te:</a:t>
            </a:r>
            <a:r>
              <a:rPr dirty="0" smtClean="0" sz="1400" spc="-14" b="1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0" b="1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dirty="0" smtClean="0" sz="1400" spc="4" b="1">
                <a:solidFill>
                  <a:srgbClr val="253046"/>
                </a:solidFill>
                <a:latin typeface="Arial"/>
                <a:cs typeface="Arial"/>
              </a:rPr>
              <a:t>r</a:t>
            </a:r>
            <a:r>
              <a:rPr dirty="0" smtClean="0" sz="1400" spc="4" b="1">
                <a:solidFill>
                  <a:srgbClr val="253046"/>
                </a:solidFill>
                <a:latin typeface="Arial"/>
                <a:cs typeface="Arial"/>
              </a:rPr>
              <a:t>r</a:t>
            </a:r>
            <a:r>
              <a:rPr dirty="0" smtClean="0" sz="1400" spc="-4" b="1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dirty="0" smtClean="0" sz="1400" spc="4" b="1">
                <a:solidFill>
                  <a:srgbClr val="253046"/>
                </a:solidFill>
                <a:latin typeface="Arial"/>
                <a:cs typeface="Arial"/>
              </a:rPr>
              <a:t>r</a:t>
            </a:r>
            <a:r>
              <a:rPr dirty="0" smtClean="0" sz="1400" spc="0" b="1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dirty="0" smtClean="0" sz="1400" spc="-4" b="1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0" b="1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400" spc="-4" b="1">
                <a:solidFill>
                  <a:srgbClr val="253046"/>
                </a:solidFill>
                <a:latin typeface="Arial"/>
                <a:cs typeface="Arial"/>
              </a:rPr>
              <a:t>h</a:t>
            </a:r>
            <a:r>
              <a:rPr dirty="0" smtClean="0" sz="1400" spc="0" b="1">
                <a:solidFill>
                  <a:srgbClr val="253046"/>
                </a:solidFill>
                <a:latin typeface="Arial"/>
                <a:cs typeface="Arial"/>
              </a:rPr>
              <a:t>at</a:t>
            </a:r>
            <a:r>
              <a:rPr dirty="0" smtClean="0" sz="1400" spc="-14" b="1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-4" b="1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dirty="0" smtClean="0" sz="1400" spc="0" b="1">
                <a:solidFill>
                  <a:srgbClr val="253046"/>
                </a:solidFill>
                <a:latin typeface="Arial"/>
                <a:cs typeface="Arial"/>
              </a:rPr>
              <a:t>cc</a:t>
            </a:r>
            <a:r>
              <a:rPr dirty="0" smtClean="0" sz="1400" spc="-4" b="1">
                <a:solidFill>
                  <a:srgbClr val="253046"/>
                </a:solidFill>
                <a:latin typeface="Arial"/>
                <a:cs typeface="Arial"/>
              </a:rPr>
              <a:t>u</a:t>
            </a:r>
            <a:r>
              <a:rPr dirty="0" smtClean="0" sz="1400" spc="0" b="1">
                <a:solidFill>
                  <a:srgbClr val="253046"/>
                </a:solidFill>
                <a:latin typeface="Arial"/>
                <a:cs typeface="Arial"/>
              </a:rPr>
              <a:t>r</a:t>
            </a:r>
            <a:r>
              <a:rPr dirty="0" smtClean="0" sz="1400" spc="-9" b="1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4" b="1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dirty="0" smtClean="0" sz="1400" spc="0" b="1">
                <a:solidFill>
                  <a:srgbClr val="253046"/>
                </a:solidFill>
                <a:latin typeface="Arial"/>
                <a:cs typeface="Arial"/>
              </a:rPr>
              <a:t>n</a:t>
            </a:r>
            <a:r>
              <a:rPr dirty="0" smtClean="0" sz="1400" spc="-19" b="1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0" b="1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400" spc="-4" b="1">
                <a:solidFill>
                  <a:srgbClr val="253046"/>
                </a:solidFill>
                <a:latin typeface="Arial"/>
                <a:cs typeface="Arial"/>
              </a:rPr>
              <a:t>h</a:t>
            </a:r>
            <a:r>
              <a:rPr dirty="0" smtClean="0" sz="1400" spc="4" b="1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dirty="0" smtClean="0" sz="1400" spc="0" b="1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dirty="0" smtClean="0" sz="1400" spc="-14" b="1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-4" b="1">
                <a:solidFill>
                  <a:srgbClr val="253046"/>
                </a:solidFill>
                <a:latin typeface="Arial"/>
                <a:cs typeface="Arial"/>
              </a:rPr>
              <a:t>p</a:t>
            </a:r>
            <a:r>
              <a:rPr dirty="0" smtClean="0" sz="1400" spc="-4" b="1">
                <a:solidFill>
                  <a:srgbClr val="253046"/>
                </a:solidFill>
                <a:latin typeface="Arial"/>
                <a:cs typeface="Arial"/>
              </a:rPr>
              <a:t>h</a:t>
            </a:r>
            <a:r>
              <a:rPr dirty="0" smtClean="0" sz="1400" spc="0" b="1">
                <a:solidFill>
                  <a:srgbClr val="253046"/>
                </a:solidFill>
                <a:latin typeface="Arial"/>
                <a:cs typeface="Arial"/>
              </a:rPr>
              <a:t>ase</a:t>
            </a:r>
            <a:r>
              <a:rPr dirty="0" smtClean="0" sz="1400" spc="-29" b="1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-4" b="1">
                <a:solidFill>
                  <a:srgbClr val="253046"/>
                </a:solidFill>
                <a:latin typeface="Arial"/>
                <a:cs typeface="Arial"/>
              </a:rPr>
              <a:t>g</a:t>
            </a:r>
            <a:r>
              <a:rPr dirty="0" smtClean="0" sz="1400" spc="0" b="1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dirty="0" smtClean="0" sz="1400" spc="-9" b="1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4" b="1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dirty="0" smtClean="0" sz="1400" spc="-4" b="1">
                <a:solidFill>
                  <a:srgbClr val="253046"/>
                </a:solidFill>
                <a:latin typeface="Arial"/>
                <a:cs typeface="Arial"/>
              </a:rPr>
              <a:t>n</a:t>
            </a:r>
            <a:r>
              <a:rPr dirty="0" smtClean="0" sz="1400" spc="0" b="1">
                <a:solidFill>
                  <a:srgbClr val="253046"/>
                </a:solidFill>
                <a:latin typeface="Arial"/>
                <a:cs typeface="Arial"/>
              </a:rPr>
              <a:t>to</a:t>
            </a:r>
            <a:r>
              <a:rPr dirty="0" smtClean="0" sz="1400" spc="-19" b="1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0" b="1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400" spc="-4" b="1">
                <a:solidFill>
                  <a:srgbClr val="253046"/>
                </a:solidFill>
                <a:latin typeface="Arial"/>
                <a:cs typeface="Arial"/>
              </a:rPr>
              <a:t>h</a:t>
            </a:r>
            <a:r>
              <a:rPr dirty="0" smtClean="0" sz="1400" spc="0" b="1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dirty="0" smtClean="0" sz="1400" spc="-64" b="1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-39" b="1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dirty="0" smtClean="0" sz="1400" spc="-4" b="1">
                <a:solidFill>
                  <a:srgbClr val="253046"/>
                </a:solidFill>
                <a:latin typeface="Arial"/>
                <a:cs typeface="Arial"/>
              </a:rPr>
              <a:t>p</a:t>
            </a:r>
            <a:r>
              <a:rPr dirty="0" smtClean="0" sz="1400" spc="-4" b="1">
                <a:solidFill>
                  <a:srgbClr val="253046"/>
                </a:solidFill>
                <a:latin typeface="Arial"/>
                <a:cs typeface="Arial"/>
              </a:rPr>
              <a:t>p</a:t>
            </a:r>
            <a:r>
              <a:rPr dirty="0" smtClean="0" sz="1400" spc="4" b="1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dirty="0" smtClean="0" sz="1400" spc="4" b="1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dirty="0" smtClean="0" sz="1400" spc="0" b="1">
                <a:solidFill>
                  <a:srgbClr val="253046"/>
                </a:solidFill>
                <a:latin typeface="Arial"/>
                <a:cs typeface="Arial"/>
              </a:rPr>
              <a:t>cat</a:t>
            </a:r>
            <a:r>
              <a:rPr dirty="0" smtClean="0" sz="1400" spc="4" b="1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dirty="0" smtClean="0" sz="1400" spc="-4" b="1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dirty="0" smtClean="0" sz="1400" spc="0" b="1">
                <a:solidFill>
                  <a:srgbClr val="253046"/>
                </a:solidFill>
                <a:latin typeface="Arial"/>
                <a:cs typeface="Arial"/>
              </a:rPr>
              <a:t>n</a:t>
            </a:r>
            <a:r>
              <a:rPr dirty="0" smtClean="0" sz="1400" spc="-19" b="1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0" b="1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dirty="0" smtClean="0" sz="1400" spc="4" b="1">
                <a:solidFill>
                  <a:srgbClr val="253046"/>
                </a:solidFill>
                <a:latin typeface="Arial"/>
                <a:cs typeface="Arial"/>
              </a:rPr>
              <a:t>r</a:t>
            </a:r>
            <a:r>
              <a:rPr dirty="0" smtClean="0" sz="1400" spc="4" b="1">
                <a:solidFill>
                  <a:srgbClr val="253046"/>
                </a:solidFill>
                <a:latin typeface="Arial"/>
                <a:cs typeface="Arial"/>
              </a:rPr>
              <a:t>r</a:t>
            </a:r>
            <a:r>
              <a:rPr dirty="0" smtClean="0" sz="1400" spc="-4" b="1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dirty="0" smtClean="0" sz="1400" spc="0" b="1">
                <a:solidFill>
                  <a:srgbClr val="253046"/>
                </a:solidFill>
                <a:latin typeface="Arial"/>
                <a:cs typeface="Arial"/>
              </a:rPr>
              <a:t>r</a:t>
            </a:r>
            <a:r>
              <a:rPr dirty="0" smtClean="0" sz="1400" spc="0" b="1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-114" b="1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400" spc="0" b="1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dirty="0" smtClean="0" sz="1400" spc="-4" b="1">
                <a:solidFill>
                  <a:srgbClr val="253046"/>
                </a:solidFill>
                <a:latin typeface="Arial"/>
                <a:cs typeface="Arial"/>
              </a:rPr>
              <a:t>b</a:t>
            </a:r>
            <a:r>
              <a:rPr dirty="0" smtClean="0" sz="1400" spc="4" b="1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dirty="0" smtClean="0" sz="1400" spc="0" b="1">
                <a:solidFill>
                  <a:srgbClr val="253046"/>
                </a:solidFill>
                <a:latin typeface="Arial"/>
                <a:cs typeface="Arial"/>
              </a:rPr>
              <a:t>e</a:t>
            </a:r>
            <a:endParaRPr sz="1400">
              <a:latin typeface="Arial"/>
              <a:cs typeface="Arial"/>
            </a:endParaRPr>
          </a:p>
          <a:p>
            <a:pPr marL="12700" marR="30667">
              <a:lnSpc>
                <a:spcPct val="95825"/>
              </a:lnSpc>
              <a:spcBef>
                <a:spcPts val="70"/>
              </a:spcBef>
            </a:pPr>
            <a:r>
              <a:rPr dirty="0" smtClean="0" sz="1400" spc="0" b="1">
                <a:solidFill>
                  <a:srgbClr val="253046"/>
                </a:solidFill>
                <a:latin typeface="Arial"/>
                <a:cs typeface="Arial"/>
              </a:rPr>
              <a:t>(</a:t>
            </a:r>
            <a:r>
              <a:rPr dirty="0" smtClean="0" sz="1400" spc="-4" b="1">
                <a:solidFill>
                  <a:srgbClr val="253046"/>
                </a:solidFill>
                <a:latin typeface="Arial"/>
                <a:cs typeface="Arial"/>
              </a:rPr>
              <a:t>d</a:t>
            </a:r>
            <a:r>
              <a:rPr dirty="0" smtClean="0" sz="1400" spc="0" b="1">
                <a:solidFill>
                  <a:srgbClr val="253046"/>
                </a:solidFill>
                <a:latin typeface="Arial"/>
                <a:cs typeface="Arial"/>
              </a:rPr>
              <a:t>efa</a:t>
            </a:r>
            <a:r>
              <a:rPr dirty="0" smtClean="0" sz="1400" spc="-4" b="1">
                <a:solidFill>
                  <a:srgbClr val="253046"/>
                </a:solidFill>
                <a:latin typeface="Arial"/>
                <a:cs typeface="Arial"/>
              </a:rPr>
              <a:t>u</a:t>
            </a:r>
            <a:r>
              <a:rPr dirty="0" smtClean="0" sz="1400" spc="4" b="1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dirty="0" smtClean="0" sz="1400" spc="0" b="1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400" spc="-50" b="1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-4" b="1">
                <a:solidFill>
                  <a:srgbClr val="253046"/>
                </a:solidFill>
                <a:latin typeface="Arial"/>
                <a:cs typeface="Arial"/>
              </a:rPr>
              <a:t>n</a:t>
            </a:r>
            <a:r>
              <a:rPr dirty="0" smtClean="0" sz="1400" spc="0" b="1">
                <a:solidFill>
                  <a:srgbClr val="253046"/>
                </a:solidFill>
                <a:latin typeface="Arial"/>
                <a:cs typeface="Arial"/>
              </a:rPr>
              <a:t>ame</a:t>
            </a:r>
            <a:r>
              <a:rPr dirty="0" smtClean="0" sz="1400" spc="-14" b="1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4" b="1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dirty="0" smtClean="0" sz="1400" spc="0" b="1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dirty="0" smtClean="0" sz="1400" spc="0" b="1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-4" b="1">
                <a:solidFill>
                  <a:srgbClr val="253046"/>
                </a:solidFill>
                <a:latin typeface="Arial"/>
                <a:cs typeface="Arial"/>
              </a:rPr>
              <a:t>U</a:t>
            </a:r>
            <a:r>
              <a:rPr dirty="0" smtClean="0" sz="1400" spc="0" b="1">
                <a:solidFill>
                  <a:srgbClr val="253046"/>
                </a:solidFill>
                <a:latin typeface="Arial"/>
                <a:cs typeface="Arial"/>
              </a:rPr>
              <a:t>V_ta</a:t>
            </a:r>
            <a:r>
              <a:rPr dirty="0" smtClean="0" sz="1400" spc="-4" b="1">
                <a:solidFill>
                  <a:srgbClr val="253046"/>
                </a:solidFill>
                <a:latin typeface="Arial"/>
                <a:cs typeface="Arial"/>
              </a:rPr>
              <a:t>b</a:t>
            </a:r>
            <a:r>
              <a:rPr dirty="0" smtClean="0" sz="1400" spc="4" b="1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dirty="0" smtClean="0" sz="1400" spc="0" b="1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dirty="0" smtClean="0" sz="1400" spc="-4" b="1">
                <a:solidFill>
                  <a:srgbClr val="253046"/>
                </a:solidFill>
                <a:latin typeface="Arial"/>
                <a:cs typeface="Arial"/>
              </a:rPr>
              <a:t>n</a:t>
            </a:r>
            <a:r>
              <a:rPr dirty="0" smtClean="0" sz="1400" spc="0" b="1">
                <a:solidFill>
                  <a:srgbClr val="253046"/>
                </a:solidFill>
                <a:latin typeface="Arial"/>
                <a:cs typeface="Arial"/>
              </a:rPr>
              <a:t>am</a:t>
            </a:r>
            <a:r>
              <a:rPr dirty="0" smtClean="0" sz="1400" spc="4" b="1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dirty="0" smtClean="0" sz="1400" spc="0" b="1">
                <a:solidFill>
                  <a:srgbClr val="253046"/>
                </a:solidFill>
                <a:latin typeface="Arial"/>
                <a:cs typeface="Arial"/>
              </a:rPr>
              <a:t>).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04098" y="6484419"/>
            <a:ext cx="988342" cy="1137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5"/>
              </a:spcBef>
            </a:pPr>
            <a:r>
              <a:rPr dirty="0" smtClean="0" sz="700" spc="4">
                <a:solidFill>
                  <a:srgbClr val="474747"/>
                </a:solidFill>
                <a:latin typeface="Arial"/>
                <a:cs typeface="Arial"/>
              </a:rPr>
              <a:t>P</a:t>
            </a:r>
            <a:r>
              <a:rPr dirty="0" smtClean="0" sz="700" spc="-4">
                <a:solidFill>
                  <a:srgbClr val="474747"/>
                </a:solidFill>
                <a:latin typeface="Arial"/>
                <a:cs typeface="Arial"/>
              </a:rPr>
              <a:t>r</a:t>
            </a:r>
            <a:r>
              <a:rPr dirty="0" smtClean="0" sz="700" spc="-4">
                <a:solidFill>
                  <a:srgbClr val="474747"/>
                </a:solidFill>
                <a:latin typeface="Arial"/>
                <a:cs typeface="Arial"/>
              </a:rPr>
              <a:t>e</a:t>
            </a:r>
            <a:r>
              <a:rPr dirty="0" smtClean="0" sz="700" spc="0">
                <a:solidFill>
                  <a:srgbClr val="474747"/>
                </a:solidFill>
                <a:latin typeface="Arial"/>
                <a:cs typeface="Arial"/>
              </a:rPr>
              <a:t>s</a:t>
            </a:r>
            <a:r>
              <a:rPr dirty="0" smtClean="0" sz="700" spc="-4">
                <a:solidFill>
                  <a:srgbClr val="474747"/>
                </a:solidFill>
                <a:latin typeface="Arial"/>
                <a:cs typeface="Arial"/>
              </a:rPr>
              <a:t>e</a:t>
            </a:r>
            <a:r>
              <a:rPr dirty="0" smtClean="0" sz="700" spc="-4">
                <a:solidFill>
                  <a:srgbClr val="474747"/>
                </a:solidFill>
                <a:latin typeface="Arial"/>
                <a:cs typeface="Arial"/>
              </a:rPr>
              <a:t>n</a:t>
            </a:r>
            <a:r>
              <a:rPr dirty="0" smtClean="0" sz="700" spc="0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dirty="0" smtClean="0" sz="700" spc="-4">
                <a:solidFill>
                  <a:srgbClr val="474747"/>
                </a:solidFill>
                <a:latin typeface="Arial"/>
                <a:cs typeface="Arial"/>
              </a:rPr>
              <a:t>a</a:t>
            </a:r>
            <a:r>
              <a:rPr dirty="0" smtClean="0" sz="700" spc="0">
                <a:solidFill>
                  <a:srgbClr val="474747"/>
                </a:solidFill>
                <a:latin typeface="Arial"/>
                <a:cs typeface="Arial"/>
              </a:rPr>
              <a:t>ti</a:t>
            </a:r>
            <a:r>
              <a:rPr dirty="0" smtClean="0" sz="700" spc="-4">
                <a:solidFill>
                  <a:srgbClr val="474747"/>
                </a:solidFill>
                <a:latin typeface="Arial"/>
                <a:cs typeface="Arial"/>
              </a:rPr>
              <a:t>o</a:t>
            </a:r>
            <a:r>
              <a:rPr dirty="0" smtClean="0" sz="700" spc="0">
                <a:solidFill>
                  <a:srgbClr val="474747"/>
                </a:solidFill>
                <a:latin typeface="Arial"/>
                <a:cs typeface="Arial"/>
              </a:rPr>
              <a:t>n</a:t>
            </a:r>
            <a:r>
              <a:rPr dirty="0" smtClean="0" sz="700" spc="-9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dirty="0" smtClean="0" sz="700" spc="4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dirty="0" smtClean="0" sz="700" spc="0">
                <a:solidFill>
                  <a:srgbClr val="474747"/>
                </a:solidFill>
                <a:latin typeface="Arial"/>
                <a:cs typeface="Arial"/>
              </a:rPr>
              <a:t>itle</a:t>
            </a:r>
            <a:r>
              <a:rPr dirty="0" smtClean="0" sz="700" spc="-18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474747"/>
                </a:solidFill>
                <a:latin typeface="Arial"/>
                <a:cs typeface="Arial"/>
              </a:rPr>
              <a:t>|</a:t>
            </a:r>
            <a:r>
              <a:rPr dirty="0" smtClean="0" sz="700" spc="8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474747"/>
                </a:solidFill>
                <a:latin typeface="Arial"/>
                <a:cs typeface="Arial"/>
              </a:rPr>
              <a:t>Da</a:t>
            </a:r>
            <a:r>
              <a:rPr dirty="0" smtClean="0" sz="700" spc="-4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dirty="0" smtClean="0" sz="700" spc="0">
                <a:solidFill>
                  <a:srgbClr val="474747"/>
                </a:solidFill>
                <a:latin typeface="Arial"/>
                <a:cs typeface="Arial"/>
              </a:rPr>
              <a:t>e</a:t>
            </a:r>
            <a:endParaRPr sz="7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7389622" y="6666385"/>
            <a:ext cx="2309483" cy="11592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25"/>
              </a:spcBef>
            </a:pP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Co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p</a:t>
            </a:r>
            <a:r>
              <a:rPr dirty="0" smtClean="0" sz="700" spc="-25">
                <a:solidFill>
                  <a:srgbClr val="909090"/>
                </a:solidFill>
                <a:latin typeface="Arial"/>
                <a:cs typeface="Arial"/>
              </a:rPr>
              <a:t>y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r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ig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h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t</a:t>
            </a:r>
            <a:r>
              <a:rPr dirty="0" smtClean="0" sz="700" spc="14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©</a:t>
            </a:r>
            <a:r>
              <a:rPr dirty="0" smtClean="0" sz="700" spc="-5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Ca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p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g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e</a:t>
            </a:r>
            <a:r>
              <a:rPr dirty="0" smtClean="0" sz="700" spc="9">
                <a:solidFill>
                  <a:srgbClr val="909090"/>
                </a:solidFill>
                <a:latin typeface="Arial"/>
                <a:cs typeface="Arial"/>
              </a:rPr>
              <a:t>m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ini</a:t>
            </a:r>
            <a:r>
              <a:rPr dirty="0" smtClean="0" sz="700" spc="-23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2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0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1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5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.</a:t>
            </a:r>
            <a:r>
              <a:rPr dirty="0" smtClean="0" sz="700" spc="2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dirty="0" smtClean="0" sz="700" spc="4">
                <a:solidFill>
                  <a:srgbClr val="909090"/>
                </a:solidFill>
                <a:latin typeface="Arial"/>
                <a:cs typeface="Arial"/>
              </a:rPr>
              <a:t>A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ll</a:t>
            </a:r>
            <a:r>
              <a:rPr dirty="0" smtClean="0" sz="700" spc="-17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Ri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g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h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ts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Res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e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r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v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e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d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       </a:t>
            </a:r>
            <a:r>
              <a:rPr dirty="0" smtClean="0" sz="700" spc="59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16</a:t>
            </a:r>
            <a:endParaRPr sz="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10"/>
          <p:cNvSpPr/>
          <p:nvPr/>
        </p:nvSpPr>
        <p:spPr>
          <a:xfrm>
            <a:off x="0" y="409956"/>
            <a:ext cx="9906000" cy="83515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" name="object 11"/>
          <p:cNvSpPr/>
          <p:nvPr/>
        </p:nvSpPr>
        <p:spPr>
          <a:xfrm>
            <a:off x="45720" y="605028"/>
            <a:ext cx="106680" cy="1066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" name="object 12"/>
          <p:cNvSpPr/>
          <p:nvPr/>
        </p:nvSpPr>
        <p:spPr>
          <a:xfrm>
            <a:off x="1" y="438908"/>
            <a:ext cx="9905998" cy="724683"/>
          </a:xfrm>
          <a:custGeom>
            <a:avLst/>
            <a:gdLst/>
            <a:ahLst/>
            <a:cxnLst/>
            <a:rect l="l" t="t" r="r" b="b"/>
            <a:pathLst>
              <a:path w="9905998" h="724683">
                <a:moveTo>
                  <a:pt x="457935" y="611028"/>
                </a:moveTo>
                <a:lnTo>
                  <a:pt x="447560" y="591078"/>
                </a:lnTo>
                <a:lnTo>
                  <a:pt x="434874" y="569125"/>
                </a:lnTo>
                <a:lnTo>
                  <a:pt x="419746" y="545670"/>
                </a:lnTo>
                <a:lnTo>
                  <a:pt x="402044" y="521213"/>
                </a:lnTo>
                <a:lnTo>
                  <a:pt x="381638" y="496255"/>
                </a:lnTo>
                <a:lnTo>
                  <a:pt x="358396" y="471298"/>
                </a:lnTo>
                <a:lnTo>
                  <a:pt x="332187" y="446841"/>
                </a:lnTo>
                <a:lnTo>
                  <a:pt x="302882" y="423385"/>
                </a:lnTo>
                <a:lnTo>
                  <a:pt x="270347" y="401433"/>
                </a:lnTo>
                <a:lnTo>
                  <a:pt x="234453" y="381483"/>
                </a:lnTo>
                <a:lnTo>
                  <a:pt x="195068" y="364038"/>
                </a:lnTo>
                <a:lnTo>
                  <a:pt x="152061" y="349597"/>
                </a:lnTo>
                <a:lnTo>
                  <a:pt x="105302" y="338663"/>
                </a:lnTo>
                <a:lnTo>
                  <a:pt x="54658" y="331735"/>
                </a:lnTo>
                <a:lnTo>
                  <a:pt x="0" y="329314"/>
                </a:lnTo>
                <a:lnTo>
                  <a:pt x="0" y="396751"/>
                </a:lnTo>
                <a:lnTo>
                  <a:pt x="54658" y="399146"/>
                </a:lnTo>
                <a:lnTo>
                  <a:pt x="105302" y="406000"/>
                </a:lnTo>
                <a:lnTo>
                  <a:pt x="152061" y="416818"/>
                </a:lnTo>
                <a:lnTo>
                  <a:pt x="195068" y="431105"/>
                </a:lnTo>
                <a:lnTo>
                  <a:pt x="234453" y="448365"/>
                </a:lnTo>
                <a:lnTo>
                  <a:pt x="270347" y="468102"/>
                </a:lnTo>
                <a:lnTo>
                  <a:pt x="302882" y="489821"/>
                </a:lnTo>
                <a:lnTo>
                  <a:pt x="332187" y="513026"/>
                </a:lnTo>
                <a:lnTo>
                  <a:pt x="358396" y="537222"/>
                </a:lnTo>
                <a:lnTo>
                  <a:pt x="381638" y="561914"/>
                </a:lnTo>
                <a:lnTo>
                  <a:pt x="402044" y="586606"/>
                </a:lnTo>
                <a:lnTo>
                  <a:pt x="419746" y="610803"/>
                </a:lnTo>
                <a:lnTo>
                  <a:pt x="434874" y="634008"/>
                </a:lnTo>
                <a:lnTo>
                  <a:pt x="447560" y="655727"/>
                </a:lnTo>
                <a:lnTo>
                  <a:pt x="457935" y="675464"/>
                </a:lnTo>
                <a:lnTo>
                  <a:pt x="466130" y="692724"/>
                </a:lnTo>
                <a:lnTo>
                  <a:pt x="472275" y="707011"/>
                </a:lnTo>
                <a:lnTo>
                  <a:pt x="478943" y="724683"/>
                </a:lnTo>
                <a:lnTo>
                  <a:pt x="480512" y="724683"/>
                </a:lnTo>
                <a:lnTo>
                  <a:pt x="501569" y="675464"/>
                </a:lnTo>
                <a:lnTo>
                  <a:pt x="524717" y="634008"/>
                </a:lnTo>
                <a:lnTo>
                  <a:pt x="557701" y="586606"/>
                </a:lnTo>
                <a:lnTo>
                  <a:pt x="601590" y="537222"/>
                </a:lnTo>
                <a:lnTo>
                  <a:pt x="657449" y="489821"/>
                </a:lnTo>
                <a:lnTo>
                  <a:pt x="690202" y="468102"/>
                </a:lnTo>
                <a:lnTo>
                  <a:pt x="726347" y="448365"/>
                </a:lnTo>
                <a:lnTo>
                  <a:pt x="766020" y="431105"/>
                </a:lnTo>
                <a:lnTo>
                  <a:pt x="809352" y="416818"/>
                </a:lnTo>
                <a:lnTo>
                  <a:pt x="856478" y="406000"/>
                </a:lnTo>
                <a:lnTo>
                  <a:pt x="907531" y="399146"/>
                </a:lnTo>
                <a:lnTo>
                  <a:pt x="962645" y="396751"/>
                </a:lnTo>
                <a:lnTo>
                  <a:pt x="9419969" y="396751"/>
                </a:lnTo>
                <a:lnTo>
                  <a:pt x="9475087" y="394356"/>
                </a:lnTo>
                <a:lnTo>
                  <a:pt x="9526191" y="387502"/>
                </a:lnTo>
                <a:lnTo>
                  <a:pt x="9573409" y="376684"/>
                </a:lnTo>
                <a:lnTo>
                  <a:pt x="9616868" y="362397"/>
                </a:lnTo>
                <a:lnTo>
                  <a:pt x="9656698" y="345137"/>
                </a:lnTo>
                <a:lnTo>
                  <a:pt x="9693028" y="325400"/>
                </a:lnTo>
                <a:lnTo>
                  <a:pt x="9725985" y="303681"/>
                </a:lnTo>
                <a:lnTo>
                  <a:pt x="9755698" y="280476"/>
                </a:lnTo>
                <a:lnTo>
                  <a:pt x="9782295" y="256279"/>
                </a:lnTo>
                <a:lnTo>
                  <a:pt x="9805906" y="231587"/>
                </a:lnTo>
                <a:lnTo>
                  <a:pt x="9826658" y="206895"/>
                </a:lnTo>
                <a:lnTo>
                  <a:pt x="9844680" y="182699"/>
                </a:lnTo>
                <a:lnTo>
                  <a:pt x="9860101" y="159494"/>
                </a:lnTo>
                <a:lnTo>
                  <a:pt x="9873048" y="137775"/>
                </a:lnTo>
                <a:lnTo>
                  <a:pt x="9883651" y="118038"/>
                </a:lnTo>
                <a:lnTo>
                  <a:pt x="9892039" y="100778"/>
                </a:lnTo>
                <a:lnTo>
                  <a:pt x="9898338" y="86491"/>
                </a:lnTo>
                <a:lnTo>
                  <a:pt x="9905189" y="68819"/>
                </a:lnTo>
                <a:lnTo>
                  <a:pt x="9905998" y="66424"/>
                </a:lnTo>
                <a:lnTo>
                  <a:pt x="9905998" y="0"/>
                </a:lnTo>
                <a:lnTo>
                  <a:pt x="9905189" y="1382"/>
                </a:lnTo>
                <a:lnTo>
                  <a:pt x="9902679" y="8236"/>
                </a:lnTo>
                <a:lnTo>
                  <a:pt x="9898338" y="19054"/>
                </a:lnTo>
                <a:lnTo>
                  <a:pt x="9873048" y="70338"/>
                </a:lnTo>
                <a:lnTo>
                  <a:pt x="9844680" y="115262"/>
                </a:lnTo>
                <a:lnTo>
                  <a:pt x="9805906" y="164150"/>
                </a:lnTo>
                <a:lnTo>
                  <a:pt x="9755698" y="213039"/>
                </a:lnTo>
                <a:lnTo>
                  <a:pt x="9693028" y="257963"/>
                </a:lnTo>
                <a:lnTo>
                  <a:pt x="9656698" y="277700"/>
                </a:lnTo>
                <a:lnTo>
                  <a:pt x="9616868" y="294960"/>
                </a:lnTo>
                <a:lnTo>
                  <a:pt x="9573409" y="309247"/>
                </a:lnTo>
                <a:lnTo>
                  <a:pt x="9526191" y="320065"/>
                </a:lnTo>
                <a:lnTo>
                  <a:pt x="9475087" y="326919"/>
                </a:lnTo>
                <a:lnTo>
                  <a:pt x="9419969" y="329314"/>
                </a:lnTo>
                <a:lnTo>
                  <a:pt x="962645" y="329314"/>
                </a:lnTo>
                <a:lnTo>
                  <a:pt x="907531" y="331735"/>
                </a:lnTo>
                <a:lnTo>
                  <a:pt x="856478" y="338663"/>
                </a:lnTo>
                <a:lnTo>
                  <a:pt x="809352" y="349597"/>
                </a:lnTo>
                <a:lnTo>
                  <a:pt x="766020" y="364038"/>
                </a:lnTo>
                <a:lnTo>
                  <a:pt x="726347" y="381483"/>
                </a:lnTo>
                <a:lnTo>
                  <a:pt x="690202" y="401433"/>
                </a:lnTo>
                <a:lnTo>
                  <a:pt x="657449" y="423385"/>
                </a:lnTo>
                <a:lnTo>
                  <a:pt x="627956" y="446841"/>
                </a:lnTo>
                <a:lnTo>
                  <a:pt x="601590" y="471298"/>
                </a:lnTo>
                <a:lnTo>
                  <a:pt x="578216" y="496255"/>
                </a:lnTo>
                <a:lnTo>
                  <a:pt x="557701" y="521213"/>
                </a:lnTo>
                <a:lnTo>
                  <a:pt x="539913" y="545670"/>
                </a:lnTo>
                <a:lnTo>
                  <a:pt x="524717" y="569125"/>
                </a:lnTo>
                <a:lnTo>
                  <a:pt x="511980" y="591078"/>
                </a:lnTo>
                <a:lnTo>
                  <a:pt x="501569" y="611028"/>
                </a:lnTo>
                <a:lnTo>
                  <a:pt x="493350" y="628473"/>
                </a:lnTo>
                <a:lnTo>
                  <a:pt x="487190" y="642914"/>
                </a:lnTo>
                <a:lnTo>
                  <a:pt x="480512" y="660776"/>
                </a:lnTo>
                <a:lnTo>
                  <a:pt x="478943" y="660776"/>
                </a:lnTo>
                <a:lnTo>
                  <a:pt x="476503" y="653848"/>
                </a:lnTo>
                <a:lnTo>
                  <a:pt x="472275" y="642914"/>
                </a:lnTo>
                <a:lnTo>
                  <a:pt x="466130" y="628473"/>
                </a:lnTo>
                <a:lnTo>
                  <a:pt x="457935" y="611028"/>
                </a:lnTo>
                <a:close/>
              </a:path>
            </a:pathLst>
          </a:custGeom>
          <a:solidFill>
            <a:srgbClr val="0097C6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" name="object 13"/>
          <p:cNvSpPr/>
          <p:nvPr/>
        </p:nvSpPr>
        <p:spPr>
          <a:xfrm>
            <a:off x="1" y="6362700"/>
            <a:ext cx="9905998" cy="0"/>
          </a:xfrm>
          <a:custGeom>
            <a:avLst/>
            <a:gdLst/>
            <a:ahLst/>
            <a:cxnLst/>
            <a:rect l="l" t="t" r="r" b="b"/>
            <a:pathLst>
              <a:path w="9905998" h="0">
                <a:moveTo>
                  <a:pt x="9905998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0097C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" name="object 14"/>
          <p:cNvSpPr/>
          <p:nvPr/>
        </p:nvSpPr>
        <p:spPr>
          <a:xfrm>
            <a:off x="0" y="0"/>
            <a:ext cx="9906000" cy="6362700"/>
          </a:xfrm>
          <a:custGeom>
            <a:avLst/>
            <a:gdLst/>
            <a:ahLst/>
            <a:cxnLst/>
            <a:rect l="l" t="t" r="r" b="b"/>
            <a:pathLst>
              <a:path w="9906000" h="6362700">
                <a:moveTo>
                  <a:pt x="9906000" y="0"/>
                </a:moveTo>
                <a:lnTo>
                  <a:pt x="0" y="0"/>
                </a:lnTo>
                <a:lnTo>
                  <a:pt x="0" y="6362700"/>
                </a:lnTo>
                <a:lnTo>
                  <a:pt x="9906000" y="6362700"/>
                </a:lnTo>
                <a:lnTo>
                  <a:pt x="9906000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" name="object 15"/>
          <p:cNvSpPr/>
          <p:nvPr/>
        </p:nvSpPr>
        <p:spPr>
          <a:xfrm>
            <a:off x="0" y="0"/>
            <a:ext cx="9906000" cy="1128776"/>
          </a:xfrm>
          <a:custGeom>
            <a:avLst/>
            <a:gdLst/>
            <a:ahLst/>
            <a:cxnLst/>
            <a:rect l="l" t="t" r="r" b="b"/>
            <a:pathLst>
              <a:path w="9906000" h="1128776">
                <a:moveTo>
                  <a:pt x="0" y="0"/>
                </a:moveTo>
                <a:lnTo>
                  <a:pt x="0" y="801877"/>
                </a:lnTo>
                <a:lnTo>
                  <a:pt x="44018" y="809048"/>
                </a:lnTo>
                <a:lnTo>
                  <a:pt x="84978" y="817151"/>
                </a:lnTo>
                <a:lnTo>
                  <a:pt x="123033" y="826194"/>
                </a:lnTo>
                <a:lnTo>
                  <a:pt x="158341" y="836180"/>
                </a:lnTo>
                <a:lnTo>
                  <a:pt x="191055" y="847115"/>
                </a:lnTo>
                <a:lnTo>
                  <a:pt x="221332" y="859006"/>
                </a:lnTo>
                <a:lnTo>
                  <a:pt x="249326" y="871857"/>
                </a:lnTo>
                <a:lnTo>
                  <a:pt x="275193" y="885673"/>
                </a:lnTo>
                <a:lnTo>
                  <a:pt x="299089" y="900461"/>
                </a:lnTo>
                <a:lnTo>
                  <a:pt x="321168" y="916225"/>
                </a:lnTo>
                <a:lnTo>
                  <a:pt x="341587" y="932971"/>
                </a:lnTo>
                <a:lnTo>
                  <a:pt x="360500" y="950705"/>
                </a:lnTo>
                <a:lnTo>
                  <a:pt x="378063" y="969432"/>
                </a:lnTo>
                <a:lnTo>
                  <a:pt x="394431" y="989157"/>
                </a:lnTo>
                <a:lnTo>
                  <a:pt x="409760" y="1009886"/>
                </a:lnTo>
                <a:lnTo>
                  <a:pt x="424204" y="1031624"/>
                </a:lnTo>
                <a:lnTo>
                  <a:pt x="437920" y="1054376"/>
                </a:lnTo>
                <a:lnTo>
                  <a:pt x="451063" y="1078149"/>
                </a:lnTo>
                <a:lnTo>
                  <a:pt x="463787" y="1102947"/>
                </a:lnTo>
                <a:lnTo>
                  <a:pt x="476250" y="1128776"/>
                </a:lnTo>
                <a:lnTo>
                  <a:pt x="492137" y="1105914"/>
                </a:lnTo>
                <a:lnTo>
                  <a:pt x="507125" y="1083119"/>
                </a:lnTo>
                <a:lnTo>
                  <a:pt x="521491" y="1060491"/>
                </a:lnTo>
                <a:lnTo>
                  <a:pt x="535515" y="1038132"/>
                </a:lnTo>
                <a:lnTo>
                  <a:pt x="549474" y="1016144"/>
                </a:lnTo>
                <a:lnTo>
                  <a:pt x="578314" y="973690"/>
                </a:lnTo>
                <a:lnTo>
                  <a:pt x="610240" y="933941"/>
                </a:lnTo>
                <a:lnTo>
                  <a:pt x="647482" y="897713"/>
                </a:lnTo>
                <a:lnTo>
                  <a:pt x="692267" y="865821"/>
                </a:lnTo>
                <a:lnTo>
                  <a:pt x="746824" y="839079"/>
                </a:lnTo>
                <a:lnTo>
                  <a:pt x="813383" y="818301"/>
                </a:lnTo>
                <a:lnTo>
                  <a:pt x="851860" y="810403"/>
                </a:lnTo>
                <a:lnTo>
                  <a:pt x="894172" y="804302"/>
                </a:lnTo>
                <a:lnTo>
                  <a:pt x="940600" y="800100"/>
                </a:lnTo>
                <a:lnTo>
                  <a:pt x="9467850" y="800100"/>
                </a:lnTo>
                <a:lnTo>
                  <a:pt x="9502265" y="799084"/>
                </a:lnTo>
                <a:lnTo>
                  <a:pt x="9535266" y="795633"/>
                </a:lnTo>
                <a:lnTo>
                  <a:pt x="9566869" y="789889"/>
                </a:lnTo>
                <a:lnTo>
                  <a:pt x="9597091" y="781988"/>
                </a:lnTo>
                <a:lnTo>
                  <a:pt x="9625947" y="772072"/>
                </a:lnTo>
                <a:lnTo>
                  <a:pt x="9653453" y="760280"/>
                </a:lnTo>
                <a:lnTo>
                  <a:pt x="9679627" y="746750"/>
                </a:lnTo>
                <a:lnTo>
                  <a:pt x="9704484" y="731623"/>
                </a:lnTo>
                <a:lnTo>
                  <a:pt x="9728041" y="715038"/>
                </a:lnTo>
                <a:lnTo>
                  <a:pt x="9750313" y="697134"/>
                </a:lnTo>
                <a:lnTo>
                  <a:pt x="9771318" y="678051"/>
                </a:lnTo>
                <a:lnTo>
                  <a:pt x="9791072" y="657929"/>
                </a:lnTo>
                <a:lnTo>
                  <a:pt x="9809590" y="636906"/>
                </a:lnTo>
                <a:lnTo>
                  <a:pt x="9826889" y="615122"/>
                </a:lnTo>
                <a:lnTo>
                  <a:pt x="9842986" y="592716"/>
                </a:lnTo>
                <a:lnTo>
                  <a:pt x="9857896" y="569829"/>
                </a:lnTo>
                <a:lnTo>
                  <a:pt x="9871636" y="546599"/>
                </a:lnTo>
                <a:lnTo>
                  <a:pt x="9895672" y="499670"/>
                </a:lnTo>
                <a:lnTo>
                  <a:pt x="9906000" y="476250"/>
                </a:lnTo>
                <a:lnTo>
                  <a:pt x="9906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" name="object 16"/>
          <p:cNvSpPr/>
          <p:nvPr/>
        </p:nvSpPr>
        <p:spPr>
          <a:xfrm>
            <a:off x="1" y="438908"/>
            <a:ext cx="9905998" cy="724683"/>
          </a:xfrm>
          <a:custGeom>
            <a:avLst/>
            <a:gdLst/>
            <a:ahLst/>
            <a:cxnLst/>
            <a:rect l="l" t="t" r="r" b="b"/>
            <a:pathLst>
              <a:path w="9905998" h="724683">
                <a:moveTo>
                  <a:pt x="457935" y="611028"/>
                </a:moveTo>
                <a:lnTo>
                  <a:pt x="447560" y="591078"/>
                </a:lnTo>
                <a:lnTo>
                  <a:pt x="434874" y="569125"/>
                </a:lnTo>
                <a:lnTo>
                  <a:pt x="419746" y="545670"/>
                </a:lnTo>
                <a:lnTo>
                  <a:pt x="402044" y="521213"/>
                </a:lnTo>
                <a:lnTo>
                  <a:pt x="381638" y="496255"/>
                </a:lnTo>
                <a:lnTo>
                  <a:pt x="358396" y="471298"/>
                </a:lnTo>
                <a:lnTo>
                  <a:pt x="332187" y="446841"/>
                </a:lnTo>
                <a:lnTo>
                  <a:pt x="302882" y="423385"/>
                </a:lnTo>
                <a:lnTo>
                  <a:pt x="270347" y="401433"/>
                </a:lnTo>
                <a:lnTo>
                  <a:pt x="234453" y="381483"/>
                </a:lnTo>
                <a:lnTo>
                  <a:pt x="195068" y="364038"/>
                </a:lnTo>
                <a:lnTo>
                  <a:pt x="152061" y="349597"/>
                </a:lnTo>
                <a:lnTo>
                  <a:pt x="105302" y="338663"/>
                </a:lnTo>
                <a:lnTo>
                  <a:pt x="54658" y="331735"/>
                </a:lnTo>
                <a:lnTo>
                  <a:pt x="0" y="329314"/>
                </a:lnTo>
                <a:lnTo>
                  <a:pt x="0" y="396751"/>
                </a:lnTo>
                <a:lnTo>
                  <a:pt x="54658" y="399146"/>
                </a:lnTo>
                <a:lnTo>
                  <a:pt x="105302" y="406000"/>
                </a:lnTo>
                <a:lnTo>
                  <a:pt x="152061" y="416818"/>
                </a:lnTo>
                <a:lnTo>
                  <a:pt x="195068" y="431105"/>
                </a:lnTo>
                <a:lnTo>
                  <a:pt x="234453" y="448365"/>
                </a:lnTo>
                <a:lnTo>
                  <a:pt x="270347" y="468102"/>
                </a:lnTo>
                <a:lnTo>
                  <a:pt x="302882" y="489821"/>
                </a:lnTo>
                <a:lnTo>
                  <a:pt x="332187" y="513026"/>
                </a:lnTo>
                <a:lnTo>
                  <a:pt x="358396" y="537222"/>
                </a:lnTo>
                <a:lnTo>
                  <a:pt x="381638" y="561914"/>
                </a:lnTo>
                <a:lnTo>
                  <a:pt x="402044" y="586606"/>
                </a:lnTo>
                <a:lnTo>
                  <a:pt x="419746" y="610803"/>
                </a:lnTo>
                <a:lnTo>
                  <a:pt x="434874" y="634008"/>
                </a:lnTo>
                <a:lnTo>
                  <a:pt x="447560" y="655727"/>
                </a:lnTo>
                <a:lnTo>
                  <a:pt x="457935" y="675464"/>
                </a:lnTo>
                <a:lnTo>
                  <a:pt x="466130" y="692724"/>
                </a:lnTo>
                <a:lnTo>
                  <a:pt x="472275" y="707011"/>
                </a:lnTo>
                <a:lnTo>
                  <a:pt x="478943" y="724683"/>
                </a:lnTo>
                <a:lnTo>
                  <a:pt x="480512" y="724683"/>
                </a:lnTo>
                <a:lnTo>
                  <a:pt x="501569" y="675464"/>
                </a:lnTo>
                <a:lnTo>
                  <a:pt x="524717" y="634008"/>
                </a:lnTo>
                <a:lnTo>
                  <a:pt x="557701" y="586606"/>
                </a:lnTo>
                <a:lnTo>
                  <a:pt x="601590" y="537222"/>
                </a:lnTo>
                <a:lnTo>
                  <a:pt x="657449" y="489821"/>
                </a:lnTo>
                <a:lnTo>
                  <a:pt x="690202" y="468102"/>
                </a:lnTo>
                <a:lnTo>
                  <a:pt x="726347" y="448365"/>
                </a:lnTo>
                <a:lnTo>
                  <a:pt x="766020" y="431105"/>
                </a:lnTo>
                <a:lnTo>
                  <a:pt x="809352" y="416818"/>
                </a:lnTo>
                <a:lnTo>
                  <a:pt x="856478" y="406000"/>
                </a:lnTo>
                <a:lnTo>
                  <a:pt x="907531" y="399146"/>
                </a:lnTo>
                <a:lnTo>
                  <a:pt x="962645" y="396751"/>
                </a:lnTo>
                <a:lnTo>
                  <a:pt x="9419969" y="396751"/>
                </a:lnTo>
                <a:lnTo>
                  <a:pt x="9475087" y="394356"/>
                </a:lnTo>
                <a:lnTo>
                  <a:pt x="9526191" y="387502"/>
                </a:lnTo>
                <a:lnTo>
                  <a:pt x="9573409" y="376684"/>
                </a:lnTo>
                <a:lnTo>
                  <a:pt x="9616868" y="362397"/>
                </a:lnTo>
                <a:lnTo>
                  <a:pt x="9656698" y="345137"/>
                </a:lnTo>
                <a:lnTo>
                  <a:pt x="9693028" y="325400"/>
                </a:lnTo>
                <a:lnTo>
                  <a:pt x="9725985" y="303681"/>
                </a:lnTo>
                <a:lnTo>
                  <a:pt x="9755698" y="280476"/>
                </a:lnTo>
                <a:lnTo>
                  <a:pt x="9782295" y="256279"/>
                </a:lnTo>
                <a:lnTo>
                  <a:pt x="9805906" y="231587"/>
                </a:lnTo>
                <a:lnTo>
                  <a:pt x="9826658" y="206895"/>
                </a:lnTo>
                <a:lnTo>
                  <a:pt x="9844680" y="182699"/>
                </a:lnTo>
                <a:lnTo>
                  <a:pt x="9860101" y="159494"/>
                </a:lnTo>
                <a:lnTo>
                  <a:pt x="9873048" y="137775"/>
                </a:lnTo>
                <a:lnTo>
                  <a:pt x="9883651" y="118038"/>
                </a:lnTo>
                <a:lnTo>
                  <a:pt x="9892039" y="100778"/>
                </a:lnTo>
                <a:lnTo>
                  <a:pt x="9898338" y="86491"/>
                </a:lnTo>
                <a:lnTo>
                  <a:pt x="9905189" y="68819"/>
                </a:lnTo>
                <a:lnTo>
                  <a:pt x="9905998" y="66424"/>
                </a:lnTo>
                <a:lnTo>
                  <a:pt x="9905998" y="0"/>
                </a:lnTo>
                <a:lnTo>
                  <a:pt x="9905189" y="1382"/>
                </a:lnTo>
                <a:lnTo>
                  <a:pt x="9902679" y="8236"/>
                </a:lnTo>
                <a:lnTo>
                  <a:pt x="9898338" y="19054"/>
                </a:lnTo>
                <a:lnTo>
                  <a:pt x="9873048" y="70338"/>
                </a:lnTo>
                <a:lnTo>
                  <a:pt x="9844680" y="115262"/>
                </a:lnTo>
                <a:lnTo>
                  <a:pt x="9805906" y="164150"/>
                </a:lnTo>
                <a:lnTo>
                  <a:pt x="9755698" y="213039"/>
                </a:lnTo>
                <a:lnTo>
                  <a:pt x="9693028" y="257963"/>
                </a:lnTo>
                <a:lnTo>
                  <a:pt x="9656698" y="277700"/>
                </a:lnTo>
                <a:lnTo>
                  <a:pt x="9616868" y="294960"/>
                </a:lnTo>
                <a:lnTo>
                  <a:pt x="9573409" y="309247"/>
                </a:lnTo>
                <a:lnTo>
                  <a:pt x="9526191" y="320065"/>
                </a:lnTo>
                <a:lnTo>
                  <a:pt x="9475087" y="326919"/>
                </a:lnTo>
                <a:lnTo>
                  <a:pt x="9419969" y="329314"/>
                </a:lnTo>
                <a:lnTo>
                  <a:pt x="962645" y="329314"/>
                </a:lnTo>
                <a:lnTo>
                  <a:pt x="907531" y="331735"/>
                </a:lnTo>
                <a:lnTo>
                  <a:pt x="856478" y="338663"/>
                </a:lnTo>
                <a:lnTo>
                  <a:pt x="809352" y="349597"/>
                </a:lnTo>
                <a:lnTo>
                  <a:pt x="766020" y="364038"/>
                </a:lnTo>
                <a:lnTo>
                  <a:pt x="726347" y="381483"/>
                </a:lnTo>
                <a:lnTo>
                  <a:pt x="690202" y="401433"/>
                </a:lnTo>
                <a:lnTo>
                  <a:pt x="657449" y="423385"/>
                </a:lnTo>
                <a:lnTo>
                  <a:pt x="627956" y="446841"/>
                </a:lnTo>
                <a:lnTo>
                  <a:pt x="601590" y="471298"/>
                </a:lnTo>
                <a:lnTo>
                  <a:pt x="578216" y="496255"/>
                </a:lnTo>
                <a:lnTo>
                  <a:pt x="557701" y="521213"/>
                </a:lnTo>
                <a:lnTo>
                  <a:pt x="539913" y="545670"/>
                </a:lnTo>
                <a:lnTo>
                  <a:pt x="524717" y="569125"/>
                </a:lnTo>
                <a:lnTo>
                  <a:pt x="511980" y="591078"/>
                </a:lnTo>
                <a:lnTo>
                  <a:pt x="501569" y="611028"/>
                </a:lnTo>
                <a:lnTo>
                  <a:pt x="493350" y="628473"/>
                </a:lnTo>
                <a:lnTo>
                  <a:pt x="487190" y="642914"/>
                </a:lnTo>
                <a:lnTo>
                  <a:pt x="480512" y="660776"/>
                </a:lnTo>
                <a:lnTo>
                  <a:pt x="478943" y="660776"/>
                </a:lnTo>
                <a:lnTo>
                  <a:pt x="476503" y="653848"/>
                </a:lnTo>
                <a:lnTo>
                  <a:pt x="472275" y="642914"/>
                </a:lnTo>
                <a:lnTo>
                  <a:pt x="466130" y="628473"/>
                </a:lnTo>
                <a:lnTo>
                  <a:pt x="457935" y="61102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" name="object 17"/>
          <p:cNvSpPr/>
          <p:nvPr/>
        </p:nvSpPr>
        <p:spPr>
          <a:xfrm>
            <a:off x="1" y="6362700"/>
            <a:ext cx="9905998" cy="0"/>
          </a:xfrm>
          <a:custGeom>
            <a:avLst/>
            <a:gdLst/>
            <a:ahLst/>
            <a:cxnLst/>
            <a:rect l="l" t="t" r="r" b="b"/>
            <a:pathLst>
              <a:path w="9905998" h="0">
                <a:moveTo>
                  <a:pt x="9905998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0097C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" name="object 18"/>
          <p:cNvSpPr/>
          <p:nvPr/>
        </p:nvSpPr>
        <p:spPr>
          <a:xfrm>
            <a:off x="0" y="409956"/>
            <a:ext cx="9906000" cy="83515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9" name="object 19"/>
          <p:cNvSpPr/>
          <p:nvPr/>
        </p:nvSpPr>
        <p:spPr>
          <a:xfrm>
            <a:off x="45720" y="605028"/>
            <a:ext cx="106680" cy="10667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0" name="object 20"/>
          <p:cNvSpPr/>
          <p:nvPr/>
        </p:nvSpPr>
        <p:spPr>
          <a:xfrm>
            <a:off x="1" y="438908"/>
            <a:ext cx="9905998" cy="724683"/>
          </a:xfrm>
          <a:custGeom>
            <a:avLst/>
            <a:gdLst/>
            <a:ahLst/>
            <a:cxnLst/>
            <a:rect l="l" t="t" r="r" b="b"/>
            <a:pathLst>
              <a:path w="9905998" h="724683">
                <a:moveTo>
                  <a:pt x="457935" y="611028"/>
                </a:moveTo>
                <a:lnTo>
                  <a:pt x="447560" y="591078"/>
                </a:lnTo>
                <a:lnTo>
                  <a:pt x="434874" y="569125"/>
                </a:lnTo>
                <a:lnTo>
                  <a:pt x="419746" y="545670"/>
                </a:lnTo>
                <a:lnTo>
                  <a:pt x="402044" y="521213"/>
                </a:lnTo>
                <a:lnTo>
                  <a:pt x="381638" y="496255"/>
                </a:lnTo>
                <a:lnTo>
                  <a:pt x="358396" y="471298"/>
                </a:lnTo>
                <a:lnTo>
                  <a:pt x="332187" y="446841"/>
                </a:lnTo>
                <a:lnTo>
                  <a:pt x="302882" y="423385"/>
                </a:lnTo>
                <a:lnTo>
                  <a:pt x="270347" y="401433"/>
                </a:lnTo>
                <a:lnTo>
                  <a:pt x="234453" y="381483"/>
                </a:lnTo>
                <a:lnTo>
                  <a:pt x="195068" y="364038"/>
                </a:lnTo>
                <a:lnTo>
                  <a:pt x="152061" y="349597"/>
                </a:lnTo>
                <a:lnTo>
                  <a:pt x="105302" y="338663"/>
                </a:lnTo>
                <a:lnTo>
                  <a:pt x="54658" y="331735"/>
                </a:lnTo>
                <a:lnTo>
                  <a:pt x="0" y="329314"/>
                </a:lnTo>
                <a:lnTo>
                  <a:pt x="0" y="396751"/>
                </a:lnTo>
                <a:lnTo>
                  <a:pt x="54658" y="399146"/>
                </a:lnTo>
                <a:lnTo>
                  <a:pt x="105302" y="406000"/>
                </a:lnTo>
                <a:lnTo>
                  <a:pt x="152061" y="416818"/>
                </a:lnTo>
                <a:lnTo>
                  <a:pt x="195068" y="431105"/>
                </a:lnTo>
                <a:lnTo>
                  <a:pt x="234453" y="448365"/>
                </a:lnTo>
                <a:lnTo>
                  <a:pt x="270347" y="468102"/>
                </a:lnTo>
                <a:lnTo>
                  <a:pt x="302882" y="489821"/>
                </a:lnTo>
                <a:lnTo>
                  <a:pt x="332187" y="513026"/>
                </a:lnTo>
                <a:lnTo>
                  <a:pt x="358396" y="537222"/>
                </a:lnTo>
                <a:lnTo>
                  <a:pt x="381638" y="561914"/>
                </a:lnTo>
                <a:lnTo>
                  <a:pt x="402044" y="586606"/>
                </a:lnTo>
                <a:lnTo>
                  <a:pt x="419746" y="610803"/>
                </a:lnTo>
                <a:lnTo>
                  <a:pt x="434874" y="634008"/>
                </a:lnTo>
                <a:lnTo>
                  <a:pt x="447560" y="655727"/>
                </a:lnTo>
                <a:lnTo>
                  <a:pt x="457935" y="675464"/>
                </a:lnTo>
                <a:lnTo>
                  <a:pt x="466130" y="692724"/>
                </a:lnTo>
                <a:lnTo>
                  <a:pt x="472275" y="707011"/>
                </a:lnTo>
                <a:lnTo>
                  <a:pt x="478943" y="724683"/>
                </a:lnTo>
                <a:lnTo>
                  <a:pt x="480512" y="724683"/>
                </a:lnTo>
                <a:lnTo>
                  <a:pt x="501569" y="675464"/>
                </a:lnTo>
                <a:lnTo>
                  <a:pt x="524717" y="634008"/>
                </a:lnTo>
                <a:lnTo>
                  <a:pt x="557701" y="586606"/>
                </a:lnTo>
                <a:lnTo>
                  <a:pt x="601590" y="537222"/>
                </a:lnTo>
                <a:lnTo>
                  <a:pt x="657449" y="489821"/>
                </a:lnTo>
                <a:lnTo>
                  <a:pt x="690202" y="468102"/>
                </a:lnTo>
                <a:lnTo>
                  <a:pt x="726347" y="448365"/>
                </a:lnTo>
                <a:lnTo>
                  <a:pt x="766020" y="431105"/>
                </a:lnTo>
                <a:lnTo>
                  <a:pt x="809352" y="416818"/>
                </a:lnTo>
                <a:lnTo>
                  <a:pt x="856478" y="406000"/>
                </a:lnTo>
                <a:lnTo>
                  <a:pt x="907531" y="399146"/>
                </a:lnTo>
                <a:lnTo>
                  <a:pt x="962645" y="396751"/>
                </a:lnTo>
                <a:lnTo>
                  <a:pt x="9419969" y="396751"/>
                </a:lnTo>
                <a:lnTo>
                  <a:pt x="9475087" y="394356"/>
                </a:lnTo>
                <a:lnTo>
                  <a:pt x="9526191" y="387502"/>
                </a:lnTo>
                <a:lnTo>
                  <a:pt x="9573409" y="376684"/>
                </a:lnTo>
                <a:lnTo>
                  <a:pt x="9616868" y="362397"/>
                </a:lnTo>
                <a:lnTo>
                  <a:pt x="9656698" y="345137"/>
                </a:lnTo>
                <a:lnTo>
                  <a:pt x="9693028" y="325400"/>
                </a:lnTo>
                <a:lnTo>
                  <a:pt x="9725985" y="303681"/>
                </a:lnTo>
                <a:lnTo>
                  <a:pt x="9755698" y="280476"/>
                </a:lnTo>
                <a:lnTo>
                  <a:pt x="9782295" y="256279"/>
                </a:lnTo>
                <a:lnTo>
                  <a:pt x="9805906" y="231587"/>
                </a:lnTo>
                <a:lnTo>
                  <a:pt x="9826658" y="206895"/>
                </a:lnTo>
                <a:lnTo>
                  <a:pt x="9844680" y="182699"/>
                </a:lnTo>
                <a:lnTo>
                  <a:pt x="9860101" y="159494"/>
                </a:lnTo>
                <a:lnTo>
                  <a:pt x="9873048" y="137775"/>
                </a:lnTo>
                <a:lnTo>
                  <a:pt x="9883651" y="118038"/>
                </a:lnTo>
                <a:lnTo>
                  <a:pt x="9892039" y="100778"/>
                </a:lnTo>
                <a:lnTo>
                  <a:pt x="9898338" y="86491"/>
                </a:lnTo>
                <a:lnTo>
                  <a:pt x="9905189" y="68819"/>
                </a:lnTo>
                <a:lnTo>
                  <a:pt x="9905998" y="66424"/>
                </a:lnTo>
                <a:lnTo>
                  <a:pt x="9905998" y="0"/>
                </a:lnTo>
                <a:lnTo>
                  <a:pt x="9905189" y="1382"/>
                </a:lnTo>
                <a:lnTo>
                  <a:pt x="9902679" y="8236"/>
                </a:lnTo>
                <a:lnTo>
                  <a:pt x="9898338" y="19054"/>
                </a:lnTo>
                <a:lnTo>
                  <a:pt x="9873048" y="70338"/>
                </a:lnTo>
                <a:lnTo>
                  <a:pt x="9844680" y="115262"/>
                </a:lnTo>
                <a:lnTo>
                  <a:pt x="9805906" y="164150"/>
                </a:lnTo>
                <a:lnTo>
                  <a:pt x="9755698" y="213039"/>
                </a:lnTo>
                <a:lnTo>
                  <a:pt x="9693028" y="257963"/>
                </a:lnTo>
                <a:lnTo>
                  <a:pt x="9656698" y="277700"/>
                </a:lnTo>
                <a:lnTo>
                  <a:pt x="9616868" y="294960"/>
                </a:lnTo>
                <a:lnTo>
                  <a:pt x="9573409" y="309247"/>
                </a:lnTo>
                <a:lnTo>
                  <a:pt x="9526191" y="320065"/>
                </a:lnTo>
                <a:lnTo>
                  <a:pt x="9475087" y="326919"/>
                </a:lnTo>
                <a:lnTo>
                  <a:pt x="9419969" y="329314"/>
                </a:lnTo>
                <a:lnTo>
                  <a:pt x="962645" y="329314"/>
                </a:lnTo>
                <a:lnTo>
                  <a:pt x="907531" y="331735"/>
                </a:lnTo>
                <a:lnTo>
                  <a:pt x="856478" y="338663"/>
                </a:lnTo>
                <a:lnTo>
                  <a:pt x="809352" y="349597"/>
                </a:lnTo>
                <a:lnTo>
                  <a:pt x="766020" y="364038"/>
                </a:lnTo>
                <a:lnTo>
                  <a:pt x="726347" y="381483"/>
                </a:lnTo>
                <a:lnTo>
                  <a:pt x="690202" y="401433"/>
                </a:lnTo>
                <a:lnTo>
                  <a:pt x="657449" y="423385"/>
                </a:lnTo>
                <a:lnTo>
                  <a:pt x="627956" y="446841"/>
                </a:lnTo>
                <a:lnTo>
                  <a:pt x="601590" y="471298"/>
                </a:lnTo>
                <a:lnTo>
                  <a:pt x="578216" y="496255"/>
                </a:lnTo>
                <a:lnTo>
                  <a:pt x="557701" y="521213"/>
                </a:lnTo>
                <a:lnTo>
                  <a:pt x="539913" y="545670"/>
                </a:lnTo>
                <a:lnTo>
                  <a:pt x="524717" y="569125"/>
                </a:lnTo>
                <a:lnTo>
                  <a:pt x="511980" y="591078"/>
                </a:lnTo>
                <a:lnTo>
                  <a:pt x="501569" y="611028"/>
                </a:lnTo>
                <a:lnTo>
                  <a:pt x="493350" y="628473"/>
                </a:lnTo>
                <a:lnTo>
                  <a:pt x="487190" y="642914"/>
                </a:lnTo>
                <a:lnTo>
                  <a:pt x="480512" y="660776"/>
                </a:lnTo>
                <a:lnTo>
                  <a:pt x="478943" y="660776"/>
                </a:lnTo>
                <a:lnTo>
                  <a:pt x="476503" y="653848"/>
                </a:lnTo>
                <a:lnTo>
                  <a:pt x="472275" y="642914"/>
                </a:lnTo>
                <a:lnTo>
                  <a:pt x="466130" y="628473"/>
                </a:lnTo>
                <a:lnTo>
                  <a:pt x="457935" y="611028"/>
                </a:lnTo>
                <a:close/>
              </a:path>
            </a:pathLst>
          </a:custGeom>
          <a:solidFill>
            <a:srgbClr val="0097C6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" name="object 9"/>
          <p:cNvSpPr/>
          <p:nvPr/>
        </p:nvSpPr>
        <p:spPr>
          <a:xfrm>
            <a:off x="349250" y="6456446"/>
            <a:ext cx="1362456" cy="3157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3155442" y="409606"/>
            <a:ext cx="3774084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55"/>
              </a:lnSpc>
              <a:spcBef>
                <a:spcPts val="127"/>
              </a:spcBef>
            </a:pPr>
            <a:r>
              <a:rPr dirty="0" smtClean="0" sz="2400" spc="0" b="1">
                <a:solidFill>
                  <a:srgbClr val="0097C6"/>
                </a:solidFill>
                <a:latin typeface="Arial"/>
                <a:cs typeface="Arial"/>
              </a:rPr>
              <a:t>Mu</a:t>
            </a:r>
            <a:r>
              <a:rPr dirty="0" smtClean="0" sz="2400" spc="4" b="1">
                <a:solidFill>
                  <a:srgbClr val="0097C6"/>
                </a:solidFill>
                <a:latin typeface="Arial"/>
                <a:cs typeface="Arial"/>
              </a:rPr>
              <a:t>l</a:t>
            </a:r>
            <a:r>
              <a:rPr dirty="0" smtClean="0" sz="2400" spc="0" b="1">
                <a:solidFill>
                  <a:srgbClr val="0097C6"/>
                </a:solidFill>
                <a:latin typeface="Arial"/>
                <a:cs typeface="Arial"/>
              </a:rPr>
              <a:t>t</a:t>
            </a:r>
            <a:r>
              <a:rPr dirty="0" smtClean="0" sz="2400" spc="4" b="1">
                <a:solidFill>
                  <a:srgbClr val="0097C6"/>
                </a:solidFill>
                <a:latin typeface="Arial"/>
                <a:cs typeface="Arial"/>
              </a:rPr>
              <a:t>i</a:t>
            </a:r>
            <a:r>
              <a:rPr dirty="0" smtClean="0" sz="2400" spc="0" b="1">
                <a:solidFill>
                  <a:srgbClr val="0097C6"/>
                </a:solidFill>
                <a:latin typeface="Arial"/>
                <a:cs typeface="Arial"/>
              </a:rPr>
              <a:t>loa</a:t>
            </a:r>
            <a:r>
              <a:rPr dirty="0" smtClean="0" sz="2400" spc="4" b="1">
                <a:solidFill>
                  <a:srgbClr val="0097C6"/>
                </a:solidFill>
                <a:latin typeface="Arial"/>
                <a:cs typeface="Arial"/>
              </a:rPr>
              <a:t>d</a:t>
            </a:r>
            <a:r>
              <a:rPr dirty="0" smtClean="0" sz="2400" spc="0" b="1">
                <a:solidFill>
                  <a:srgbClr val="0097C6"/>
                </a:solidFill>
                <a:latin typeface="Arial"/>
                <a:cs typeface="Arial"/>
              </a:rPr>
              <a:t>:</a:t>
            </a:r>
            <a:r>
              <a:rPr dirty="0" smtClean="0" sz="2400" spc="-50" b="1">
                <a:solidFill>
                  <a:srgbClr val="0097C6"/>
                </a:solidFill>
                <a:latin typeface="Arial"/>
                <a:cs typeface="Arial"/>
              </a:rPr>
              <a:t> </a:t>
            </a:r>
            <a:r>
              <a:rPr dirty="0" smtClean="0" sz="2400" spc="0" b="1">
                <a:solidFill>
                  <a:srgbClr val="0097C6"/>
                </a:solidFill>
                <a:latin typeface="Arial"/>
                <a:cs typeface="Arial"/>
              </a:rPr>
              <a:t>Clea</a:t>
            </a:r>
            <a:r>
              <a:rPr dirty="0" smtClean="0" sz="2400" spc="-4" b="1">
                <a:solidFill>
                  <a:srgbClr val="0097C6"/>
                </a:solidFill>
                <a:latin typeface="Arial"/>
                <a:cs typeface="Arial"/>
              </a:rPr>
              <a:t>n</a:t>
            </a:r>
            <a:r>
              <a:rPr dirty="0" smtClean="0" sz="2400" spc="0" b="1">
                <a:solidFill>
                  <a:srgbClr val="0097C6"/>
                </a:solidFill>
                <a:latin typeface="Arial"/>
                <a:cs typeface="Arial"/>
              </a:rPr>
              <a:t>up</a:t>
            </a:r>
            <a:r>
              <a:rPr dirty="0" smtClean="0" sz="2400" spc="0" b="1">
                <a:solidFill>
                  <a:srgbClr val="0097C6"/>
                </a:solidFill>
                <a:latin typeface="Arial"/>
                <a:cs typeface="Arial"/>
              </a:rPr>
              <a:t> </a:t>
            </a:r>
            <a:r>
              <a:rPr dirty="0" smtClean="0" sz="2400" spc="0" b="1">
                <a:solidFill>
                  <a:srgbClr val="0097C6"/>
                </a:solidFill>
                <a:latin typeface="Arial"/>
                <a:cs typeface="Arial"/>
              </a:rPr>
              <a:t>P</a:t>
            </a:r>
            <a:r>
              <a:rPr dirty="0" smtClean="0" sz="2400" spc="-4" b="1">
                <a:solidFill>
                  <a:srgbClr val="0097C6"/>
                </a:solidFill>
                <a:latin typeface="Arial"/>
                <a:cs typeface="Arial"/>
              </a:rPr>
              <a:t>h</a:t>
            </a:r>
            <a:r>
              <a:rPr dirty="0" smtClean="0" sz="2400" spc="0" b="1">
                <a:solidFill>
                  <a:srgbClr val="0097C6"/>
                </a:solidFill>
                <a:latin typeface="Arial"/>
                <a:cs typeface="Arial"/>
              </a:rPr>
              <a:t>ase</a:t>
            </a:r>
            <a:endParaRPr sz="24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20116" y="1063765"/>
            <a:ext cx="164388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9"/>
              </a:lnSpc>
              <a:spcBef>
                <a:spcPts val="97"/>
              </a:spcBef>
            </a:pPr>
            <a:r>
              <a:rPr dirty="0" smtClean="0" sz="1800" spc="0">
                <a:solidFill>
                  <a:srgbClr val="0097C6"/>
                </a:solidFill>
                <a:latin typeface="Wingdings"/>
                <a:cs typeface="Wingdings"/>
              </a:rPr>
              <a:t></a:t>
            </a:r>
            <a:endParaRPr sz="1800">
              <a:latin typeface="Wingdings"/>
              <a:cs typeface="Wingding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48716" y="1063680"/>
            <a:ext cx="8402221" cy="165782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22349">
              <a:lnSpc>
                <a:spcPts val="1939"/>
              </a:lnSpc>
              <a:spcBef>
                <a:spcPts val="97"/>
              </a:spcBef>
            </a:pPr>
            <a:r>
              <a:rPr dirty="0" smtClean="0" sz="1800" spc="0" b="1">
                <a:solidFill>
                  <a:srgbClr val="253046"/>
                </a:solidFill>
                <a:latin typeface="Arial"/>
                <a:cs typeface="Arial"/>
              </a:rPr>
              <a:t>Cle</a:t>
            </a:r>
            <a:r>
              <a:rPr dirty="0" smtClean="0" sz="1800" spc="-9" b="1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dirty="0" smtClean="0" sz="1800" spc="0" b="1">
                <a:solidFill>
                  <a:srgbClr val="253046"/>
                </a:solidFill>
                <a:latin typeface="Arial"/>
                <a:cs typeface="Arial"/>
              </a:rPr>
              <a:t>n</a:t>
            </a:r>
            <a:r>
              <a:rPr dirty="0" smtClean="0" sz="1800" spc="4" b="1">
                <a:solidFill>
                  <a:srgbClr val="253046"/>
                </a:solidFill>
                <a:latin typeface="Arial"/>
                <a:cs typeface="Arial"/>
              </a:rPr>
              <a:t>u</a:t>
            </a:r>
            <a:r>
              <a:rPr dirty="0" smtClean="0" sz="1800" spc="0" b="1">
                <a:solidFill>
                  <a:srgbClr val="253046"/>
                </a:solidFill>
                <a:latin typeface="Arial"/>
                <a:cs typeface="Arial"/>
              </a:rPr>
              <a:t>p</a:t>
            </a:r>
            <a:r>
              <a:rPr dirty="0" smtClean="0" sz="1800" spc="-14" b="1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800" spc="0" b="1">
                <a:solidFill>
                  <a:srgbClr val="253046"/>
                </a:solidFill>
                <a:latin typeface="Arial"/>
                <a:cs typeface="Arial"/>
              </a:rPr>
              <a:t>Pha</a:t>
            </a:r>
            <a:r>
              <a:rPr dirty="0" smtClean="0" sz="1800" spc="-4" b="1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dirty="0" smtClean="0" sz="1800" spc="0" b="1">
                <a:solidFill>
                  <a:srgbClr val="253046"/>
                </a:solidFill>
                <a:latin typeface="Arial"/>
                <a:cs typeface="Arial"/>
              </a:rPr>
              <a:t>e:-</a:t>
            </a:r>
            <a:endParaRPr sz="1800">
              <a:latin typeface="Arial"/>
              <a:cs typeface="Arial"/>
            </a:endParaRPr>
          </a:p>
          <a:p>
            <a:pPr marL="12700" indent="86868">
              <a:lnSpc>
                <a:spcPts val="1839"/>
              </a:lnSpc>
              <a:spcBef>
                <a:spcPts val="1382"/>
              </a:spcBef>
            </a:pP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If</a:t>
            </a:r>
            <a:r>
              <a:rPr dirty="0" smtClean="0" sz="1600" spc="2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the</a:t>
            </a:r>
            <a:r>
              <a:rPr dirty="0" smtClean="0" sz="1600" spc="-7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600" spc="-2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er</a:t>
            </a:r>
            <a:r>
              <a:rPr dirty="0" smtClean="0" sz="1600" spc="-4">
                <a:solidFill>
                  <a:srgbClr val="253046"/>
                </a:solidFill>
                <a:latin typeface="Arial"/>
                <a:cs typeface="Arial"/>
              </a:rPr>
              <a:t>r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or</a:t>
            </a:r>
            <a:r>
              <a:rPr dirty="0" smtClean="0" sz="1600" spc="-13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c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ode</a:t>
            </a:r>
            <a:r>
              <a:rPr dirty="0" smtClean="0" sz="1600" spc="-3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dirty="0" smtClean="0" sz="1600" spc="-6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z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ero</a:t>
            </a:r>
            <a:r>
              <a:rPr dirty="0" smtClean="0" sz="1600" spc="-21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(0</a:t>
            </a:r>
            <a:r>
              <a:rPr dirty="0" smtClean="0" sz="1600" spc="-4">
                <a:solidFill>
                  <a:srgbClr val="253046"/>
                </a:solidFill>
                <a:latin typeface="Arial"/>
                <a:cs typeface="Arial"/>
              </a:rPr>
              <a:t>)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,</a:t>
            </a:r>
            <a:r>
              <a:rPr dirty="0" smtClean="0" sz="1600" spc="5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dirty="0" smtClean="0" sz="1600" spc="-2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of</a:t>
            </a:r>
            <a:r>
              <a:rPr dirty="0" smtClean="0" sz="1600" spc="-3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the</a:t>
            </a:r>
            <a:r>
              <a:rPr dirty="0" smtClean="0" sz="1600" spc="-7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j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ob</a:t>
            </a:r>
            <a:r>
              <a:rPr dirty="0" smtClean="0" sz="1600" spc="-31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teps</a:t>
            </a:r>
            <a:r>
              <a:rPr dirty="0" smtClean="0" sz="1600" spc="-18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ha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v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dirty="0" smtClean="0" sz="1600" spc="-3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ended</a:t>
            </a:r>
            <a:r>
              <a:rPr dirty="0" smtClean="0" sz="1600" spc="-4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9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u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c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c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fu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dirty="0" smtClean="0" sz="1600" spc="-134">
                <a:solidFill>
                  <a:srgbClr val="253046"/>
                </a:solidFill>
                <a:latin typeface="Arial"/>
                <a:cs typeface="Arial"/>
              </a:rPr>
              <a:t>y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.</a:t>
            </a:r>
            <a:r>
              <a:rPr dirty="0" smtClean="0" sz="1600" spc="-86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If</a:t>
            </a:r>
            <a:r>
              <a:rPr dirty="0" smtClean="0" sz="1600" spc="9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th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dirty="0" smtClean="0" sz="1600" spc="-19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be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ng</a:t>
            </a:r>
            <a:r>
              <a:rPr dirty="0" smtClean="0" sz="1600" spc="-39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the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c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e,a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dirty="0" smtClean="0" sz="1600" spc="-69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er</a:t>
            </a:r>
            <a:r>
              <a:rPr dirty="0" smtClean="0" sz="1600" spc="-4">
                <a:solidFill>
                  <a:srgbClr val="253046"/>
                </a:solidFill>
                <a:latin typeface="Arial"/>
                <a:cs typeface="Arial"/>
              </a:rPr>
              <a:t>r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or</a:t>
            </a:r>
            <a:r>
              <a:rPr dirty="0" smtClean="0" sz="1600" spc="-13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tab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es</a:t>
            </a:r>
            <a:r>
              <a:rPr dirty="0" smtClean="0" sz="1600" spc="-37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made</a:t>
            </a:r>
            <a:r>
              <a:rPr dirty="0" smtClean="0" sz="1600" spc="-25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empt</a:t>
            </a:r>
            <a:r>
              <a:rPr dirty="0" smtClean="0" sz="1600" spc="9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ed,</a:t>
            </a:r>
            <a:r>
              <a:rPr dirty="0" smtClean="0" sz="1600" spc="-46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-14">
                <a:solidFill>
                  <a:srgbClr val="253046"/>
                </a:solidFill>
                <a:latin typeface="Arial"/>
                <a:cs typeface="Arial"/>
              </a:rPr>
              <a:t>w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orktab</a:t>
            </a:r>
            <a:r>
              <a:rPr dirty="0" smtClean="0" sz="1600" spc="9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es</a:t>
            </a:r>
            <a:r>
              <a:rPr dirty="0" smtClean="0" sz="1600" spc="-61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and</a:t>
            </a:r>
            <a:r>
              <a:rPr dirty="0" smtClean="0" sz="1600" spc="-26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the</a:t>
            </a:r>
            <a:r>
              <a:rPr dirty="0" smtClean="0" sz="1600" spc="-7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og</a:t>
            </a:r>
            <a:r>
              <a:rPr dirty="0" smtClean="0" sz="1600" spc="-21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tab</a:t>
            </a:r>
            <a:r>
              <a:rPr dirty="0" smtClean="0" sz="1600" spc="9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dirty="0" smtClean="0" sz="1600" spc="-3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are</a:t>
            </a:r>
            <a:r>
              <a:rPr dirty="0" smtClean="0" sz="1600" spc="-13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dropped.</a:t>
            </a:r>
            <a:r>
              <a:rPr dirty="0" smtClean="0" sz="1600" spc="-133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dirty="0" smtClean="0" sz="1600" spc="9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dirty="0" smtClean="0" sz="1600" spc="-37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c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k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,</a:t>
            </a:r>
            <a:r>
              <a:rPr dirty="0" smtClean="0" sz="1600" spc="-36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both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-184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eradata</a:t>
            </a:r>
            <a:r>
              <a:rPr dirty="0" smtClean="0" sz="1600" spc="-49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and</a:t>
            </a:r>
            <a:r>
              <a:rPr dirty="0" smtClean="0" sz="1600" spc="-26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Mu</a:t>
            </a:r>
            <a:r>
              <a:rPr dirty="0" smtClean="0" sz="1600" spc="9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Loa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d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,</a:t>
            </a:r>
            <a:r>
              <a:rPr dirty="0" smtClean="0" sz="1600" spc="-59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are</a:t>
            </a:r>
            <a:r>
              <a:rPr dirty="0" smtClean="0" sz="1600" spc="-13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relea</a:t>
            </a:r>
            <a:r>
              <a:rPr dirty="0" smtClean="0" sz="1600" spc="9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ed.</a:t>
            </a:r>
            <a:r>
              <a:rPr dirty="0" smtClean="0" sz="1600" spc="-85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The</a:t>
            </a:r>
            <a:r>
              <a:rPr dirty="0" smtClean="0" sz="1600" spc="-27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st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c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dirty="0" smtClean="0" sz="1600" spc="-66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for</a:t>
            </a:r>
            <a:r>
              <a:rPr dirty="0" smtClean="0" sz="1600" spc="1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the</a:t>
            </a:r>
            <a:r>
              <a:rPr dirty="0" smtClean="0" sz="1600" spc="-7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j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ob</a:t>
            </a:r>
            <a:r>
              <a:rPr dirty="0" smtClean="0" sz="1600" spc="-21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are</a:t>
            </a:r>
            <a:r>
              <a:rPr dirty="0" smtClean="0" sz="1600" spc="-13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generated</a:t>
            </a:r>
            <a:r>
              <a:rPr dirty="0" smtClean="0" sz="1600" spc="-62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for</a:t>
            </a:r>
            <a:r>
              <a:rPr dirty="0" smtClean="0" sz="1600" spc="1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output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(S</a:t>
            </a:r>
            <a:r>
              <a:rPr dirty="0" smtClean="0" sz="1600" spc="-19">
                <a:solidFill>
                  <a:srgbClr val="253046"/>
                </a:solidFill>
                <a:latin typeface="Arial"/>
                <a:cs typeface="Arial"/>
              </a:rPr>
              <a:t>Y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P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RINT)</a:t>
            </a:r>
            <a:r>
              <a:rPr dirty="0" smtClean="0" sz="1600" spc="-75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and</a:t>
            </a:r>
            <a:r>
              <a:rPr dirty="0" smtClean="0" sz="1600" spc="-26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the</a:t>
            </a:r>
            <a:r>
              <a:rPr dirty="0" smtClean="0" sz="1600" spc="-7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dirty="0" smtClean="0" sz="1600" spc="-19">
                <a:solidFill>
                  <a:srgbClr val="253046"/>
                </a:solidFill>
                <a:latin typeface="Arial"/>
                <a:cs typeface="Arial"/>
              </a:rPr>
              <a:t>y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tem</a:t>
            </a:r>
            <a:r>
              <a:rPr dirty="0" smtClean="0" sz="1600" spc="-25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c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ount</a:t>
            </a:r>
            <a:r>
              <a:rPr dirty="0" smtClean="0" sz="1600" spc="-2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v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ariab</a:t>
            </a:r>
            <a:r>
              <a:rPr dirty="0" smtClean="0" sz="1600" spc="9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es</a:t>
            </a:r>
            <a:r>
              <a:rPr dirty="0" smtClean="0" sz="1600" spc="-68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are</a:t>
            </a:r>
            <a:r>
              <a:rPr dirty="0" smtClean="0" sz="1600" spc="-13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et.</a:t>
            </a:r>
            <a:r>
              <a:rPr dirty="0" smtClean="0" sz="1600" spc="-95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After</a:t>
            </a:r>
            <a:r>
              <a:rPr dirty="0" smtClean="0" sz="1600" spc="-23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th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,</a:t>
            </a:r>
            <a:r>
              <a:rPr dirty="0" smtClean="0" sz="1600" spc="-1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ea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c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h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Mu</a:t>
            </a:r>
            <a:r>
              <a:rPr dirty="0" smtClean="0" sz="1600" spc="9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Load</a:t>
            </a:r>
            <a:r>
              <a:rPr dirty="0" smtClean="0" sz="1600" spc="-69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on</a:t>
            </a:r>
            <a:r>
              <a:rPr dirty="0" smtClean="0" sz="1600" spc="-6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ogged</a:t>
            </a:r>
            <a:r>
              <a:rPr dirty="0" smtClean="0" sz="1600" spc="-72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dirty="0" smtClean="0" sz="1600" spc="-25">
                <a:solidFill>
                  <a:srgbClr val="253046"/>
                </a:solidFill>
                <a:latin typeface="Arial"/>
                <a:cs typeface="Arial"/>
              </a:rPr>
              <a:t>f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f.</a:t>
            </a:r>
            <a:r>
              <a:rPr dirty="0" smtClean="0" sz="1600" spc="19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Be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ow</a:t>
            </a:r>
            <a:r>
              <a:rPr dirty="0" smtClean="0" sz="1600" spc="-58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dirty="0" smtClean="0" sz="1600" spc="-4">
                <a:solidFill>
                  <a:srgbClr val="253046"/>
                </a:solidFill>
                <a:latin typeface="Arial"/>
                <a:cs typeface="Arial"/>
              </a:rPr>
              <a:t>r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dirty="0" smtClean="0" sz="1600" spc="-13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the</a:t>
            </a:r>
            <a:r>
              <a:rPr dirty="0" smtClean="0" sz="1600" spc="-12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ummary</a:t>
            </a:r>
            <a:r>
              <a:rPr dirty="0" smtClean="0" sz="1600" spc="-4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of</a:t>
            </a:r>
            <a:r>
              <a:rPr dirty="0" smtClean="0" sz="1600" spc="9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the</a:t>
            </a:r>
            <a:r>
              <a:rPr dirty="0" smtClean="0" sz="1600" spc="-22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act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v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es:</a:t>
            </a:r>
            <a:endParaRPr sz="16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64540" y="3241095"/>
            <a:ext cx="345211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9"/>
              </a:lnSpc>
              <a:spcBef>
                <a:spcPts val="97"/>
              </a:spcBef>
            </a:pPr>
            <a:r>
              <a:rPr dirty="0" smtClean="0" sz="1800" spc="-50" b="1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dirty="0" smtClean="0" sz="1800" spc="0" b="1">
                <a:solidFill>
                  <a:srgbClr val="253046"/>
                </a:solidFill>
                <a:latin typeface="Arial"/>
                <a:cs typeface="Arial"/>
              </a:rPr>
              <a:t>ll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17498" y="3241095"/>
            <a:ext cx="4541820" cy="220628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30403">
              <a:lnSpc>
                <a:spcPts val="1939"/>
              </a:lnSpc>
              <a:spcBef>
                <a:spcPts val="97"/>
              </a:spcBef>
            </a:pPr>
            <a:r>
              <a:rPr dirty="0" smtClean="0" sz="1800" spc="0" b="1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dirty="0" smtClean="0" sz="1800" spc="4" b="1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dirty="0" smtClean="0" sz="1800" spc="0" b="1">
                <a:solidFill>
                  <a:srgbClr val="253046"/>
                </a:solidFill>
                <a:latin typeface="Arial"/>
                <a:cs typeface="Arial"/>
              </a:rPr>
              <a:t>c</a:t>
            </a:r>
            <a:r>
              <a:rPr dirty="0" smtClean="0" sz="1800" spc="-9" b="1">
                <a:solidFill>
                  <a:srgbClr val="253046"/>
                </a:solidFill>
                <a:latin typeface="Arial"/>
                <a:cs typeface="Arial"/>
              </a:rPr>
              <a:t>k</a:t>
            </a:r>
            <a:r>
              <a:rPr dirty="0" smtClean="0" sz="1800" spc="0" b="1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dirty="0" smtClean="0" sz="1800" spc="0" b="1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800" spc="-4" b="1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dirty="0" smtClean="0" sz="1800" spc="0" b="1">
                <a:solidFill>
                  <a:srgbClr val="253046"/>
                </a:solidFill>
                <a:latin typeface="Arial"/>
                <a:cs typeface="Arial"/>
              </a:rPr>
              <a:t>re</a:t>
            </a:r>
            <a:r>
              <a:rPr dirty="0" smtClean="0" sz="1800" spc="4" b="1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800" spc="0" b="1">
                <a:solidFill>
                  <a:srgbClr val="253046"/>
                </a:solidFill>
                <a:latin typeface="Arial"/>
                <a:cs typeface="Arial"/>
              </a:rPr>
              <a:t>r</a:t>
            </a:r>
            <a:r>
              <a:rPr dirty="0" smtClean="0" sz="1800" spc="-9" b="1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dirty="0" smtClean="0" sz="1800" spc="0" b="1">
                <a:solidFill>
                  <a:srgbClr val="253046"/>
                </a:solidFill>
                <a:latin typeface="Arial"/>
                <a:cs typeface="Arial"/>
              </a:rPr>
              <a:t>le</a:t>
            </a:r>
            <a:r>
              <a:rPr dirty="0" smtClean="0" sz="1800" spc="-4" b="1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dirty="0" smtClean="0" sz="1800" spc="0" b="1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dirty="0" smtClean="0" sz="1800" spc="-9" b="1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dirty="0" smtClean="0" sz="1800" spc="0" b="1">
                <a:solidFill>
                  <a:srgbClr val="253046"/>
                </a:solidFill>
                <a:latin typeface="Arial"/>
                <a:cs typeface="Arial"/>
              </a:rPr>
              <a:t>d.</a:t>
            </a:r>
            <a:endParaRPr sz="1800">
              <a:latin typeface="Arial"/>
              <a:cs typeface="Arial"/>
            </a:endParaRPr>
          </a:p>
          <a:p>
            <a:pPr marL="138582" marR="30403">
              <a:lnSpc>
                <a:spcPct val="95825"/>
              </a:lnSpc>
            </a:pPr>
            <a:r>
              <a:rPr dirty="0" smtClean="0" sz="1600" spc="4">
                <a:solidFill>
                  <a:srgbClr val="0097C6"/>
                </a:solidFill>
                <a:latin typeface="Arial"/>
                <a:cs typeface="Arial"/>
              </a:rPr>
              <a:t>•</a:t>
            </a:r>
            <a:r>
              <a:rPr dirty="0" smtClean="0" sz="1600" spc="-184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ab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dirty="0" smtClean="0" sz="1600" spc="-55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headers</a:t>
            </a:r>
            <a:r>
              <a:rPr dirty="0" smtClean="0" sz="1600" spc="-42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are</a:t>
            </a:r>
            <a:r>
              <a:rPr dirty="0" smtClean="0" sz="1600" spc="-13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restored</a:t>
            </a:r>
            <a:r>
              <a:rPr dirty="0" smtClean="0" sz="1600" spc="-33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c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ross</a:t>
            </a:r>
            <a:r>
              <a:rPr dirty="0" smtClean="0" sz="1600" spc="-37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dirty="0" smtClean="0" sz="1600" spc="-105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M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P</a:t>
            </a:r>
            <a:r>
              <a:rPr dirty="0" smtClean="0" sz="1600" spc="9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.</a:t>
            </a:r>
            <a:endParaRPr sz="1600">
              <a:latin typeface="Arial"/>
              <a:cs typeface="Arial"/>
            </a:endParaRPr>
          </a:p>
          <a:p>
            <a:pPr marL="138582" marR="30403">
              <a:lnSpc>
                <a:spcPct val="95825"/>
              </a:lnSpc>
              <a:spcBef>
                <a:spcPts val="80"/>
              </a:spcBef>
            </a:pPr>
            <a:r>
              <a:rPr dirty="0" smtClean="0" sz="1600" spc="4">
                <a:solidFill>
                  <a:srgbClr val="0097C6"/>
                </a:solidFill>
                <a:latin typeface="Arial"/>
                <a:cs typeface="Arial"/>
              </a:rPr>
              <a:t>•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D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c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onary</a:t>
            </a:r>
            <a:r>
              <a:rPr dirty="0" smtClean="0" sz="1600" spc="-96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c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c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he</a:t>
            </a:r>
            <a:r>
              <a:rPr dirty="0" smtClean="0" sz="1600" spc="-42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of</a:t>
            </a:r>
            <a:r>
              <a:rPr dirty="0" smtClean="0" sz="1600" spc="-33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-184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arget</a:t>
            </a:r>
            <a:r>
              <a:rPr dirty="0" smtClean="0" sz="1600" spc="-46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-184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ab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es</a:t>
            </a:r>
            <a:r>
              <a:rPr dirty="0" smtClean="0" sz="1600" spc="-42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dirty="0" smtClean="0" sz="1600" spc="-16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po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ed.</a:t>
            </a:r>
            <a:endParaRPr sz="1600">
              <a:latin typeface="Arial"/>
              <a:cs typeface="Arial"/>
            </a:endParaRPr>
          </a:p>
          <a:p>
            <a:pPr marL="138582" marR="30403">
              <a:lnSpc>
                <a:spcPct val="95825"/>
              </a:lnSpc>
              <a:spcBef>
                <a:spcPts val="80"/>
              </a:spcBef>
            </a:pPr>
            <a:r>
              <a:rPr dirty="0" smtClean="0" sz="1600" spc="4">
                <a:solidFill>
                  <a:srgbClr val="0097C6"/>
                </a:solidFill>
                <a:latin typeface="Arial"/>
                <a:cs typeface="Arial"/>
              </a:rPr>
              <a:t>•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Stat</a:t>
            </a:r>
            <a:r>
              <a:rPr dirty="0" smtClean="0" sz="1600" spc="9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c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dirty="0" smtClean="0" sz="1600" spc="-89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are</a:t>
            </a:r>
            <a:r>
              <a:rPr dirty="0" smtClean="0" sz="1600" spc="-13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repo</a:t>
            </a:r>
            <a:r>
              <a:rPr dirty="0" smtClean="0" sz="1600" spc="-4">
                <a:solidFill>
                  <a:srgbClr val="253046"/>
                </a:solidFill>
                <a:latin typeface="Arial"/>
                <a:cs typeface="Arial"/>
              </a:rPr>
              <a:t>r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ted.</a:t>
            </a:r>
            <a:endParaRPr sz="1600">
              <a:latin typeface="Arial"/>
              <a:cs typeface="Arial"/>
            </a:endParaRPr>
          </a:p>
          <a:p>
            <a:pPr marL="138582" marR="30403">
              <a:lnSpc>
                <a:spcPct val="95825"/>
              </a:lnSpc>
              <a:spcBef>
                <a:spcPts val="80"/>
              </a:spcBef>
            </a:pPr>
            <a:r>
              <a:rPr dirty="0" smtClean="0" sz="1600" spc="4">
                <a:solidFill>
                  <a:srgbClr val="0097C6"/>
                </a:solidFill>
                <a:latin typeface="Arial"/>
                <a:cs typeface="Arial"/>
              </a:rPr>
              <a:t>•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Final</a:t>
            </a:r>
            <a:r>
              <a:rPr dirty="0" smtClean="0" sz="1600" spc="-6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Er</a:t>
            </a:r>
            <a:r>
              <a:rPr dirty="0" smtClean="0" sz="1600" spc="-4">
                <a:solidFill>
                  <a:srgbClr val="253046"/>
                </a:solidFill>
                <a:latin typeface="Arial"/>
                <a:cs typeface="Arial"/>
              </a:rPr>
              <a:t>r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or</a:t>
            </a:r>
            <a:r>
              <a:rPr dirty="0" smtClean="0" sz="1600" spc="-15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Code</a:t>
            </a:r>
            <a:r>
              <a:rPr dirty="0" smtClean="0" sz="1600" spc="-28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dirty="0" smtClean="0" sz="1600" spc="-21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r</a:t>
            </a:r>
            <a:r>
              <a:rPr dirty="0" smtClean="0" sz="1600" spc="-4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po</a:t>
            </a:r>
            <a:r>
              <a:rPr dirty="0" smtClean="0" sz="1600" spc="-4">
                <a:solidFill>
                  <a:srgbClr val="253046"/>
                </a:solidFill>
                <a:latin typeface="Arial"/>
                <a:cs typeface="Arial"/>
              </a:rPr>
              <a:t>r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ted.</a:t>
            </a:r>
            <a:endParaRPr sz="1600">
              <a:latin typeface="Arial"/>
              <a:cs typeface="Arial"/>
            </a:endParaRPr>
          </a:p>
          <a:p>
            <a:pPr marL="138582">
              <a:lnSpc>
                <a:spcPct val="95825"/>
              </a:lnSpc>
              <a:spcBef>
                <a:spcPts val="80"/>
              </a:spcBef>
            </a:pPr>
            <a:r>
              <a:rPr dirty="0" smtClean="0" sz="1600" spc="4">
                <a:solidFill>
                  <a:srgbClr val="0097C6"/>
                </a:solidFill>
                <a:latin typeface="Arial"/>
                <a:cs typeface="Arial"/>
              </a:rPr>
              <a:t>•</a:t>
            </a:r>
            <a:r>
              <a:rPr dirty="0" smtClean="0" sz="1600" spc="-184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arget</a:t>
            </a:r>
            <a:r>
              <a:rPr dirty="0" smtClean="0" sz="1600" spc="-41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tab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es</a:t>
            </a:r>
            <a:r>
              <a:rPr dirty="0" smtClean="0" sz="1600" spc="-37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are</a:t>
            </a:r>
            <a:r>
              <a:rPr dirty="0" smtClean="0" sz="1600" spc="-13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made</a:t>
            </a:r>
            <a:r>
              <a:rPr dirty="0" smtClean="0" sz="1600" spc="-25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v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ab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dirty="0" smtClean="0" sz="1600" spc="-98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to</a:t>
            </a:r>
            <a:r>
              <a:rPr dirty="0" smtClean="0" sz="1600" spc="-3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other</a:t>
            </a:r>
            <a:r>
              <a:rPr dirty="0" smtClean="0" sz="1600" spc="-16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u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ers.</a:t>
            </a:r>
            <a:endParaRPr sz="1600">
              <a:latin typeface="Arial"/>
              <a:cs typeface="Arial"/>
            </a:endParaRPr>
          </a:p>
          <a:p>
            <a:pPr marL="138582" marR="30403">
              <a:lnSpc>
                <a:spcPct val="95825"/>
              </a:lnSpc>
              <a:spcBef>
                <a:spcPts val="80"/>
              </a:spcBef>
            </a:pPr>
            <a:r>
              <a:rPr dirty="0" smtClean="0" sz="1600" spc="4">
                <a:solidFill>
                  <a:srgbClr val="0097C6"/>
                </a:solidFill>
                <a:latin typeface="Arial"/>
                <a:cs typeface="Arial"/>
              </a:rPr>
              <a:t>•</a:t>
            </a:r>
            <a:r>
              <a:rPr dirty="0" smtClean="0" sz="1600" spc="-19">
                <a:solidFill>
                  <a:srgbClr val="253046"/>
                </a:solidFill>
                <a:latin typeface="Arial"/>
                <a:cs typeface="Arial"/>
              </a:rPr>
              <a:t>W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ork</a:t>
            </a:r>
            <a:r>
              <a:rPr dirty="0" smtClean="0" sz="1600" spc="-72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-184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ab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es</a:t>
            </a:r>
            <a:r>
              <a:rPr dirty="0" smtClean="0" sz="1600" spc="-42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are</a:t>
            </a:r>
            <a:r>
              <a:rPr dirty="0" smtClean="0" sz="1600" spc="-13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dropped.</a:t>
            </a:r>
            <a:endParaRPr sz="1600">
              <a:latin typeface="Arial"/>
              <a:cs typeface="Arial"/>
            </a:endParaRPr>
          </a:p>
          <a:p>
            <a:pPr marL="138582" marR="30403">
              <a:lnSpc>
                <a:spcPct val="95825"/>
              </a:lnSpc>
              <a:spcBef>
                <a:spcPts val="80"/>
              </a:spcBef>
            </a:pPr>
            <a:r>
              <a:rPr dirty="0" smtClean="0" sz="1600" spc="4">
                <a:solidFill>
                  <a:srgbClr val="0097C6"/>
                </a:solidFill>
                <a:latin typeface="Arial"/>
                <a:cs typeface="Arial"/>
              </a:rPr>
              <a:t>•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m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pty</a:t>
            </a:r>
            <a:r>
              <a:rPr dirty="0" smtClean="0" sz="1600" spc="-45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Error</a:t>
            </a:r>
            <a:r>
              <a:rPr dirty="0" smtClean="0" sz="1600" spc="-4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-184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ab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es</a:t>
            </a:r>
            <a:r>
              <a:rPr dirty="0" smtClean="0" sz="1600" spc="-52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are</a:t>
            </a:r>
            <a:r>
              <a:rPr dirty="0" smtClean="0" sz="1600" spc="-13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dropped.</a:t>
            </a:r>
            <a:endParaRPr sz="1600">
              <a:latin typeface="Arial"/>
              <a:cs typeface="Arial"/>
            </a:endParaRPr>
          </a:p>
          <a:p>
            <a:pPr marL="138582" marR="30403">
              <a:lnSpc>
                <a:spcPct val="95825"/>
              </a:lnSpc>
              <a:spcBef>
                <a:spcPts val="80"/>
              </a:spcBef>
            </a:pPr>
            <a:r>
              <a:rPr dirty="0" smtClean="0" sz="1600" spc="4">
                <a:solidFill>
                  <a:srgbClr val="0097C6"/>
                </a:solidFill>
                <a:latin typeface="Arial"/>
                <a:cs typeface="Arial"/>
              </a:rPr>
              <a:t>•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Log</a:t>
            </a:r>
            <a:r>
              <a:rPr dirty="0" smtClean="0" sz="1600" spc="-67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-184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ab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dirty="0" smtClean="0" sz="1600" spc="-39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dirty="0" smtClean="0" sz="1600" spc="-16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dropped</a:t>
            </a:r>
            <a:r>
              <a:rPr dirty="0" smtClean="0" sz="1600" spc="-48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(if</a:t>
            </a:r>
            <a:r>
              <a:rPr dirty="0" smtClean="0" sz="1600" spc="1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Error</a:t>
            </a:r>
            <a:r>
              <a:rPr dirty="0" smtClean="0" sz="1600" spc="-5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Code</a:t>
            </a:r>
            <a:r>
              <a:rPr dirty="0" smtClean="0" sz="1600" spc="-38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=</a:t>
            </a:r>
            <a:r>
              <a:rPr dirty="0" smtClean="0" sz="1600" spc="5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0).</a:t>
            </a:r>
            <a:endParaRPr sz="16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04098" y="6484419"/>
            <a:ext cx="988342" cy="1137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5"/>
              </a:spcBef>
            </a:pPr>
            <a:r>
              <a:rPr dirty="0" smtClean="0" sz="700" spc="4">
                <a:solidFill>
                  <a:srgbClr val="474747"/>
                </a:solidFill>
                <a:latin typeface="Arial"/>
                <a:cs typeface="Arial"/>
              </a:rPr>
              <a:t>P</a:t>
            </a:r>
            <a:r>
              <a:rPr dirty="0" smtClean="0" sz="700" spc="-4">
                <a:solidFill>
                  <a:srgbClr val="474747"/>
                </a:solidFill>
                <a:latin typeface="Arial"/>
                <a:cs typeface="Arial"/>
              </a:rPr>
              <a:t>r</a:t>
            </a:r>
            <a:r>
              <a:rPr dirty="0" smtClean="0" sz="700" spc="-4">
                <a:solidFill>
                  <a:srgbClr val="474747"/>
                </a:solidFill>
                <a:latin typeface="Arial"/>
                <a:cs typeface="Arial"/>
              </a:rPr>
              <a:t>e</a:t>
            </a:r>
            <a:r>
              <a:rPr dirty="0" smtClean="0" sz="700" spc="0">
                <a:solidFill>
                  <a:srgbClr val="474747"/>
                </a:solidFill>
                <a:latin typeface="Arial"/>
                <a:cs typeface="Arial"/>
              </a:rPr>
              <a:t>s</a:t>
            </a:r>
            <a:r>
              <a:rPr dirty="0" smtClean="0" sz="700" spc="-4">
                <a:solidFill>
                  <a:srgbClr val="474747"/>
                </a:solidFill>
                <a:latin typeface="Arial"/>
                <a:cs typeface="Arial"/>
              </a:rPr>
              <a:t>e</a:t>
            </a:r>
            <a:r>
              <a:rPr dirty="0" smtClean="0" sz="700" spc="-4">
                <a:solidFill>
                  <a:srgbClr val="474747"/>
                </a:solidFill>
                <a:latin typeface="Arial"/>
                <a:cs typeface="Arial"/>
              </a:rPr>
              <a:t>n</a:t>
            </a:r>
            <a:r>
              <a:rPr dirty="0" smtClean="0" sz="700" spc="0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dirty="0" smtClean="0" sz="700" spc="-4">
                <a:solidFill>
                  <a:srgbClr val="474747"/>
                </a:solidFill>
                <a:latin typeface="Arial"/>
                <a:cs typeface="Arial"/>
              </a:rPr>
              <a:t>a</a:t>
            </a:r>
            <a:r>
              <a:rPr dirty="0" smtClean="0" sz="700" spc="0">
                <a:solidFill>
                  <a:srgbClr val="474747"/>
                </a:solidFill>
                <a:latin typeface="Arial"/>
                <a:cs typeface="Arial"/>
              </a:rPr>
              <a:t>ti</a:t>
            </a:r>
            <a:r>
              <a:rPr dirty="0" smtClean="0" sz="700" spc="-4">
                <a:solidFill>
                  <a:srgbClr val="474747"/>
                </a:solidFill>
                <a:latin typeface="Arial"/>
                <a:cs typeface="Arial"/>
              </a:rPr>
              <a:t>o</a:t>
            </a:r>
            <a:r>
              <a:rPr dirty="0" smtClean="0" sz="700" spc="0">
                <a:solidFill>
                  <a:srgbClr val="474747"/>
                </a:solidFill>
                <a:latin typeface="Arial"/>
                <a:cs typeface="Arial"/>
              </a:rPr>
              <a:t>n</a:t>
            </a:r>
            <a:r>
              <a:rPr dirty="0" smtClean="0" sz="700" spc="-9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dirty="0" smtClean="0" sz="700" spc="4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dirty="0" smtClean="0" sz="700" spc="0">
                <a:solidFill>
                  <a:srgbClr val="474747"/>
                </a:solidFill>
                <a:latin typeface="Arial"/>
                <a:cs typeface="Arial"/>
              </a:rPr>
              <a:t>itle</a:t>
            </a:r>
            <a:r>
              <a:rPr dirty="0" smtClean="0" sz="700" spc="-18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474747"/>
                </a:solidFill>
                <a:latin typeface="Arial"/>
                <a:cs typeface="Arial"/>
              </a:rPr>
              <a:t>|</a:t>
            </a:r>
            <a:r>
              <a:rPr dirty="0" smtClean="0" sz="700" spc="8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474747"/>
                </a:solidFill>
                <a:latin typeface="Arial"/>
                <a:cs typeface="Arial"/>
              </a:rPr>
              <a:t>Da</a:t>
            </a:r>
            <a:r>
              <a:rPr dirty="0" smtClean="0" sz="700" spc="-4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dirty="0" smtClean="0" sz="700" spc="0">
                <a:solidFill>
                  <a:srgbClr val="474747"/>
                </a:solidFill>
                <a:latin typeface="Arial"/>
                <a:cs typeface="Arial"/>
              </a:rPr>
              <a:t>e</a:t>
            </a:r>
            <a:endParaRPr sz="7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7389622" y="6666385"/>
            <a:ext cx="2309483" cy="11592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25"/>
              </a:spcBef>
            </a:pP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Co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p</a:t>
            </a:r>
            <a:r>
              <a:rPr dirty="0" smtClean="0" sz="700" spc="-25">
                <a:solidFill>
                  <a:srgbClr val="909090"/>
                </a:solidFill>
                <a:latin typeface="Arial"/>
                <a:cs typeface="Arial"/>
              </a:rPr>
              <a:t>y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r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ig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h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t</a:t>
            </a:r>
            <a:r>
              <a:rPr dirty="0" smtClean="0" sz="700" spc="14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©</a:t>
            </a:r>
            <a:r>
              <a:rPr dirty="0" smtClean="0" sz="700" spc="-5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Ca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p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g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e</a:t>
            </a:r>
            <a:r>
              <a:rPr dirty="0" smtClean="0" sz="700" spc="9">
                <a:solidFill>
                  <a:srgbClr val="909090"/>
                </a:solidFill>
                <a:latin typeface="Arial"/>
                <a:cs typeface="Arial"/>
              </a:rPr>
              <a:t>m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ini</a:t>
            </a:r>
            <a:r>
              <a:rPr dirty="0" smtClean="0" sz="700" spc="-23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2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0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1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5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.</a:t>
            </a:r>
            <a:r>
              <a:rPr dirty="0" smtClean="0" sz="700" spc="2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dirty="0" smtClean="0" sz="700" spc="4">
                <a:solidFill>
                  <a:srgbClr val="909090"/>
                </a:solidFill>
                <a:latin typeface="Arial"/>
                <a:cs typeface="Arial"/>
              </a:rPr>
              <a:t>A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ll</a:t>
            </a:r>
            <a:r>
              <a:rPr dirty="0" smtClean="0" sz="700" spc="-17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Ri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g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h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ts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Res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e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r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v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e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d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       </a:t>
            </a:r>
            <a:r>
              <a:rPr dirty="0" smtClean="0" sz="700" spc="59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17</a:t>
            </a:r>
            <a:endParaRPr sz="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object 29"/>
          <p:cNvSpPr/>
          <p:nvPr/>
        </p:nvSpPr>
        <p:spPr>
          <a:xfrm>
            <a:off x="1236821" y="4313682"/>
            <a:ext cx="3166353" cy="6035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0" name="object 30"/>
          <p:cNvSpPr/>
          <p:nvPr/>
        </p:nvSpPr>
        <p:spPr>
          <a:xfrm>
            <a:off x="3603013" y="4718304"/>
            <a:ext cx="566971" cy="7315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1" name="object 31"/>
          <p:cNvSpPr/>
          <p:nvPr/>
        </p:nvSpPr>
        <p:spPr>
          <a:xfrm>
            <a:off x="4380312" y="4169664"/>
            <a:ext cx="3849920" cy="48463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2" name="object 32"/>
          <p:cNvSpPr/>
          <p:nvPr/>
        </p:nvSpPr>
        <p:spPr>
          <a:xfrm>
            <a:off x="1236821" y="3833621"/>
            <a:ext cx="2265600" cy="30861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3" name="object 33"/>
          <p:cNvSpPr/>
          <p:nvPr/>
        </p:nvSpPr>
        <p:spPr>
          <a:xfrm>
            <a:off x="6547607" y="3449573"/>
            <a:ext cx="1426573" cy="11658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4" name="object 34"/>
          <p:cNvSpPr/>
          <p:nvPr/>
        </p:nvSpPr>
        <p:spPr>
          <a:xfrm>
            <a:off x="4855837" y="3364992"/>
            <a:ext cx="3337816" cy="15544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5" name="object 35"/>
          <p:cNvSpPr/>
          <p:nvPr/>
        </p:nvSpPr>
        <p:spPr>
          <a:xfrm>
            <a:off x="1236821" y="3369563"/>
            <a:ext cx="2434777" cy="29946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6" name="object 36"/>
          <p:cNvSpPr/>
          <p:nvPr/>
        </p:nvSpPr>
        <p:spPr>
          <a:xfrm>
            <a:off x="6046935" y="1625345"/>
            <a:ext cx="1886095" cy="43891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7" name="object 37"/>
          <p:cNvSpPr/>
          <p:nvPr/>
        </p:nvSpPr>
        <p:spPr>
          <a:xfrm>
            <a:off x="6467591" y="1319021"/>
            <a:ext cx="825309" cy="14401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8" name="object 38"/>
          <p:cNvSpPr/>
          <p:nvPr/>
        </p:nvSpPr>
        <p:spPr>
          <a:xfrm>
            <a:off x="1236821" y="2114549"/>
            <a:ext cx="3598440" cy="108356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9" name="object 39"/>
          <p:cNvSpPr/>
          <p:nvPr/>
        </p:nvSpPr>
        <p:spPr>
          <a:xfrm>
            <a:off x="1236821" y="5088636"/>
            <a:ext cx="7066569" cy="77266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0" name="object 40"/>
          <p:cNvSpPr/>
          <p:nvPr/>
        </p:nvSpPr>
        <p:spPr>
          <a:xfrm>
            <a:off x="6437871" y="3621024"/>
            <a:ext cx="1755783" cy="5486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1" name="object 41"/>
          <p:cNvSpPr/>
          <p:nvPr/>
        </p:nvSpPr>
        <p:spPr>
          <a:xfrm>
            <a:off x="6383003" y="1225296"/>
            <a:ext cx="1682625" cy="54863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2" name="object 42"/>
          <p:cNvSpPr/>
          <p:nvPr/>
        </p:nvSpPr>
        <p:spPr>
          <a:xfrm>
            <a:off x="877891" y="914400"/>
            <a:ext cx="7763853" cy="5399531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3" name="object 43"/>
          <p:cNvSpPr/>
          <p:nvPr/>
        </p:nvSpPr>
        <p:spPr>
          <a:xfrm>
            <a:off x="9144" y="777239"/>
            <a:ext cx="749865" cy="41148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4" name="object 44"/>
          <p:cNvSpPr/>
          <p:nvPr/>
        </p:nvSpPr>
        <p:spPr>
          <a:xfrm>
            <a:off x="759010" y="758952"/>
            <a:ext cx="8806349" cy="14630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5" name="object 45"/>
          <p:cNvSpPr/>
          <p:nvPr/>
        </p:nvSpPr>
        <p:spPr>
          <a:xfrm>
            <a:off x="2" y="438908"/>
            <a:ext cx="9905998" cy="724683"/>
          </a:xfrm>
          <a:custGeom>
            <a:avLst/>
            <a:gdLst/>
            <a:ahLst/>
            <a:cxnLst/>
            <a:rect l="l" t="t" r="r" b="b"/>
            <a:pathLst>
              <a:path w="9905998" h="724683">
                <a:moveTo>
                  <a:pt x="482955" y="717829"/>
                </a:moveTo>
                <a:lnTo>
                  <a:pt x="501569" y="675464"/>
                </a:lnTo>
                <a:lnTo>
                  <a:pt x="524717" y="634008"/>
                </a:lnTo>
                <a:lnTo>
                  <a:pt x="557701" y="586606"/>
                </a:lnTo>
                <a:lnTo>
                  <a:pt x="601590" y="537222"/>
                </a:lnTo>
                <a:lnTo>
                  <a:pt x="657449" y="489821"/>
                </a:lnTo>
                <a:lnTo>
                  <a:pt x="690202" y="468102"/>
                </a:lnTo>
                <a:lnTo>
                  <a:pt x="726347" y="448365"/>
                </a:lnTo>
                <a:lnTo>
                  <a:pt x="766020" y="431105"/>
                </a:lnTo>
                <a:lnTo>
                  <a:pt x="809352" y="416818"/>
                </a:lnTo>
                <a:lnTo>
                  <a:pt x="856478" y="406000"/>
                </a:lnTo>
                <a:lnTo>
                  <a:pt x="907531" y="399146"/>
                </a:lnTo>
                <a:lnTo>
                  <a:pt x="962645" y="396751"/>
                </a:lnTo>
                <a:lnTo>
                  <a:pt x="9419969" y="396751"/>
                </a:lnTo>
                <a:lnTo>
                  <a:pt x="9475087" y="394356"/>
                </a:lnTo>
                <a:lnTo>
                  <a:pt x="9526191" y="387502"/>
                </a:lnTo>
                <a:lnTo>
                  <a:pt x="9573409" y="376684"/>
                </a:lnTo>
                <a:lnTo>
                  <a:pt x="9616868" y="362397"/>
                </a:lnTo>
                <a:lnTo>
                  <a:pt x="9656699" y="345137"/>
                </a:lnTo>
                <a:lnTo>
                  <a:pt x="9693028" y="325400"/>
                </a:lnTo>
                <a:lnTo>
                  <a:pt x="9725985" y="303681"/>
                </a:lnTo>
                <a:lnTo>
                  <a:pt x="9755698" y="280476"/>
                </a:lnTo>
                <a:lnTo>
                  <a:pt x="9782295" y="256279"/>
                </a:lnTo>
                <a:lnTo>
                  <a:pt x="9805906" y="231587"/>
                </a:lnTo>
                <a:lnTo>
                  <a:pt x="9826658" y="206895"/>
                </a:lnTo>
                <a:lnTo>
                  <a:pt x="9844680" y="182699"/>
                </a:lnTo>
                <a:lnTo>
                  <a:pt x="9860101" y="159494"/>
                </a:lnTo>
                <a:lnTo>
                  <a:pt x="9873048" y="137775"/>
                </a:lnTo>
                <a:lnTo>
                  <a:pt x="9883652" y="118038"/>
                </a:lnTo>
                <a:lnTo>
                  <a:pt x="9892039" y="100778"/>
                </a:lnTo>
                <a:lnTo>
                  <a:pt x="9898338" y="86491"/>
                </a:lnTo>
                <a:lnTo>
                  <a:pt x="9905189" y="68819"/>
                </a:lnTo>
                <a:lnTo>
                  <a:pt x="9905997" y="66424"/>
                </a:lnTo>
                <a:lnTo>
                  <a:pt x="9905997" y="0"/>
                </a:lnTo>
                <a:lnTo>
                  <a:pt x="9905189" y="1382"/>
                </a:lnTo>
                <a:lnTo>
                  <a:pt x="9902679" y="8236"/>
                </a:lnTo>
                <a:lnTo>
                  <a:pt x="9898338" y="19054"/>
                </a:lnTo>
                <a:lnTo>
                  <a:pt x="9873048" y="70338"/>
                </a:lnTo>
                <a:lnTo>
                  <a:pt x="9844680" y="115262"/>
                </a:lnTo>
                <a:lnTo>
                  <a:pt x="9805906" y="164150"/>
                </a:lnTo>
                <a:lnTo>
                  <a:pt x="9755698" y="213039"/>
                </a:lnTo>
                <a:lnTo>
                  <a:pt x="9693028" y="257963"/>
                </a:lnTo>
                <a:lnTo>
                  <a:pt x="9656699" y="277700"/>
                </a:lnTo>
                <a:lnTo>
                  <a:pt x="9616868" y="294960"/>
                </a:lnTo>
                <a:lnTo>
                  <a:pt x="9573409" y="309247"/>
                </a:lnTo>
                <a:lnTo>
                  <a:pt x="9526191" y="320065"/>
                </a:lnTo>
                <a:lnTo>
                  <a:pt x="9475087" y="326919"/>
                </a:lnTo>
                <a:lnTo>
                  <a:pt x="9419969" y="329314"/>
                </a:lnTo>
                <a:lnTo>
                  <a:pt x="962645" y="329314"/>
                </a:lnTo>
                <a:lnTo>
                  <a:pt x="907531" y="331735"/>
                </a:lnTo>
                <a:lnTo>
                  <a:pt x="856478" y="338663"/>
                </a:lnTo>
                <a:lnTo>
                  <a:pt x="809352" y="349597"/>
                </a:lnTo>
                <a:lnTo>
                  <a:pt x="766020" y="364038"/>
                </a:lnTo>
                <a:lnTo>
                  <a:pt x="726347" y="381483"/>
                </a:lnTo>
                <a:lnTo>
                  <a:pt x="690202" y="401433"/>
                </a:lnTo>
                <a:lnTo>
                  <a:pt x="657449" y="423385"/>
                </a:lnTo>
                <a:lnTo>
                  <a:pt x="627956" y="446841"/>
                </a:lnTo>
                <a:lnTo>
                  <a:pt x="601590" y="471298"/>
                </a:lnTo>
                <a:lnTo>
                  <a:pt x="578216" y="496255"/>
                </a:lnTo>
                <a:lnTo>
                  <a:pt x="557701" y="521213"/>
                </a:lnTo>
                <a:lnTo>
                  <a:pt x="539913" y="545670"/>
                </a:lnTo>
                <a:lnTo>
                  <a:pt x="524717" y="569125"/>
                </a:lnTo>
                <a:lnTo>
                  <a:pt x="511980" y="591078"/>
                </a:lnTo>
                <a:lnTo>
                  <a:pt x="501569" y="611028"/>
                </a:lnTo>
                <a:lnTo>
                  <a:pt x="493350" y="628473"/>
                </a:lnTo>
                <a:lnTo>
                  <a:pt x="487190" y="642914"/>
                </a:lnTo>
                <a:lnTo>
                  <a:pt x="480512" y="660776"/>
                </a:lnTo>
                <a:lnTo>
                  <a:pt x="478943" y="660776"/>
                </a:lnTo>
                <a:lnTo>
                  <a:pt x="472275" y="642914"/>
                </a:lnTo>
                <a:lnTo>
                  <a:pt x="457935" y="611028"/>
                </a:lnTo>
                <a:lnTo>
                  <a:pt x="447560" y="591078"/>
                </a:lnTo>
                <a:lnTo>
                  <a:pt x="434874" y="569125"/>
                </a:lnTo>
                <a:lnTo>
                  <a:pt x="419746" y="545670"/>
                </a:lnTo>
                <a:lnTo>
                  <a:pt x="402044" y="521213"/>
                </a:lnTo>
                <a:lnTo>
                  <a:pt x="381638" y="496255"/>
                </a:lnTo>
                <a:lnTo>
                  <a:pt x="358396" y="471298"/>
                </a:lnTo>
                <a:lnTo>
                  <a:pt x="332187" y="446841"/>
                </a:lnTo>
                <a:lnTo>
                  <a:pt x="302882" y="423385"/>
                </a:lnTo>
                <a:lnTo>
                  <a:pt x="270347" y="401433"/>
                </a:lnTo>
                <a:lnTo>
                  <a:pt x="234453" y="381483"/>
                </a:lnTo>
                <a:lnTo>
                  <a:pt x="195068" y="364038"/>
                </a:lnTo>
                <a:lnTo>
                  <a:pt x="152061" y="349597"/>
                </a:lnTo>
                <a:lnTo>
                  <a:pt x="105302" y="338663"/>
                </a:lnTo>
                <a:lnTo>
                  <a:pt x="54658" y="331735"/>
                </a:lnTo>
                <a:lnTo>
                  <a:pt x="0" y="329314"/>
                </a:lnTo>
                <a:lnTo>
                  <a:pt x="0" y="396751"/>
                </a:lnTo>
                <a:lnTo>
                  <a:pt x="54658" y="399146"/>
                </a:lnTo>
                <a:lnTo>
                  <a:pt x="105302" y="406000"/>
                </a:lnTo>
                <a:lnTo>
                  <a:pt x="152061" y="416818"/>
                </a:lnTo>
                <a:lnTo>
                  <a:pt x="195068" y="431105"/>
                </a:lnTo>
                <a:lnTo>
                  <a:pt x="234453" y="448365"/>
                </a:lnTo>
                <a:lnTo>
                  <a:pt x="270347" y="468102"/>
                </a:lnTo>
                <a:lnTo>
                  <a:pt x="302882" y="489821"/>
                </a:lnTo>
                <a:lnTo>
                  <a:pt x="332187" y="513026"/>
                </a:lnTo>
                <a:lnTo>
                  <a:pt x="358396" y="537222"/>
                </a:lnTo>
                <a:lnTo>
                  <a:pt x="381638" y="561914"/>
                </a:lnTo>
                <a:lnTo>
                  <a:pt x="402044" y="586606"/>
                </a:lnTo>
                <a:lnTo>
                  <a:pt x="419746" y="610803"/>
                </a:lnTo>
                <a:lnTo>
                  <a:pt x="434874" y="634008"/>
                </a:lnTo>
                <a:lnTo>
                  <a:pt x="447560" y="655727"/>
                </a:lnTo>
                <a:lnTo>
                  <a:pt x="457935" y="675464"/>
                </a:lnTo>
                <a:lnTo>
                  <a:pt x="466130" y="692724"/>
                </a:lnTo>
                <a:lnTo>
                  <a:pt x="472275" y="707011"/>
                </a:lnTo>
                <a:lnTo>
                  <a:pt x="478943" y="724683"/>
                </a:lnTo>
                <a:lnTo>
                  <a:pt x="480512" y="724683"/>
                </a:lnTo>
                <a:lnTo>
                  <a:pt x="482955" y="717829"/>
                </a:lnTo>
                <a:close/>
              </a:path>
            </a:pathLst>
          </a:custGeom>
          <a:solidFill>
            <a:srgbClr val="0097C6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6" name="object 46"/>
          <p:cNvSpPr/>
          <p:nvPr/>
        </p:nvSpPr>
        <p:spPr>
          <a:xfrm>
            <a:off x="2" y="6362700"/>
            <a:ext cx="9905998" cy="0"/>
          </a:xfrm>
          <a:custGeom>
            <a:avLst/>
            <a:gdLst/>
            <a:ahLst/>
            <a:cxnLst/>
            <a:rect l="l" t="t" r="r" b="b"/>
            <a:pathLst>
              <a:path w="9905998" h="0">
                <a:moveTo>
                  <a:pt x="9905997" y="0"/>
                </a:moveTo>
                <a:lnTo>
                  <a:pt x="0" y="0"/>
                </a:lnTo>
                <a:lnTo>
                  <a:pt x="9905997" y="1"/>
                </a:lnTo>
              </a:path>
            </a:pathLst>
          </a:custGeom>
          <a:ln w="9525">
            <a:solidFill>
              <a:srgbClr val="0097C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7" name="object 47"/>
          <p:cNvSpPr/>
          <p:nvPr/>
        </p:nvSpPr>
        <p:spPr>
          <a:xfrm>
            <a:off x="0" y="0"/>
            <a:ext cx="9906000" cy="6362700"/>
          </a:xfrm>
          <a:custGeom>
            <a:avLst/>
            <a:gdLst/>
            <a:ahLst/>
            <a:cxnLst/>
            <a:rect l="l" t="t" r="r" b="b"/>
            <a:pathLst>
              <a:path w="9906000" h="6362700">
                <a:moveTo>
                  <a:pt x="9906000" y="0"/>
                </a:moveTo>
                <a:lnTo>
                  <a:pt x="0" y="0"/>
                </a:lnTo>
                <a:lnTo>
                  <a:pt x="0" y="6362700"/>
                </a:lnTo>
                <a:lnTo>
                  <a:pt x="9906000" y="6362700"/>
                </a:lnTo>
                <a:lnTo>
                  <a:pt x="9906000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8" name="object 48"/>
          <p:cNvSpPr/>
          <p:nvPr/>
        </p:nvSpPr>
        <p:spPr>
          <a:xfrm>
            <a:off x="0" y="0"/>
            <a:ext cx="9906000" cy="1128776"/>
          </a:xfrm>
          <a:custGeom>
            <a:avLst/>
            <a:gdLst/>
            <a:ahLst/>
            <a:cxnLst/>
            <a:rect l="l" t="t" r="r" b="b"/>
            <a:pathLst>
              <a:path w="9906000" h="1128776">
                <a:moveTo>
                  <a:pt x="492137" y="1105914"/>
                </a:moveTo>
                <a:lnTo>
                  <a:pt x="507125" y="1083119"/>
                </a:lnTo>
                <a:lnTo>
                  <a:pt x="521491" y="1060491"/>
                </a:lnTo>
                <a:lnTo>
                  <a:pt x="535515" y="1038132"/>
                </a:lnTo>
                <a:lnTo>
                  <a:pt x="549474" y="1016144"/>
                </a:lnTo>
                <a:lnTo>
                  <a:pt x="578314" y="973690"/>
                </a:lnTo>
                <a:lnTo>
                  <a:pt x="610240" y="933941"/>
                </a:lnTo>
                <a:lnTo>
                  <a:pt x="647482" y="897713"/>
                </a:lnTo>
                <a:lnTo>
                  <a:pt x="692267" y="865821"/>
                </a:lnTo>
                <a:lnTo>
                  <a:pt x="746824" y="839079"/>
                </a:lnTo>
                <a:lnTo>
                  <a:pt x="813383" y="818301"/>
                </a:lnTo>
                <a:lnTo>
                  <a:pt x="851860" y="810403"/>
                </a:lnTo>
                <a:lnTo>
                  <a:pt x="894172" y="804302"/>
                </a:lnTo>
                <a:lnTo>
                  <a:pt x="940600" y="800100"/>
                </a:lnTo>
                <a:lnTo>
                  <a:pt x="9467850" y="800100"/>
                </a:lnTo>
                <a:lnTo>
                  <a:pt x="9502265" y="799084"/>
                </a:lnTo>
                <a:lnTo>
                  <a:pt x="9566870" y="789889"/>
                </a:lnTo>
                <a:lnTo>
                  <a:pt x="9625947" y="772072"/>
                </a:lnTo>
                <a:lnTo>
                  <a:pt x="9679627" y="746750"/>
                </a:lnTo>
                <a:lnTo>
                  <a:pt x="9728041" y="715038"/>
                </a:lnTo>
                <a:lnTo>
                  <a:pt x="9771318" y="678051"/>
                </a:lnTo>
                <a:lnTo>
                  <a:pt x="9809590" y="636906"/>
                </a:lnTo>
                <a:lnTo>
                  <a:pt x="9842986" y="592716"/>
                </a:lnTo>
                <a:lnTo>
                  <a:pt x="9871636" y="546599"/>
                </a:lnTo>
                <a:lnTo>
                  <a:pt x="9895672" y="499670"/>
                </a:lnTo>
                <a:lnTo>
                  <a:pt x="9905999" y="476250"/>
                </a:lnTo>
                <a:lnTo>
                  <a:pt x="9905999" y="0"/>
                </a:lnTo>
                <a:lnTo>
                  <a:pt x="0" y="0"/>
                </a:lnTo>
                <a:lnTo>
                  <a:pt x="0" y="801878"/>
                </a:lnTo>
                <a:lnTo>
                  <a:pt x="44018" y="809048"/>
                </a:lnTo>
                <a:lnTo>
                  <a:pt x="84978" y="817151"/>
                </a:lnTo>
                <a:lnTo>
                  <a:pt x="123033" y="826194"/>
                </a:lnTo>
                <a:lnTo>
                  <a:pt x="158341" y="836180"/>
                </a:lnTo>
                <a:lnTo>
                  <a:pt x="191055" y="847115"/>
                </a:lnTo>
                <a:lnTo>
                  <a:pt x="221332" y="859006"/>
                </a:lnTo>
                <a:lnTo>
                  <a:pt x="249326" y="871857"/>
                </a:lnTo>
                <a:lnTo>
                  <a:pt x="275193" y="885673"/>
                </a:lnTo>
                <a:lnTo>
                  <a:pt x="299089" y="900461"/>
                </a:lnTo>
                <a:lnTo>
                  <a:pt x="321168" y="916225"/>
                </a:lnTo>
                <a:lnTo>
                  <a:pt x="341587" y="932971"/>
                </a:lnTo>
                <a:lnTo>
                  <a:pt x="360500" y="950705"/>
                </a:lnTo>
                <a:lnTo>
                  <a:pt x="378063" y="969432"/>
                </a:lnTo>
                <a:lnTo>
                  <a:pt x="394431" y="989157"/>
                </a:lnTo>
                <a:lnTo>
                  <a:pt x="409760" y="1009886"/>
                </a:lnTo>
                <a:lnTo>
                  <a:pt x="424204" y="1031624"/>
                </a:lnTo>
                <a:lnTo>
                  <a:pt x="437920" y="1054376"/>
                </a:lnTo>
                <a:lnTo>
                  <a:pt x="451063" y="1078149"/>
                </a:lnTo>
                <a:lnTo>
                  <a:pt x="463787" y="1102947"/>
                </a:lnTo>
                <a:lnTo>
                  <a:pt x="476250" y="1128776"/>
                </a:lnTo>
                <a:lnTo>
                  <a:pt x="492137" y="110591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9" name="object 49"/>
          <p:cNvSpPr/>
          <p:nvPr/>
        </p:nvSpPr>
        <p:spPr>
          <a:xfrm>
            <a:off x="2" y="438908"/>
            <a:ext cx="9905998" cy="724683"/>
          </a:xfrm>
          <a:custGeom>
            <a:avLst/>
            <a:gdLst/>
            <a:ahLst/>
            <a:cxnLst/>
            <a:rect l="l" t="t" r="r" b="b"/>
            <a:pathLst>
              <a:path w="9905998" h="724683">
                <a:moveTo>
                  <a:pt x="482955" y="717829"/>
                </a:moveTo>
                <a:lnTo>
                  <a:pt x="501569" y="675464"/>
                </a:lnTo>
                <a:lnTo>
                  <a:pt x="524717" y="634008"/>
                </a:lnTo>
                <a:lnTo>
                  <a:pt x="557701" y="586606"/>
                </a:lnTo>
                <a:lnTo>
                  <a:pt x="601590" y="537222"/>
                </a:lnTo>
                <a:lnTo>
                  <a:pt x="657449" y="489821"/>
                </a:lnTo>
                <a:lnTo>
                  <a:pt x="690202" y="468102"/>
                </a:lnTo>
                <a:lnTo>
                  <a:pt x="726347" y="448365"/>
                </a:lnTo>
                <a:lnTo>
                  <a:pt x="766020" y="431105"/>
                </a:lnTo>
                <a:lnTo>
                  <a:pt x="809352" y="416818"/>
                </a:lnTo>
                <a:lnTo>
                  <a:pt x="856478" y="406000"/>
                </a:lnTo>
                <a:lnTo>
                  <a:pt x="907531" y="399146"/>
                </a:lnTo>
                <a:lnTo>
                  <a:pt x="962645" y="396751"/>
                </a:lnTo>
                <a:lnTo>
                  <a:pt x="9419969" y="396751"/>
                </a:lnTo>
                <a:lnTo>
                  <a:pt x="9475087" y="394356"/>
                </a:lnTo>
                <a:lnTo>
                  <a:pt x="9526191" y="387502"/>
                </a:lnTo>
                <a:lnTo>
                  <a:pt x="9573409" y="376684"/>
                </a:lnTo>
                <a:lnTo>
                  <a:pt x="9616868" y="362397"/>
                </a:lnTo>
                <a:lnTo>
                  <a:pt x="9656699" y="345137"/>
                </a:lnTo>
                <a:lnTo>
                  <a:pt x="9693028" y="325400"/>
                </a:lnTo>
                <a:lnTo>
                  <a:pt x="9725985" y="303681"/>
                </a:lnTo>
                <a:lnTo>
                  <a:pt x="9755698" y="280476"/>
                </a:lnTo>
                <a:lnTo>
                  <a:pt x="9782295" y="256279"/>
                </a:lnTo>
                <a:lnTo>
                  <a:pt x="9805906" y="231587"/>
                </a:lnTo>
                <a:lnTo>
                  <a:pt x="9826658" y="206895"/>
                </a:lnTo>
                <a:lnTo>
                  <a:pt x="9844680" y="182699"/>
                </a:lnTo>
                <a:lnTo>
                  <a:pt x="9860101" y="159494"/>
                </a:lnTo>
                <a:lnTo>
                  <a:pt x="9873048" y="137775"/>
                </a:lnTo>
                <a:lnTo>
                  <a:pt x="9883652" y="118038"/>
                </a:lnTo>
                <a:lnTo>
                  <a:pt x="9892039" y="100778"/>
                </a:lnTo>
                <a:lnTo>
                  <a:pt x="9898338" y="86491"/>
                </a:lnTo>
                <a:lnTo>
                  <a:pt x="9905189" y="68819"/>
                </a:lnTo>
                <a:lnTo>
                  <a:pt x="9905997" y="66424"/>
                </a:lnTo>
                <a:lnTo>
                  <a:pt x="9905997" y="0"/>
                </a:lnTo>
                <a:lnTo>
                  <a:pt x="9905189" y="1382"/>
                </a:lnTo>
                <a:lnTo>
                  <a:pt x="9902679" y="8236"/>
                </a:lnTo>
                <a:lnTo>
                  <a:pt x="9898338" y="19054"/>
                </a:lnTo>
                <a:lnTo>
                  <a:pt x="9873048" y="70338"/>
                </a:lnTo>
                <a:lnTo>
                  <a:pt x="9844680" y="115262"/>
                </a:lnTo>
                <a:lnTo>
                  <a:pt x="9805906" y="164150"/>
                </a:lnTo>
                <a:lnTo>
                  <a:pt x="9755698" y="213039"/>
                </a:lnTo>
                <a:lnTo>
                  <a:pt x="9693028" y="257963"/>
                </a:lnTo>
                <a:lnTo>
                  <a:pt x="9656699" y="277700"/>
                </a:lnTo>
                <a:lnTo>
                  <a:pt x="9616868" y="294960"/>
                </a:lnTo>
                <a:lnTo>
                  <a:pt x="9573409" y="309247"/>
                </a:lnTo>
                <a:lnTo>
                  <a:pt x="9526191" y="320065"/>
                </a:lnTo>
                <a:lnTo>
                  <a:pt x="9475087" y="326919"/>
                </a:lnTo>
                <a:lnTo>
                  <a:pt x="9419969" y="329314"/>
                </a:lnTo>
                <a:lnTo>
                  <a:pt x="962645" y="329314"/>
                </a:lnTo>
                <a:lnTo>
                  <a:pt x="907531" y="331735"/>
                </a:lnTo>
                <a:lnTo>
                  <a:pt x="856478" y="338663"/>
                </a:lnTo>
                <a:lnTo>
                  <a:pt x="809352" y="349597"/>
                </a:lnTo>
                <a:lnTo>
                  <a:pt x="766020" y="364038"/>
                </a:lnTo>
                <a:lnTo>
                  <a:pt x="726347" y="381483"/>
                </a:lnTo>
                <a:lnTo>
                  <a:pt x="690202" y="401433"/>
                </a:lnTo>
                <a:lnTo>
                  <a:pt x="657449" y="423385"/>
                </a:lnTo>
                <a:lnTo>
                  <a:pt x="627956" y="446841"/>
                </a:lnTo>
                <a:lnTo>
                  <a:pt x="601590" y="471298"/>
                </a:lnTo>
                <a:lnTo>
                  <a:pt x="578216" y="496255"/>
                </a:lnTo>
                <a:lnTo>
                  <a:pt x="557701" y="521213"/>
                </a:lnTo>
                <a:lnTo>
                  <a:pt x="539913" y="545670"/>
                </a:lnTo>
                <a:lnTo>
                  <a:pt x="524717" y="569125"/>
                </a:lnTo>
                <a:lnTo>
                  <a:pt x="511980" y="591078"/>
                </a:lnTo>
                <a:lnTo>
                  <a:pt x="501569" y="611028"/>
                </a:lnTo>
                <a:lnTo>
                  <a:pt x="493350" y="628473"/>
                </a:lnTo>
                <a:lnTo>
                  <a:pt x="487190" y="642914"/>
                </a:lnTo>
                <a:lnTo>
                  <a:pt x="480512" y="660776"/>
                </a:lnTo>
                <a:lnTo>
                  <a:pt x="478943" y="660776"/>
                </a:lnTo>
                <a:lnTo>
                  <a:pt x="472275" y="642914"/>
                </a:lnTo>
                <a:lnTo>
                  <a:pt x="457935" y="611028"/>
                </a:lnTo>
                <a:lnTo>
                  <a:pt x="447560" y="591078"/>
                </a:lnTo>
                <a:lnTo>
                  <a:pt x="434874" y="569125"/>
                </a:lnTo>
                <a:lnTo>
                  <a:pt x="419746" y="545670"/>
                </a:lnTo>
                <a:lnTo>
                  <a:pt x="402044" y="521213"/>
                </a:lnTo>
                <a:lnTo>
                  <a:pt x="381638" y="496255"/>
                </a:lnTo>
                <a:lnTo>
                  <a:pt x="358396" y="471298"/>
                </a:lnTo>
                <a:lnTo>
                  <a:pt x="332187" y="446841"/>
                </a:lnTo>
                <a:lnTo>
                  <a:pt x="302882" y="423385"/>
                </a:lnTo>
                <a:lnTo>
                  <a:pt x="270347" y="401433"/>
                </a:lnTo>
                <a:lnTo>
                  <a:pt x="234453" y="381483"/>
                </a:lnTo>
                <a:lnTo>
                  <a:pt x="195068" y="364038"/>
                </a:lnTo>
                <a:lnTo>
                  <a:pt x="152061" y="349597"/>
                </a:lnTo>
                <a:lnTo>
                  <a:pt x="105302" y="338663"/>
                </a:lnTo>
                <a:lnTo>
                  <a:pt x="54658" y="331735"/>
                </a:lnTo>
                <a:lnTo>
                  <a:pt x="0" y="329314"/>
                </a:lnTo>
                <a:lnTo>
                  <a:pt x="0" y="396751"/>
                </a:lnTo>
                <a:lnTo>
                  <a:pt x="54658" y="399146"/>
                </a:lnTo>
                <a:lnTo>
                  <a:pt x="105302" y="406000"/>
                </a:lnTo>
                <a:lnTo>
                  <a:pt x="152061" y="416818"/>
                </a:lnTo>
                <a:lnTo>
                  <a:pt x="195068" y="431105"/>
                </a:lnTo>
                <a:lnTo>
                  <a:pt x="234453" y="448365"/>
                </a:lnTo>
                <a:lnTo>
                  <a:pt x="270347" y="468102"/>
                </a:lnTo>
                <a:lnTo>
                  <a:pt x="302882" y="489821"/>
                </a:lnTo>
                <a:lnTo>
                  <a:pt x="332187" y="513026"/>
                </a:lnTo>
                <a:lnTo>
                  <a:pt x="358396" y="537222"/>
                </a:lnTo>
                <a:lnTo>
                  <a:pt x="381638" y="561914"/>
                </a:lnTo>
                <a:lnTo>
                  <a:pt x="402044" y="586606"/>
                </a:lnTo>
                <a:lnTo>
                  <a:pt x="419746" y="610803"/>
                </a:lnTo>
                <a:lnTo>
                  <a:pt x="434874" y="634008"/>
                </a:lnTo>
                <a:lnTo>
                  <a:pt x="447560" y="655727"/>
                </a:lnTo>
                <a:lnTo>
                  <a:pt x="457935" y="675464"/>
                </a:lnTo>
                <a:lnTo>
                  <a:pt x="466130" y="692724"/>
                </a:lnTo>
                <a:lnTo>
                  <a:pt x="472275" y="707011"/>
                </a:lnTo>
                <a:lnTo>
                  <a:pt x="478943" y="724683"/>
                </a:lnTo>
                <a:lnTo>
                  <a:pt x="480512" y="724683"/>
                </a:lnTo>
                <a:lnTo>
                  <a:pt x="482955" y="71782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0" name="object 50"/>
          <p:cNvSpPr/>
          <p:nvPr/>
        </p:nvSpPr>
        <p:spPr>
          <a:xfrm>
            <a:off x="2" y="6362700"/>
            <a:ext cx="9905998" cy="0"/>
          </a:xfrm>
          <a:custGeom>
            <a:avLst/>
            <a:gdLst/>
            <a:ahLst/>
            <a:cxnLst/>
            <a:rect l="l" t="t" r="r" b="b"/>
            <a:pathLst>
              <a:path w="9905998" h="0">
                <a:moveTo>
                  <a:pt x="9905997" y="0"/>
                </a:moveTo>
                <a:lnTo>
                  <a:pt x="0" y="0"/>
                </a:lnTo>
                <a:lnTo>
                  <a:pt x="9905997" y="1"/>
                </a:lnTo>
              </a:path>
            </a:pathLst>
          </a:custGeom>
          <a:ln w="9525">
            <a:solidFill>
              <a:srgbClr val="0097C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1" name="object 51"/>
          <p:cNvSpPr/>
          <p:nvPr/>
        </p:nvSpPr>
        <p:spPr>
          <a:xfrm>
            <a:off x="2" y="438908"/>
            <a:ext cx="9905998" cy="724683"/>
          </a:xfrm>
          <a:custGeom>
            <a:avLst/>
            <a:gdLst/>
            <a:ahLst/>
            <a:cxnLst/>
            <a:rect l="l" t="t" r="r" b="b"/>
            <a:pathLst>
              <a:path w="9905998" h="724683">
                <a:moveTo>
                  <a:pt x="482955" y="717829"/>
                </a:moveTo>
                <a:lnTo>
                  <a:pt x="501569" y="675464"/>
                </a:lnTo>
                <a:lnTo>
                  <a:pt x="524717" y="634008"/>
                </a:lnTo>
                <a:lnTo>
                  <a:pt x="557701" y="586606"/>
                </a:lnTo>
                <a:lnTo>
                  <a:pt x="601590" y="537222"/>
                </a:lnTo>
                <a:lnTo>
                  <a:pt x="657449" y="489821"/>
                </a:lnTo>
                <a:lnTo>
                  <a:pt x="690202" y="468102"/>
                </a:lnTo>
                <a:lnTo>
                  <a:pt x="726347" y="448365"/>
                </a:lnTo>
                <a:lnTo>
                  <a:pt x="766020" y="431105"/>
                </a:lnTo>
                <a:lnTo>
                  <a:pt x="809352" y="416818"/>
                </a:lnTo>
                <a:lnTo>
                  <a:pt x="856478" y="406000"/>
                </a:lnTo>
                <a:lnTo>
                  <a:pt x="907531" y="399146"/>
                </a:lnTo>
                <a:lnTo>
                  <a:pt x="962645" y="396751"/>
                </a:lnTo>
                <a:lnTo>
                  <a:pt x="9419969" y="396751"/>
                </a:lnTo>
                <a:lnTo>
                  <a:pt x="9475087" y="394356"/>
                </a:lnTo>
                <a:lnTo>
                  <a:pt x="9526191" y="387502"/>
                </a:lnTo>
                <a:lnTo>
                  <a:pt x="9573409" y="376684"/>
                </a:lnTo>
                <a:lnTo>
                  <a:pt x="9616868" y="362397"/>
                </a:lnTo>
                <a:lnTo>
                  <a:pt x="9656699" y="345137"/>
                </a:lnTo>
                <a:lnTo>
                  <a:pt x="9693028" y="325400"/>
                </a:lnTo>
                <a:lnTo>
                  <a:pt x="9725985" y="303681"/>
                </a:lnTo>
                <a:lnTo>
                  <a:pt x="9755698" y="280476"/>
                </a:lnTo>
                <a:lnTo>
                  <a:pt x="9782295" y="256279"/>
                </a:lnTo>
                <a:lnTo>
                  <a:pt x="9805906" y="231587"/>
                </a:lnTo>
                <a:lnTo>
                  <a:pt x="9826658" y="206895"/>
                </a:lnTo>
                <a:lnTo>
                  <a:pt x="9844680" y="182699"/>
                </a:lnTo>
                <a:lnTo>
                  <a:pt x="9860101" y="159494"/>
                </a:lnTo>
                <a:lnTo>
                  <a:pt x="9873048" y="137775"/>
                </a:lnTo>
                <a:lnTo>
                  <a:pt x="9883652" y="118038"/>
                </a:lnTo>
                <a:lnTo>
                  <a:pt x="9892039" y="100778"/>
                </a:lnTo>
                <a:lnTo>
                  <a:pt x="9898338" y="86491"/>
                </a:lnTo>
                <a:lnTo>
                  <a:pt x="9905189" y="68819"/>
                </a:lnTo>
                <a:lnTo>
                  <a:pt x="9905997" y="66424"/>
                </a:lnTo>
                <a:lnTo>
                  <a:pt x="9905997" y="0"/>
                </a:lnTo>
                <a:lnTo>
                  <a:pt x="9905189" y="1382"/>
                </a:lnTo>
                <a:lnTo>
                  <a:pt x="9902679" y="8236"/>
                </a:lnTo>
                <a:lnTo>
                  <a:pt x="9898338" y="19054"/>
                </a:lnTo>
                <a:lnTo>
                  <a:pt x="9873048" y="70338"/>
                </a:lnTo>
                <a:lnTo>
                  <a:pt x="9844680" y="115262"/>
                </a:lnTo>
                <a:lnTo>
                  <a:pt x="9805906" y="164150"/>
                </a:lnTo>
                <a:lnTo>
                  <a:pt x="9755698" y="213039"/>
                </a:lnTo>
                <a:lnTo>
                  <a:pt x="9693028" y="257963"/>
                </a:lnTo>
                <a:lnTo>
                  <a:pt x="9656699" y="277700"/>
                </a:lnTo>
                <a:lnTo>
                  <a:pt x="9616868" y="294960"/>
                </a:lnTo>
                <a:lnTo>
                  <a:pt x="9573409" y="309247"/>
                </a:lnTo>
                <a:lnTo>
                  <a:pt x="9526191" y="320065"/>
                </a:lnTo>
                <a:lnTo>
                  <a:pt x="9475087" y="326919"/>
                </a:lnTo>
                <a:lnTo>
                  <a:pt x="9419969" y="329314"/>
                </a:lnTo>
                <a:lnTo>
                  <a:pt x="962645" y="329314"/>
                </a:lnTo>
                <a:lnTo>
                  <a:pt x="907531" y="331735"/>
                </a:lnTo>
                <a:lnTo>
                  <a:pt x="856478" y="338663"/>
                </a:lnTo>
                <a:lnTo>
                  <a:pt x="809352" y="349597"/>
                </a:lnTo>
                <a:lnTo>
                  <a:pt x="766020" y="364038"/>
                </a:lnTo>
                <a:lnTo>
                  <a:pt x="726347" y="381483"/>
                </a:lnTo>
                <a:lnTo>
                  <a:pt x="690202" y="401433"/>
                </a:lnTo>
                <a:lnTo>
                  <a:pt x="657449" y="423385"/>
                </a:lnTo>
                <a:lnTo>
                  <a:pt x="627956" y="446841"/>
                </a:lnTo>
                <a:lnTo>
                  <a:pt x="601590" y="471298"/>
                </a:lnTo>
                <a:lnTo>
                  <a:pt x="578216" y="496255"/>
                </a:lnTo>
                <a:lnTo>
                  <a:pt x="557701" y="521213"/>
                </a:lnTo>
                <a:lnTo>
                  <a:pt x="539913" y="545670"/>
                </a:lnTo>
                <a:lnTo>
                  <a:pt x="524717" y="569125"/>
                </a:lnTo>
                <a:lnTo>
                  <a:pt x="511980" y="591078"/>
                </a:lnTo>
                <a:lnTo>
                  <a:pt x="501569" y="611028"/>
                </a:lnTo>
                <a:lnTo>
                  <a:pt x="493350" y="628473"/>
                </a:lnTo>
                <a:lnTo>
                  <a:pt x="487190" y="642914"/>
                </a:lnTo>
                <a:lnTo>
                  <a:pt x="480512" y="660776"/>
                </a:lnTo>
                <a:lnTo>
                  <a:pt x="478943" y="660776"/>
                </a:lnTo>
                <a:lnTo>
                  <a:pt x="472275" y="642914"/>
                </a:lnTo>
                <a:lnTo>
                  <a:pt x="457935" y="611028"/>
                </a:lnTo>
                <a:lnTo>
                  <a:pt x="447560" y="591078"/>
                </a:lnTo>
                <a:lnTo>
                  <a:pt x="434874" y="569125"/>
                </a:lnTo>
                <a:lnTo>
                  <a:pt x="419746" y="545670"/>
                </a:lnTo>
                <a:lnTo>
                  <a:pt x="402044" y="521213"/>
                </a:lnTo>
                <a:lnTo>
                  <a:pt x="381638" y="496255"/>
                </a:lnTo>
                <a:lnTo>
                  <a:pt x="358396" y="471298"/>
                </a:lnTo>
                <a:lnTo>
                  <a:pt x="332187" y="446841"/>
                </a:lnTo>
                <a:lnTo>
                  <a:pt x="302882" y="423385"/>
                </a:lnTo>
                <a:lnTo>
                  <a:pt x="270347" y="401433"/>
                </a:lnTo>
                <a:lnTo>
                  <a:pt x="234453" y="381483"/>
                </a:lnTo>
                <a:lnTo>
                  <a:pt x="195068" y="364038"/>
                </a:lnTo>
                <a:lnTo>
                  <a:pt x="152061" y="349597"/>
                </a:lnTo>
                <a:lnTo>
                  <a:pt x="105302" y="338663"/>
                </a:lnTo>
                <a:lnTo>
                  <a:pt x="54658" y="331735"/>
                </a:lnTo>
                <a:lnTo>
                  <a:pt x="0" y="329314"/>
                </a:lnTo>
                <a:lnTo>
                  <a:pt x="0" y="396751"/>
                </a:lnTo>
                <a:lnTo>
                  <a:pt x="54658" y="399146"/>
                </a:lnTo>
                <a:lnTo>
                  <a:pt x="105302" y="406000"/>
                </a:lnTo>
                <a:lnTo>
                  <a:pt x="152061" y="416818"/>
                </a:lnTo>
                <a:lnTo>
                  <a:pt x="195068" y="431105"/>
                </a:lnTo>
                <a:lnTo>
                  <a:pt x="234453" y="448365"/>
                </a:lnTo>
                <a:lnTo>
                  <a:pt x="270347" y="468102"/>
                </a:lnTo>
                <a:lnTo>
                  <a:pt x="302882" y="489821"/>
                </a:lnTo>
                <a:lnTo>
                  <a:pt x="332187" y="513026"/>
                </a:lnTo>
                <a:lnTo>
                  <a:pt x="358396" y="537222"/>
                </a:lnTo>
                <a:lnTo>
                  <a:pt x="381638" y="561914"/>
                </a:lnTo>
                <a:lnTo>
                  <a:pt x="402044" y="586606"/>
                </a:lnTo>
                <a:lnTo>
                  <a:pt x="419746" y="610803"/>
                </a:lnTo>
                <a:lnTo>
                  <a:pt x="434874" y="634008"/>
                </a:lnTo>
                <a:lnTo>
                  <a:pt x="447560" y="655727"/>
                </a:lnTo>
                <a:lnTo>
                  <a:pt x="457935" y="675464"/>
                </a:lnTo>
                <a:lnTo>
                  <a:pt x="466130" y="692724"/>
                </a:lnTo>
                <a:lnTo>
                  <a:pt x="472275" y="707011"/>
                </a:lnTo>
                <a:lnTo>
                  <a:pt x="478943" y="724683"/>
                </a:lnTo>
                <a:lnTo>
                  <a:pt x="480512" y="724683"/>
                </a:lnTo>
                <a:lnTo>
                  <a:pt x="482955" y="717829"/>
                </a:lnTo>
                <a:close/>
              </a:path>
            </a:pathLst>
          </a:custGeom>
          <a:solidFill>
            <a:srgbClr val="0097C6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8" name="object 28"/>
          <p:cNvSpPr/>
          <p:nvPr/>
        </p:nvSpPr>
        <p:spPr>
          <a:xfrm>
            <a:off x="342926" y="6462521"/>
            <a:ext cx="1373991" cy="31775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7" name="object 27"/>
          <p:cNvSpPr/>
          <p:nvPr/>
        </p:nvSpPr>
        <p:spPr>
          <a:xfrm>
            <a:off x="0" y="6362700"/>
            <a:ext cx="9905999" cy="495298"/>
          </a:xfrm>
          <a:custGeom>
            <a:avLst/>
            <a:gdLst/>
            <a:ahLst/>
            <a:cxnLst/>
            <a:rect l="l" t="t" r="r" b="b"/>
            <a:pathLst>
              <a:path w="9905999" h="495298">
                <a:moveTo>
                  <a:pt x="9905999" y="0"/>
                </a:moveTo>
                <a:lnTo>
                  <a:pt x="0" y="0"/>
                </a:lnTo>
                <a:lnTo>
                  <a:pt x="0" y="495298"/>
                </a:lnTo>
                <a:lnTo>
                  <a:pt x="9905999" y="495298"/>
                </a:lnTo>
                <a:lnTo>
                  <a:pt x="99059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6" name="object 26"/>
          <p:cNvSpPr txBox="1"/>
          <p:nvPr/>
        </p:nvSpPr>
        <p:spPr>
          <a:xfrm>
            <a:off x="3301746" y="409606"/>
            <a:ext cx="1323848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55"/>
              </a:lnSpc>
              <a:spcBef>
                <a:spcPts val="127"/>
              </a:spcBef>
            </a:pPr>
            <a:r>
              <a:rPr dirty="0" smtClean="0" sz="2400" spc="0" b="1">
                <a:solidFill>
                  <a:srgbClr val="0097C6"/>
                </a:solidFill>
                <a:latin typeface="Arial"/>
                <a:cs typeface="Arial"/>
              </a:rPr>
              <a:t>E</a:t>
            </a:r>
            <a:r>
              <a:rPr dirty="0" smtClean="0" sz="2400" spc="-4" b="1">
                <a:solidFill>
                  <a:srgbClr val="0097C6"/>
                </a:solidFill>
                <a:latin typeface="Arial"/>
                <a:cs typeface="Arial"/>
              </a:rPr>
              <a:t>x</a:t>
            </a:r>
            <a:r>
              <a:rPr dirty="0" smtClean="0" sz="2400" spc="0" b="1">
                <a:solidFill>
                  <a:srgbClr val="0097C6"/>
                </a:solidFill>
                <a:latin typeface="Arial"/>
                <a:cs typeface="Arial"/>
              </a:rPr>
              <a:t>ample</a:t>
            </a:r>
            <a:endParaRPr sz="24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638294" y="409606"/>
            <a:ext cx="358851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55"/>
              </a:lnSpc>
              <a:spcBef>
                <a:spcPts val="127"/>
              </a:spcBef>
            </a:pPr>
            <a:r>
              <a:rPr dirty="0" smtClean="0" sz="2400" spc="0" b="1">
                <a:solidFill>
                  <a:srgbClr val="0097C6"/>
                </a:solidFill>
                <a:latin typeface="Arial"/>
                <a:cs typeface="Arial"/>
              </a:rPr>
              <a:t>of</a:t>
            </a:r>
            <a:endParaRPr sz="24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010759" y="409606"/>
            <a:ext cx="1019352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55"/>
              </a:lnSpc>
              <a:spcBef>
                <a:spcPts val="127"/>
              </a:spcBef>
            </a:pPr>
            <a:r>
              <a:rPr dirty="0" smtClean="0" sz="2400" spc="0" b="1">
                <a:solidFill>
                  <a:srgbClr val="0097C6"/>
                </a:solidFill>
                <a:latin typeface="Arial"/>
                <a:cs typeface="Arial"/>
              </a:rPr>
              <a:t>Import</a:t>
            </a:r>
            <a:endParaRPr sz="24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041898" y="409606"/>
            <a:ext cx="742594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55"/>
              </a:lnSpc>
              <a:spcBef>
                <a:spcPts val="127"/>
              </a:spcBef>
            </a:pPr>
            <a:r>
              <a:rPr dirty="0" smtClean="0" sz="2400" spc="-179" b="1">
                <a:solidFill>
                  <a:srgbClr val="0097C6"/>
                </a:solidFill>
                <a:latin typeface="Arial"/>
                <a:cs typeface="Arial"/>
              </a:rPr>
              <a:t>T</a:t>
            </a:r>
            <a:r>
              <a:rPr dirty="0" smtClean="0" sz="2400" spc="0" b="1">
                <a:solidFill>
                  <a:srgbClr val="0097C6"/>
                </a:solidFill>
                <a:latin typeface="Arial"/>
                <a:cs typeface="Arial"/>
              </a:rPr>
              <a:t>ask</a:t>
            </a:r>
            <a:endParaRPr sz="24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228693" y="1172664"/>
            <a:ext cx="3142788" cy="78249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21905">
              <a:lnSpc>
                <a:spcPts val="1130"/>
              </a:lnSpc>
              <a:spcBef>
                <a:spcPts val="56"/>
              </a:spcBef>
            </a:pPr>
            <a:r>
              <a:rPr dirty="0" smtClean="0" sz="1000">
                <a:solidFill>
                  <a:srgbClr val="68636C"/>
                </a:solidFill>
                <a:latin typeface="Arial"/>
                <a:cs typeface="Arial"/>
              </a:rPr>
              <a:t>.</a:t>
            </a:r>
            <a:r>
              <a:rPr dirty="0" smtClean="0" sz="1000">
                <a:solidFill>
                  <a:srgbClr val="4C4954"/>
                </a:solidFill>
                <a:latin typeface="Arial"/>
                <a:cs typeface="Arial"/>
              </a:rPr>
              <a:t>L</a:t>
            </a:r>
            <a:r>
              <a:rPr dirty="0" smtClean="0" sz="1000">
                <a:solidFill>
                  <a:srgbClr val="4C4954"/>
                </a:solidFill>
                <a:latin typeface="Arial"/>
                <a:cs typeface="Arial"/>
              </a:rPr>
              <a:t>O</a:t>
            </a:r>
            <a:r>
              <a:rPr dirty="0" smtClean="0" sz="1000">
                <a:solidFill>
                  <a:srgbClr val="4C4954"/>
                </a:solidFill>
                <a:latin typeface="Arial"/>
                <a:cs typeface="Arial"/>
              </a:rPr>
              <a:t>GT</a:t>
            </a:r>
            <a:r>
              <a:rPr dirty="0" smtClean="0" sz="1000">
                <a:solidFill>
                  <a:srgbClr val="4C4954"/>
                </a:solidFill>
                <a:latin typeface="Arial"/>
                <a:cs typeface="Arial"/>
              </a:rPr>
              <a:t>A</a:t>
            </a:r>
            <a:r>
              <a:rPr dirty="0" smtClean="0" sz="1000">
                <a:solidFill>
                  <a:srgbClr val="E5B170"/>
                </a:solidFill>
                <a:latin typeface="Arial"/>
                <a:cs typeface="Arial"/>
              </a:rPr>
              <a:t>I</a:t>
            </a:r>
            <a:r>
              <a:rPr dirty="0" smtClean="0" sz="1000">
                <a:solidFill>
                  <a:srgbClr val="393341"/>
                </a:solidFill>
                <a:latin typeface="Arial"/>
                <a:cs typeface="Arial"/>
              </a:rPr>
              <a:t>B</a:t>
            </a:r>
            <a:r>
              <a:rPr dirty="0" smtClean="0" sz="1000">
                <a:solidFill>
                  <a:srgbClr val="4C4954"/>
                </a:solidFill>
                <a:latin typeface="Arial"/>
                <a:cs typeface="Arial"/>
              </a:rPr>
              <a:t>l</a:t>
            </a:r>
            <a:r>
              <a:rPr dirty="0" smtClean="0" sz="1000">
                <a:solidFill>
                  <a:srgbClr val="393341"/>
                </a:solidFill>
                <a:latin typeface="Arial"/>
                <a:cs typeface="Arial"/>
              </a:rPr>
              <a:t>E</a:t>
            </a:r>
            <a:r>
              <a:rPr dirty="0" smtClean="0" sz="1000">
                <a:solidFill>
                  <a:srgbClr val="4C4954"/>
                </a:solidFill>
                <a:latin typeface="Arial"/>
                <a:cs typeface="Arial"/>
              </a:rPr>
              <a:t>l</a:t>
            </a:r>
            <a:r>
              <a:rPr dirty="0" smtClean="0" sz="1000">
                <a:solidFill>
                  <a:srgbClr val="4C4954"/>
                </a:solidFill>
                <a:latin typeface="Arial"/>
                <a:cs typeface="Arial"/>
              </a:rPr>
              <a:t>o</a:t>
            </a:r>
            <a:r>
              <a:rPr dirty="0" smtClean="0" sz="1000">
                <a:solidFill>
                  <a:srgbClr val="4C4954"/>
                </a:solidFill>
                <a:latin typeface="Arial"/>
                <a:cs typeface="Arial"/>
              </a:rPr>
              <a:t>gt</a:t>
            </a:r>
            <a:r>
              <a:rPr dirty="0" smtClean="0" sz="1000">
                <a:solidFill>
                  <a:srgbClr val="393341"/>
                </a:solidFill>
                <a:latin typeface="Arial"/>
                <a:cs typeface="Arial"/>
              </a:rPr>
              <a:t>a</a:t>
            </a:r>
            <a:r>
              <a:rPr dirty="0" smtClean="0" sz="1000">
                <a:solidFill>
                  <a:srgbClr val="4C4954"/>
                </a:solidFill>
                <a:latin typeface="Arial"/>
                <a:cs typeface="Arial"/>
              </a:rPr>
              <a:t>b</a:t>
            </a:r>
            <a:r>
              <a:rPr dirty="0" smtClean="0" sz="1000">
                <a:solidFill>
                  <a:srgbClr val="4C4954"/>
                </a:solidFill>
                <a:latin typeface="Arial"/>
                <a:cs typeface="Arial"/>
              </a:rPr>
              <a:t>l</a:t>
            </a:r>
            <a:r>
              <a:rPr dirty="0" smtClean="0" sz="1000">
                <a:solidFill>
                  <a:srgbClr val="8ECBED"/>
                </a:solidFill>
                <a:latin typeface="Arial"/>
                <a:cs typeface="Arial"/>
              </a:rPr>
              <a:t>l</a:t>
            </a:r>
            <a:r>
              <a:rPr dirty="0" smtClean="0" sz="1000">
                <a:solidFill>
                  <a:srgbClr val="4C4954"/>
                </a:solidFill>
                <a:latin typeface="Arial"/>
                <a:cs typeface="Arial"/>
              </a:rPr>
              <a:t>e</a:t>
            </a:r>
            <a:r>
              <a:rPr dirty="0" smtClean="0" sz="1000">
                <a:solidFill>
                  <a:srgbClr val="4C4954"/>
                </a:solidFill>
                <a:latin typeface="Arial"/>
                <a:cs typeface="Arial"/>
              </a:rPr>
              <a:t>OO</a:t>
            </a:r>
            <a:r>
              <a:rPr dirty="0" smtClean="0" sz="1000">
                <a:solidFill>
                  <a:srgbClr val="4C4954"/>
                </a:solidFill>
                <a:latin typeface="Arial"/>
                <a:cs typeface="Arial"/>
              </a:rPr>
              <a:t>'l</a:t>
            </a:r>
            <a:r>
              <a:rPr dirty="0" smtClean="0" sz="1000">
                <a:solidFill>
                  <a:srgbClr val="3D3A24"/>
                </a:solidFill>
                <a:latin typeface="Arial"/>
                <a:cs typeface="Arial"/>
              </a:rPr>
              <a:t>_</a:t>
            </a:r>
            <a:r>
              <a:rPr dirty="0" smtClean="0" sz="1000">
                <a:solidFill>
                  <a:srgbClr val="8ECBED"/>
                </a:solidFill>
                <a:latin typeface="Arial"/>
                <a:cs typeface="Arial"/>
              </a:rPr>
              <a:t>,</a:t>
            </a:r>
            <a:r>
              <a:rPr dirty="0" smtClean="0" sz="1000">
                <a:solidFill>
                  <a:srgbClr val="4C4954"/>
                </a:solidFill>
                <a:latin typeface="Arial"/>
                <a:cs typeface="Arial"/>
              </a:rPr>
              <a:t>m</a:t>
            </a:r>
            <a:r>
              <a:rPr dirty="0" smtClean="0" sz="1000">
                <a:solidFill>
                  <a:srgbClr val="E5B170"/>
                </a:solidFill>
                <a:latin typeface="Arial"/>
                <a:cs typeface="Arial"/>
              </a:rPr>
              <a:t>l</a:t>
            </a:r>
            <a:r>
              <a:rPr dirty="0" smtClean="0" sz="1000">
                <a:solidFill>
                  <a:srgbClr val="4C4954"/>
                </a:solidFill>
                <a:latin typeface="Arial"/>
                <a:cs typeface="Arial"/>
              </a:rPr>
              <a:t>l</a:t>
            </a:r>
            <a:r>
              <a:rPr dirty="0" smtClean="0" sz="1000">
                <a:solidFill>
                  <a:srgbClr val="4C4954"/>
                </a:solidFill>
                <a:latin typeface="Arial"/>
                <a:cs typeface="Arial"/>
              </a:rPr>
              <a:t>d</a:t>
            </a:r>
            <a:r>
              <a:rPr dirty="0" smtClean="0" sz="1000">
                <a:solidFill>
                  <a:srgbClr val="68636C"/>
                </a:solidFill>
                <a:latin typeface="Arial"/>
                <a:cs typeface="Arial"/>
              </a:rPr>
              <a:t>;</a:t>
            </a:r>
            <a:endParaRPr sz="1000">
              <a:latin typeface="Arial"/>
              <a:cs typeface="Arial"/>
            </a:endParaRPr>
          </a:p>
          <a:p>
            <a:pPr marL="12700" marR="21905">
              <a:lnSpc>
                <a:spcPct val="95825"/>
              </a:lnSpc>
              <a:spcBef>
                <a:spcPts val="18"/>
              </a:spcBef>
            </a:pPr>
            <a:r>
              <a:rPr dirty="0" smtClean="0" sz="1000">
                <a:solidFill>
                  <a:srgbClr val="68636C"/>
                </a:solidFill>
                <a:latin typeface="Arial"/>
                <a:cs typeface="Arial"/>
              </a:rPr>
              <a:t>•</a:t>
            </a:r>
            <a:r>
              <a:rPr dirty="0" smtClean="0" sz="1000" spc="-150">
                <a:solidFill>
                  <a:srgbClr val="68636C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4C4954"/>
                </a:solidFill>
                <a:latin typeface="Arial"/>
                <a:cs typeface="Arial"/>
              </a:rPr>
              <a:t>L</a:t>
            </a:r>
            <a:r>
              <a:rPr dirty="0" smtClean="0" sz="1000" spc="0">
                <a:solidFill>
                  <a:srgbClr val="4C4954"/>
                </a:solidFill>
                <a:latin typeface="Arial"/>
                <a:cs typeface="Arial"/>
              </a:rPr>
              <a:t>O</a:t>
            </a:r>
            <a:r>
              <a:rPr dirty="0" smtClean="0" sz="1000" spc="0">
                <a:solidFill>
                  <a:srgbClr val="4C4954"/>
                </a:solidFill>
                <a:latin typeface="Arial"/>
                <a:cs typeface="Arial"/>
              </a:rPr>
              <a:t>G</a:t>
            </a:r>
            <a:r>
              <a:rPr dirty="0" smtClean="0" sz="1000" spc="0">
                <a:solidFill>
                  <a:srgbClr val="4C4954"/>
                </a:solidFill>
                <a:latin typeface="Arial"/>
                <a:cs typeface="Arial"/>
              </a:rPr>
              <a:t>rO</a:t>
            </a:r>
            <a:r>
              <a:rPr dirty="0" smtClean="0" sz="1000" spc="0">
                <a:solidFill>
                  <a:srgbClr val="4C4954"/>
                </a:solidFill>
                <a:latin typeface="Arial"/>
                <a:cs typeface="Arial"/>
              </a:rPr>
              <a:t>N</a:t>
            </a:r>
            <a:r>
              <a:rPr dirty="0" smtClean="0" sz="1000" spc="0">
                <a:solidFill>
                  <a:srgbClr val="4C4954"/>
                </a:solidFill>
                <a:latin typeface="Arial"/>
                <a:cs typeface="Arial"/>
              </a:rPr>
              <a:t>t</a:t>
            </a:r>
            <a:r>
              <a:rPr dirty="0" smtClean="0" sz="1000" spc="0">
                <a:solidFill>
                  <a:srgbClr val="4C4954"/>
                </a:solidFill>
                <a:latin typeface="Arial"/>
                <a:cs typeface="Arial"/>
              </a:rPr>
              <a:t>d</a:t>
            </a:r>
            <a:r>
              <a:rPr dirty="0" smtClean="0" sz="1000" spc="-150">
                <a:solidFill>
                  <a:srgbClr val="4C4954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4C4954"/>
                </a:solidFill>
                <a:latin typeface="Arial"/>
                <a:cs typeface="Arial"/>
              </a:rPr>
              <a:t>p</a:t>
            </a:r>
            <a:r>
              <a:rPr dirty="0" smtClean="0" sz="1000" spc="0">
                <a:solidFill>
                  <a:srgbClr val="4C4954"/>
                </a:solidFill>
                <a:latin typeface="Arial"/>
                <a:cs typeface="Arial"/>
              </a:rPr>
              <a:t>3</a:t>
            </a:r>
            <a:r>
              <a:rPr dirty="0" smtClean="0" sz="1000" spc="0">
                <a:solidFill>
                  <a:srgbClr val="4C4954"/>
                </a:solidFill>
                <a:latin typeface="Arial"/>
                <a:cs typeface="Arial"/>
              </a:rPr>
              <a:t>/</a:t>
            </a:r>
            <a:r>
              <a:rPr dirty="0" smtClean="0" sz="1000" spc="-204">
                <a:solidFill>
                  <a:srgbClr val="4C4954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4C4954"/>
                </a:solidFill>
                <a:latin typeface="Arial"/>
                <a:cs typeface="Arial"/>
              </a:rPr>
              <a:t>u</a:t>
            </a:r>
            <a:r>
              <a:rPr dirty="0" smtClean="0" sz="1000" spc="0">
                <a:solidFill>
                  <a:srgbClr val="4C4954"/>
                </a:solidFill>
                <a:latin typeface="Arial"/>
                <a:cs typeface="Arial"/>
              </a:rPr>
              <a:t>s</a:t>
            </a:r>
            <a:r>
              <a:rPr dirty="0" smtClean="0" sz="1000" spc="0">
                <a:solidFill>
                  <a:srgbClr val="4C4954"/>
                </a:solidFill>
                <a:latin typeface="Arial"/>
                <a:cs typeface="Arial"/>
              </a:rPr>
              <a:t>e</a:t>
            </a:r>
            <a:r>
              <a:rPr dirty="0" smtClean="0" sz="1000" spc="0">
                <a:solidFill>
                  <a:srgbClr val="E5B170"/>
                </a:solidFill>
                <a:latin typeface="Arial"/>
                <a:cs typeface="Arial"/>
              </a:rPr>
              <a:t>i</a:t>
            </a:r>
            <a:r>
              <a:rPr dirty="0" smtClean="0" sz="1000" spc="0">
                <a:solidFill>
                  <a:srgbClr val="4C4954"/>
                </a:solidFill>
                <a:latin typeface="Arial"/>
                <a:cs typeface="Arial"/>
              </a:rPr>
              <a:t>r:</a:t>
            </a:r>
            <a:r>
              <a:rPr dirty="0" smtClean="0" sz="1000" spc="0">
                <a:solidFill>
                  <a:srgbClr val="4C4954"/>
                </a:solidFill>
                <a:latin typeface="Arial"/>
                <a:cs typeface="Arial"/>
              </a:rPr>
              <a:t>2</a:t>
            </a:r>
            <a:r>
              <a:rPr dirty="0" smtClean="0" sz="1000" spc="0">
                <a:solidFill>
                  <a:srgbClr val="68636C"/>
                </a:solidFill>
                <a:latin typeface="Arial"/>
                <a:cs typeface="Arial"/>
              </a:rPr>
              <a:t>,</a:t>
            </a:r>
            <a:r>
              <a:rPr dirty="0" smtClean="0" sz="1000" spc="0">
                <a:solidFill>
                  <a:srgbClr val="6D9BC1"/>
                </a:solidFill>
                <a:latin typeface="Arial"/>
                <a:cs typeface="Arial"/>
              </a:rPr>
              <a:t>,</a:t>
            </a:r>
            <a:r>
              <a:rPr dirty="0" smtClean="0" sz="1000" spc="0">
                <a:solidFill>
                  <a:srgbClr val="4C4954"/>
                </a:solidFill>
                <a:latin typeface="Arial"/>
                <a:cs typeface="Arial"/>
              </a:rPr>
              <a:t>t</a:t>
            </a:r>
            <a:r>
              <a:rPr dirty="0" smtClean="0" sz="1000" spc="0">
                <a:solidFill>
                  <a:srgbClr val="4C4954"/>
                </a:solidFill>
                <a:latin typeface="Arial"/>
                <a:cs typeface="Arial"/>
              </a:rPr>
              <a:t>y</a:t>
            </a:r>
            <a:r>
              <a:rPr dirty="0" smtClean="0" sz="1000" spc="0">
                <a:solidFill>
                  <a:srgbClr val="393341"/>
                </a:solidFill>
                <a:latin typeface="Arial"/>
                <a:cs typeface="Arial"/>
              </a:rPr>
              <a:t>l</a:t>
            </a:r>
            <a:r>
              <a:rPr dirty="0" smtClean="0" sz="1000" spc="-150">
                <a:solidFill>
                  <a:srgbClr val="393341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393341"/>
                </a:solidFill>
                <a:latin typeface="Arial"/>
                <a:cs typeface="Arial"/>
              </a:rPr>
              <a:t>e</a:t>
            </a:r>
            <a:r>
              <a:rPr dirty="0" smtClean="0" sz="1000" spc="0">
                <a:solidFill>
                  <a:srgbClr val="393341"/>
                </a:solidFill>
                <a:latin typeface="Arial"/>
                <a:cs typeface="Arial"/>
              </a:rPr>
              <a:t>r</a:t>
            </a:r>
            <a:r>
              <a:rPr dirty="0" smtClean="0" sz="1000" spc="0">
                <a:solidFill>
                  <a:srgbClr val="68636C"/>
                </a:solidFill>
                <a:latin typeface="Arial"/>
                <a:cs typeface="Arial"/>
              </a:rPr>
              <a:t>;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ct val="95825"/>
              </a:lnSpc>
              <a:spcBef>
                <a:spcPts val="90"/>
              </a:spcBef>
            </a:pPr>
            <a:r>
              <a:rPr dirty="0" smtClean="0" sz="1000">
                <a:solidFill>
                  <a:srgbClr val="68636C"/>
                </a:solidFill>
                <a:latin typeface="Arial"/>
                <a:cs typeface="Arial"/>
              </a:rPr>
              <a:t>.</a:t>
            </a:r>
            <a:r>
              <a:rPr dirty="0" smtClean="0" sz="1000">
                <a:solidFill>
                  <a:srgbClr val="4C4954"/>
                </a:solidFill>
                <a:latin typeface="Arial"/>
                <a:cs typeface="Arial"/>
              </a:rPr>
              <a:t>B</a:t>
            </a:r>
            <a:r>
              <a:rPr dirty="0" smtClean="0" sz="1000">
                <a:solidFill>
                  <a:srgbClr val="393341"/>
                </a:solidFill>
                <a:latin typeface="Arial"/>
                <a:cs typeface="Arial"/>
              </a:rPr>
              <a:t>E</a:t>
            </a:r>
            <a:r>
              <a:rPr dirty="0" smtClean="0" sz="1000">
                <a:solidFill>
                  <a:srgbClr val="4C4954"/>
                </a:solidFill>
                <a:latin typeface="Arial"/>
                <a:cs typeface="Arial"/>
              </a:rPr>
              <a:t>G</a:t>
            </a:r>
            <a:r>
              <a:rPr dirty="0" smtClean="0" sz="1000">
                <a:solidFill>
                  <a:srgbClr val="4C4954"/>
                </a:solidFill>
                <a:latin typeface="Arial"/>
                <a:cs typeface="Arial"/>
              </a:rPr>
              <a:t>I</a:t>
            </a:r>
            <a:r>
              <a:rPr dirty="0" smtClean="0" sz="1000">
                <a:solidFill>
                  <a:srgbClr val="E5B170"/>
                </a:solidFill>
                <a:latin typeface="Arial"/>
                <a:cs typeface="Arial"/>
              </a:rPr>
              <a:t>I</a:t>
            </a:r>
            <a:r>
              <a:rPr dirty="0" smtClean="0" sz="1000">
                <a:solidFill>
                  <a:srgbClr val="4C4954"/>
                </a:solidFill>
                <a:latin typeface="Arial"/>
                <a:cs typeface="Arial"/>
              </a:rPr>
              <a:t>N</a:t>
            </a:r>
            <a:r>
              <a:rPr dirty="0" smtClean="0" sz="1000" spc="100">
                <a:solidFill>
                  <a:srgbClr val="4C4954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4C4954"/>
                </a:solidFill>
                <a:latin typeface="Arial"/>
                <a:cs typeface="Arial"/>
              </a:rPr>
              <a:t>M</a:t>
            </a:r>
            <a:r>
              <a:rPr dirty="0" smtClean="0" sz="1000" spc="0">
                <a:solidFill>
                  <a:srgbClr val="393341"/>
                </a:solidFill>
                <a:latin typeface="Arial"/>
                <a:cs typeface="Arial"/>
              </a:rPr>
              <a:t>L</a:t>
            </a:r>
            <a:r>
              <a:rPr dirty="0" smtClean="0" sz="1000" spc="0">
                <a:solidFill>
                  <a:srgbClr val="4C4954"/>
                </a:solidFill>
                <a:latin typeface="Arial"/>
                <a:cs typeface="Arial"/>
              </a:rPr>
              <a:t>O</a:t>
            </a:r>
            <a:r>
              <a:rPr dirty="0" smtClean="0" sz="1000" spc="0">
                <a:solidFill>
                  <a:srgbClr val="4C4954"/>
                </a:solidFill>
                <a:latin typeface="Arial"/>
                <a:cs typeface="Arial"/>
              </a:rPr>
              <a:t>A</a:t>
            </a:r>
            <a:r>
              <a:rPr dirty="0" smtClean="0" sz="1000" spc="0">
                <a:solidFill>
                  <a:srgbClr val="4C4954"/>
                </a:solidFill>
                <a:latin typeface="Arial"/>
                <a:cs typeface="Arial"/>
              </a:rPr>
              <a:t>D</a:t>
            </a:r>
            <a:r>
              <a:rPr dirty="0" smtClean="0" sz="1000" spc="-100">
                <a:solidFill>
                  <a:srgbClr val="4C4954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4C4954"/>
                </a:solidFill>
                <a:latin typeface="Arial"/>
                <a:cs typeface="Arial"/>
              </a:rPr>
              <a:t>l</a:t>
            </a:r>
            <a:r>
              <a:rPr dirty="0" smtClean="0" sz="1000" spc="0">
                <a:solidFill>
                  <a:srgbClr val="4C4954"/>
                </a:solidFill>
                <a:latin typeface="Arial"/>
                <a:cs typeface="Arial"/>
              </a:rPr>
              <a:t>A</a:t>
            </a:r>
            <a:r>
              <a:rPr dirty="0" smtClean="0" sz="1000" spc="0">
                <a:solidFill>
                  <a:srgbClr val="393341"/>
                </a:solidFill>
                <a:latin typeface="Arial"/>
                <a:cs typeface="Arial"/>
              </a:rPr>
              <a:t>B</a:t>
            </a:r>
            <a:r>
              <a:rPr dirty="0" smtClean="0" sz="1000" spc="0">
                <a:solidFill>
                  <a:srgbClr val="393341"/>
                </a:solidFill>
                <a:latin typeface="Arial"/>
                <a:cs typeface="Arial"/>
              </a:rPr>
              <a:t>L</a:t>
            </a:r>
            <a:r>
              <a:rPr dirty="0" smtClean="0" sz="1000" spc="0">
                <a:solidFill>
                  <a:srgbClr val="393341"/>
                </a:solidFill>
                <a:latin typeface="Arial"/>
                <a:cs typeface="Arial"/>
              </a:rPr>
              <a:t>E</a:t>
            </a:r>
            <a:r>
              <a:rPr dirty="0" smtClean="0" sz="1000" spc="0">
                <a:solidFill>
                  <a:srgbClr val="4C4954"/>
                </a:solidFill>
                <a:latin typeface="Arial"/>
                <a:cs typeface="Arial"/>
              </a:rPr>
              <a:t>S</a:t>
            </a:r>
            <a:r>
              <a:rPr dirty="0" smtClean="0" sz="1000" spc="0">
                <a:solidFill>
                  <a:srgbClr val="393341"/>
                </a:solidFill>
                <a:latin typeface="Arial"/>
                <a:cs typeface="Arial"/>
              </a:rPr>
              <a:t>E</a:t>
            </a:r>
            <a:r>
              <a:rPr dirty="0" smtClean="0" sz="1000" spc="44">
                <a:solidFill>
                  <a:srgbClr val="393341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4C4954"/>
                </a:solidFill>
                <a:latin typeface="Arial"/>
                <a:cs typeface="Arial"/>
              </a:rPr>
              <a:t>m</a:t>
            </a:r>
            <a:r>
              <a:rPr dirty="0" smtClean="0" sz="1000" spc="0">
                <a:solidFill>
                  <a:srgbClr val="E5B170"/>
                </a:solidFill>
                <a:latin typeface="Arial"/>
                <a:cs typeface="Arial"/>
              </a:rPr>
              <a:t>1</a:t>
            </a:r>
            <a:r>
              <a:rPr dirty="0" smtClean="0" sz="1000" spc="0">
                <a:solidFill>
                  <a:srgbClr val="393341"/>
                </a:solidFill>
                <a:latin typeface="Arial"/>
                <a:cs typeface="Arial"/>
              </a:rPr>
              <a:t>p</a:t>
            </a:r>
            <a:r>
              <a:rPr dirty="0" smtClean="0" sz="1000" spc="0">
                <a:solidFill>
                  <a:srgbClr val="784F42"/>
                </a:solidFill>
                <a:latin typeface="Arial"/>
                <a:cs typeface="Arial"/>
              </a:rPr>
              <a:t>l</a:t>
            </a:r>
            <a:r>
              <a:rPr dirty="0" smtClean="0" sz="1000" spc="0">
                <a:solidFill>
                  <a:srgbClr val="4C4954"/>
                </a:solidFill>
                <a:latin typeface="Arial"/>
                <a:cs typeface="Arial"/>
              </a:rPr>
              <a:t>o</a:t>
            </a:r>
            <a:r>
              <a:rPr dirty="0" smtClean="0" sz="1000" spc="0">
                <a:solidFill>
                  <a:srgbClr val="8ECBED"/>
                </a:solidFill>
                <a:latin typeface="Arial"/>
                <a:cs typeface="Arial"/>
              </a:rPr>
              <a:t>,</a:t>
            </a:r>
            <a:r>
              <a:rPr dirty="0" smtClean="0" sz="1000" spc="0">
                <a:solidFill>
                  <a:srgbClr val="4C4954"/>
                </a:solidFill>
                <a:latin typeface="Arial"/>
                <a:cs typeface="Arial"/>
              </a:rPr>
              <a:t>ye</a:t>
            </a:r>
            <a:r>
              <a:rPr dirty="0" smtClean="0" sz="1000" spc="0">
                <a:solidFill>
                  <a:srgbClr val="4C4954"/>
                </a:solidFill>
                <a:latin typeface="Arial"/>
                <a:cs typeface="Arial"/>
              </a:rPr>
              <a:t>e</a:t>
            </a:r>
            <a:r>
              <a:rPr dirty="0" smtClean="0" sz="1000" spc="0">
                <a:solidFill>
                  <a:srgbClr val="4C4954"/>
                </a:solidFill>
                <a:latin typeface="Arial"/>
                <a:cs typeface="Arial"/>
              </a:rPr>
              <a:t>,</a:t>
            </a:r>
            <a:r>
              <a:rPr dirty="0" smtClean="0" sz="1000" spc="100">
                <a:solidFill>
                  <a:srgbClr val="4C4954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393341"/>
                </a:solidFill>
                <a:latin typeface="Arial"/>
                <a:cs typeface="Arial"/>
              </a:rPr>
              <a:t>E</a:t>
            </a:r>
            <a:r>
              <a:rPr dirty="0" smtClean="0" sz="1000" spc="0">
                <a:solidFill>
                  <a:srgbClr val="393341"/>
                </a:solidFill>
                <a:latin typeface="Arial"/>
                <a:cs typeface="Arial"/>
              </a:rPr>
              <a:t>m</a:t>
            </a:r>
            <a:r>
              <a:rPr dirty="0" smtClean="0" sz="1000" spc="0">
                <a:solidFill>
                  <a:srgbClr val="4C4954"/>
                </a:solidFill>
                <a:latin typeface="Arial"/>
                <a:cs typeface="Arial"/>
              </a:rPr>
              <a:t>p</a:t>
            </a:r>
            <a:r>
              <a:rPr dirty="0" smtClean="0" sz="1000" spc="0">
                <a:solidFill>
                  <a:srgbClr val="E5B170"/>
                </a:solidFill>
                <a:latin typeface="Arial"/>
                <a:cs typeface="Arial"/>
              </a:rPr>
              <a:t>l</a:t>
            </a:r>
            <a:r>
              <a:rPr dirty="0" smtClean="0" sz="1000" spc="0">
                <a:solidFill>
                  <a:srgbClr val="4C687B"/>
                </a:solidFill>
                <a:latin typeface="Arial"/>
                <a:cs typeface="Arial"/>
              </a:rPr>
              <a:t>l</a:t>
            </a:r>
            <a:r>
              <a:rPr dirty="0" smtClean="0" sz="1000" spc="0">
                <a:solidFill>
                  <a:srgbClr val="4C4954"/>
                </a:solidFill>
                <a:latin typeface="Arial"/>
                <a:cs typeface="Arial"/>
              </a:rPr>
              <a:t>o</a:t>
            </a:r>
            <a:r>
              <a:rPr dirty="0" smtClean="0" sz="1000" spc="0">
                <a:solidFill>
                  <a:srgbClr val="4C4954"/>
                </a:solidFill>
                <a:latin typeface="Arial"/>
                <a:cs typeface="Arial"/>
              </a:rPr>
              <a:t>y</a:t>
            </a:r>
            <a:r>
              <a:rPr dirty="0" smtClean="0" sz="1000" spc="0">
                <a:solidFill>
                  <a:srgbClr val="393341"/>
                </a:solidFill>
                <a:latin typeface="Arial"/>
                <a:cs typeface="Arial"/>
              </a:rPr>
              <a:t>e</a:t>
            </a:r>
            <a:r>
              <a:rPr dirty="0" smtClean="0" sz="1000" spc="0">
                <a:solidFill>
                  <a:srgbClr val="393341"/>
                </a:solidFill>
                <a:latin typeface="Arial"/>
                <a:cs typeface="Arial"/>
              </a:rPr>
              <a:t>e</a:t>
            </a:r>
            <a:r>
              <a:rPr dirty="0" smtClean="0" sz="1000" spc="0">
                <a:solidFill>
                  <a:srgbClr val="393341"/>
                </a:solidFill>
                <a:latin typeface="Arial"/>
                <a:cs typeface="Arial"/>
              </a:rPr>
              <a:t>_</a:t>
            </a:r>
            <a:r>
              <a:rPr dirty="0" smtClean="0" sz="1000" spc="0">
                <a:solidFill>
                  <a:srgbClr val="4C4954"/>
                </a:solidFill>
                <a:latin typeface="Arial"/>
                <a:cs typeface="Arial"/>
              </a:rPr>
              <a:t>H</a:t>
            </a:r>
            <a:r>
              <a:rPr dirty="0" smtClean="0" sz="1000" spc="0">
                <a:solidFill>
                  <a:srgbClr val="393341"/>
                </a:solidFill>
                <a:latin typeface="Arial"/>
                <a:cs typeface="Arial"/>
              </a:rPr>
              <a:t>i</a:t>
            </a:r>
            <a:r>
              <a:rPr dirty="0" smtClean="0" sz="1000" spc="0">
                <a:solidFill>
                  <a:srgbClr val="4C4954"/>
                </a:solidFill>
                <a:latin typeface="Arial"/>
                <a:cs typeface="Arial"/>
              </a:rPr>
              <a:t>s</a:t>
            </a:r>
            <a:r>
              <a:rPr dirty="0" smtClean="0" sz="1000" spc="0">
                <a:solidFill>
                  <a:srgbClr val="4C4954"/>
                </a:solidFill>
                <a:latin typeface="Arial"/>
                <a:cs typeface="Arial"/>
              </a:rPr>
              <a:t>t</a:t>
            </a:r>
            <a:r>
              <a:rPr dirty="0" smtClean="0" sz="1000" spc="0">
                <a:solidFill>
                  <a:srgbClr val="4C4954"/>
                </a:solidFill>
                <a:latin typeface="Arial"/>
                <a:cs typeface="Arial"/>
              </a:rPr>
              <a:t>o</a:t>
            </a:r>
            <a:r>
              <a:rPr dirty="0" smtClean="0" sz="1000" spc="0">
                <a:solidFill>
                  <a:srgbClr val="D4A061"/>
                </a:solidFill>
                <a:latin typeface="Arial"/>
                <a:cs typeface="Arial"/>
              </a:rPr>
              <a:t>1</a:t>
            </a:r>
            <a:r>
              <a:rPr dirty="0" smtClean="0" sz="1000" spc="0">
                <a:solidFill>
                  <a:srgbClr val="4C4954"/>
                </a:solidFill>
                <a:latin typeface="Arial"/>
                <a:cs typeface="Arial"/>
              </a:rPr>
              <a:t>ry</a:t>
            </a:r>
            <a:endParaRPr sz="1000">
              <a:latin typeface="Arial"/>
              <a:cs typeface="Arial"/>
            </a:endParaRPr>
          </a:p>
          <a:p>
            <a:pPr marL="37847" marR="21905">
              <a:lnSpc>
                <a:spcPct val="95825"/>
              </a:lnSpc>
              <a:spcBef>
                <a:spcPts val="90"/>
              </a:spcBef>
            </a:pPr>
            <a:r>
              <a:rPr dirty="0" smtClean="0" sz="1000">
                <a:solidFill>
                  <a:srgbClr val="4C4954"/>
                </a:solidFill>
                <a:latin typeface="Arial"/>
                <a:cs typeface="Arial"/>
              </a:rPr>
              <a:t>T</a:t>
            </a:r>
            <a:r>
              <a:rPr dirty="0" smtClean="0" sz="1000">
                <a:solidFill>
                  <a:srgbClr val="4C4954"/>
                </a:solidFill>
                <a:latin typeface="Arial"/>
                <a:cs typeface="Arial"/>
              </a:rPr>
              <a:t>E</a:t>
            </a:r>
            <a:r>
              <a:rPr dirty="0" smtClean="0" sz="1000">
                <a:solidFill>
                  <a:srgbClr val="4C4954"/>
                </a:solidFill>
                <a:latin typeface="Arial"/>
                <a:cs typeface="Arial"/>
              </a:rPr>
              <a:t>IN</a:t>
            </a:r>
            <a:r>
              <a:rPr dirty="0" smtClean="0" sz="1000">
                <a:solidFill>
                  <a:srgbClr val="4C4954"/>
                </a:solidFill>
                <a:latin typeface="Arial"/>
                <a:cs typeface="Arial"/>
              </a:rPr>
              <a:t>A</a:t>
            </a:r>
            <a:r>
              <a:rPr dirty="0" smtClean="0" sz="1000">
                <a:solidFill>
                  <a:srgbClr val="4C4954"/>
                </a:solidFill>
                <a:latin typeface="Arial"/>
                <a:cs typeface="Arial"/>
              </a:rPr>
              <a:t>C</a:t>
            </a:r>
            <a:r>
              <a:rPr dirty="0" smtClean="0" sz="1000">
                <a:solidFill>
                  <a:srgbClr val="4C4954"/>
                </a:solidFill>
                <a:latin typeface="Arial"/>
                <a:cs typeface="Arial"/>
              </a:rPr>
              <a:t>I</a:t>
            </a:r>
            <a:r>
              <a:rPr dirty="0" smtClean="0" sz="1000">
                <a:solidFill>
                  <a:srgbClr val="4C4954"/>
                </a:solidFill>
                <a:latin typeface="Arial"/>
                <a:cs typeface="Arial"/>
              </a:rPr>
              <a:t>TY</a:t>
            </a:r>
            <a:r>
              <a:rPr dirty="0" smtClean="0" sz="1000">
                <a:solidFill>
                  <a:srgbClr val="4C4954"/>
                </a:solidFill>
                <a:latin typeface="Arial"/>
                <a:cs typeface="Arial"/>
              </a:rPr>
              <a:t>2</a:t>
            </a:r>
            <a:endParaRPr sz="1000">
              <a:latin typeface="Arial"/>
              <a:cs typeface="Arial"/>
            </a:endParaRPr>
          </a:p>
          <a:p>
            <a:pPr marL="37847" marR="21905">
              <a:lnSpc>
                <a:spcPct val="95825"/>
              </a:lnSpc>
              <a:spcBef>
                <a:spcPts val="30"/>
              </a:spcBef>
            </a:pPr>
            <a:r>
              <a:rPr dirty="0" smtClean="0" sz="1000" spc="0">
                <a:solidFill>
                  <a:srgbClr val="4C4954"/>
                </a:solidFill>
                <a:latin typeface="Arial"/>
                <a:cs typeface="Arial"/>
              </a:rPr>
              <a:t>S</a:t>
            </a:r>
            <a:r>
              <a:rPr dirty="0" smtClean="0" sz="1000" spc="0">
                <a:solidFill>
                  <a:srgbClr val="4C4954"/>
                </a:solidFill>
                <a:latin typeface="Arial"/>
                <a:cs typeface="Arial"/>
              </a:rPr>
              <a:t>L</a:t>
            </a:r>
            <a:r>
              <a:rPr dirty="0" smtClean="0" sz="1000" spc="0">
                <a:solidFill>
                  <a:srgbClr val="393341"/>
                </a:solidFill>
                <a:latin typeface="Arial"/>
                <a:cs typeface="Arial"/>
              </a:rPr>
              <a:t>E</a:t>
            </a:r>
            <a:r>
              <a:rPr dirty="0" smtClean="0" sz="1000" spc="0">
                <a:solidFill>
                  <a:srgbClr val="393341"/>
                </a:solidFill>
                <a:latin typeface="Arial"/>
                <a:cs typeface="Arial"/>
              </a:rPr>
              <a:t>E</a:t>
            </a:r>
            <a:r>
              <a:rPr dirty="0" smtClean="0" sz="1000" spc="0">
                <a:solidFill>
                  <a:srgbClr val="4C4954"/>
                </a:solidFill>
                <a:latin typeface="Arial"/>
                <a:cs typeface="Arial"/>
              </a:rPr>
              <a:t>P</a:t>
            </a:r>
            <a:r>
              <a:rPr dirty="0" smtClean="0" sz="1000" spc="99">
                <a:solidFill>
                  <a:srgbClr val="4C4954"/>
                </a:solidFill>
                <a:latin typeface="Arial"/>
                <a:cs typeface="Arial"/>
              </a:rPr>
              <a:t> </a:t>
            </a:r>
            <a:r>
              <a:rPr dirty="0" smtClean="0" sz="1050" spc="0">
                <a:solidFill>
                  <a:srgbClr val="4C4954"/>
                </a:solidFill>
                <a:latin typeface="Times New Roman"/>
                <a:cs typeface="Times New Roman"/>
              </a:rPr>
              <a:t>1</a:t>
            </a:r>
            <a:r>
              <a:rPr dirty="0" smtClean="0" sz="1050" spc="0">
                <a:solidFill>
                  <a:srgbClr val="4C4954"/>
                </a:solidFill>
                <a:latin typeface="Times New Roman"/>
                <a:cs typeface="Times New Roman"/>
              </a:rPr>
              <a:t>0</a:t>
            </a:r>
            <a:r>
              <a:rPr dirty="0" smtClean="0" sz="1050" spc="0">
                <a:solidFill>
                  <a:srgbClr val="4C4954"/>
                </a:solidFill>
                <a:latin typeface="Times New Roman"/>
                <a:cs typeface="Times New Roman"/>
              </a:rPr>
              <a:t>;</a:t>
            </a:r>
            <a:endParaRPr sz="1050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459463" y="1302373"/>
            <a:ext cx="862329" cy="16382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205"/>
              </a:lnSpc>
              <a:spcBef>
                <a:spcPts val="60"/>
              </a:spcBef>
            </a:pPr>
            <a:r>
              <a:rPr dirty="0" smtClean="0" sz="1050">
                <a:solidFill>
                  <a:srgbClr val="3D3A24"/>
                </a:solidFill>
                <a:latin typeface="Times New Roman"/>
                <a:cs typeface="Times New Roman"/>
              </a:rPr>
              <a:t>B</a:t>
            </a:r>
            <a:r>
              <a:rPr dirty="0" smtClean="0" sz="1050">
                <a:solidFill>
                  <a:srgbClr val="3D3A24"/>
                </a:solidFill>
                <a:latin typeface="Times New Roman"/>
                <a:cs typeface="Times New Roman"/>
              </a:rPr>
              <a:t>e</a:t>
            </a:r>
            <a:r>
              <a:rPr dirty="0" smtClean="0" sz="1050">
                <a:solidFill>
                  <a:srgbClr val="3D3A24"/>
                </a:solidFill>
                <a:latin typeface="Times New Roman"/>
                <a:cs typeface="Times New Roman"/>
              </a:rPr>
              <a:t>g</a:t>
            </a:r>
            <a:r>
              <a:rPr dirty="0" smtClean="0" sz="1050">
                <a:solidFill>
                  <a:srgbClr val="3D3A24"/>
                </a:solidFill>
                <a:latin typeface="Times New Roman"/>
                <a:cs typeface="Times New Roman"/>
              </a:rPr>
              <a:t>i</a:t>
            </a:r>
            <a:r>
              <a:rPr dirty="0" smtClean="0" sz="1050">
                <a:solidFill>
                  <a:srgbClr val="574B23"/>
                </a:solidFill>
                <a:latin typeface="Times New Roman"/>
                <a:cs typeface="Times New Roman"/>
              </a:rPr>
              <a:t>n</a:t>
            </a:r>
            <a:r>
              <a:rPr dirty="0" smtClean="0" sz="1050" spc="114">
                <a:solidFill>
                  <a:srgbClr val="574B23"/>
                </a:solidFill>
                <a:latin typeface="Times New Roman"/>
                <a:cs typeface="Times New Roman"/>
              </a:rPr>
              <a:t> </a:t>
            </a:r>
            <a:r>
              <a:rPr dirty="0" smtClean="0" sz="1050" spc="0">
                <a:solidFill>
                  <a:srgbClr val="3D3A24"/>
                </a:solidFill>
                <a:latin typeface="Times New Roman"/>
                <a:cs typeface="Times New Roman"/>
              </a:rPr>
              <a:t>L</a:t>
            </a:r>
            <a:r>
              <a:rPr dirty="0" smtClean="0" sz="1050" spc="0">
                <a:solidFill>
                  <a:srgbClr val="3D3A24"/>
                </a:solidFill>
                <a:latin typeface="Times New Roman"/>
                <a:cs typeface="Times New Roman"/>
              </a:rPr>
              <a:t>o</a:t>
            </a:r>
            <a:r>
              <a:rPr dirty="0" smtClean="0" sz="1050" spc="0">
                <a:solidFill>
                  <a:srgbClr val="3D3A24"/>
                </a:solidFill>
                <a:latin typeface="Times New Roman"/>
                <a:cs typeface="Times New Roman"/>
              </a:rPr>
              <a:t>a</a:t>
            </a:r>
            <a:r>
              <a:rPr dirty="0" smtClean="0" sz="1050" spc="0">
                <a:solidFill>
                  <a:srgbClr val="574B23"/>
                </a:solidFill>
                <a:latin typeface="Times New Roman"/>
                <a:cs typeface="Times New Roman"/>
              </a:rPr>
              <a:t>d</a:t>
            </a:r>
            <a:r>
              <a:rPr dirty="0" smtClean="0" sz="1050" spc="0">
                <a:solidFill>
                  <a:srgbClr val="3D3A24"/>
                </a:solidFill>
                <a:latin typeface="Times New Roman"/>
                <a:cs typeface="Times New Roman"/>
              </a:rPr>
              <a:t>i</a:t>
            </a:r>
            <a:r>
              <a:rPr dirty="0" smtClean="0" sz="1050" spc="0">
                <a:solidFill>
                  <a:srgbClr val="3D3A24"/>
                </a:solidFill>
                <a:latin typeface="Times New Roman"/>
                <a:cs typeface="Times New Roman"/>
              </a:rPr>
              <a:t>n</a:t>
            </a:r>
            <a:r>
              <a:rPr dirty="0" smtClean="0" sz="1050" spc="0">
                <a:solidFill>
                  <a:srgbClr val="3D3A24"/>
                </a:solidFill>
                <a:latin typeface="Times New Roman"/>
                <a:cs typeface="Times New Roman"/>
              </a:rPr>
              <a:t>g</a:t>
            </a:r>
            <a:endParaRPr sz="105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038807" y="1617841"/>
            <a:ext cx="1925426" cy="47929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23000">
              <a:lnSpc>
                <a:spcPts val="1205"/>
              </a:lnSpc>
              <a:spcBef>
                <a:spcPts val="60"/>
              </a:spcBef>
            </a:pPr>
            <a:r>
              <a:rPr dirty="0" smtClean="0" sz="1050">
                <a:solidFill>
                  <a:srgbClr val="3D3A24"/>
                </a:solidFill>
                <a:latin typeface="Times New Roman"/>
                <a:cs typeface="Times New Roman"/>
              </a:rPr>
              <a:t>H</a:t>
            </a:r>
            <a:r>
              <a:rPr dirty="0" smtClean="0" sz="1050">
                <a:solidFill>
                  <a:srgbClr val="3D3A24"/>
                </a:solidFill>
                <a:latin typeface="Times New Roman"/>
                <a:cs typeface="Times New Roman"/>
              </a:rPr>
              <a:t>o</a:t>
            </a:r>
            <a:r>
              <a:rPr dirty="0" smtClean="0" sz="1050">
                <a:solidFill>
                  <a:srgbClr val="3D3A24"/>
                </a:solidFill>
                <a:latin typeface="Times New Roman"/>
                <a:cs typeface="Times New Roman"/>
              </a:rPr>
              <a:t>w</a:t>
            </a:r>
            <a:r>
              <a:rPr dirty="0" smtClean="0" sz="1050" spc="79">
                <a:solidFill>
                  <a:srgbClr val="3D3A24"/>
                </a:solidFill>
                <a:latin typeface="Times New Roman"/>
                <a:cs typeface="Times New Roman"/>
              </a:rPr>
              <a:t> </a:t>
            </a:r>
            <a:r>
              <a:rPr dirty="0" smtClean="0" sz="1050" spc="0">
                <a:solidFill>
                  <a:srgbClr val="3D3A24"/>
                </a:solidFill>
                <a:latin typeface="Times New Roman"/>
                <a:cs typeface="Times New Roman"/>
              </a:rPr>
              <a:t>m</a:t>
            </a:r>
            <a:r>
              <a:rPr dirty="0" smtClean="0" sz="1050" spc="0">
                <a:solidFill>
                  <a:srgbClr val="3D3A24"/>
                </a:solidFill>
                <a:latin typeface="Times New Roman"/>
                <a:cs typeface="Times New Roman"/>
              </a:rPr>
              <a:t>a</a:t>
            </a:r>
            <a:r>
              <a:rPr dirty="0" smtClean="0" sz="1050" spc="0">
                <a:solidFill>
                  <a:srgbClr val="574B23"/>
                </a:solidFill>
                <a:latin typeface="Times New Roman"/>
                <a:cs typeface="Times New Roman"/>
              </a:rPr>
              <a:t>n</a:t>
            </a:r>
            <a:r>
              <a:rPr dirty="0" smtClean="0" sz="1050" spc="0">
                <a:solidFill>
                  <a:srgbClr val="3D3A24"/>
                </a:solidFill>
                <a:latin typeface="Times New Roman"/>
                <a:cs typeface="Times New Roman"/>
              </a:rPr>
              <a:t>y</a:t>
            </a:r>
            <a:r>
              <a:rPr dirty="0" smtClean="0" sz="1050" spc="225">
                <a:solidFill>
                  <a:srgbClr val="3D3A24"/>
                </a:solidFill>
                <a:latin typeface="Times New Roman"/>
                <a:cs typeface="Times New Roman"/>
              </a:rPr>
              <a:t> </a:t>
            </a:r>
            <a:r>
              <a:rPr dirty="0" smtClean="0" sz="1050" spc="0">
                <a:solidFill>
                  <a:srgbClr val="3D3A24"/>
                </a:solidFill>
                <a:latin typeface="Times New Roman"/>
                <a:cs typeface="Times New Roman"/>
              </a:rPr>
              <a:t>h</a:t>
            </a:r>
            <a:r>
              <a:rPr dirty="0" smtClean="0" sz="1050" spc="0">
                <a:solidFill>
                  <a:srgbClr val="3D3A24"/>
                </a:solidFill>
                <a:latin typeface="Times New Roman"/>
                <a:cs typeface="Times New Roman"/>
              </a:rPr>
              <a:t>o</a:t>
            </a:r>
            <a:r>
              <a:rPr dirty="0" smtClean="0" sz="1050" spc="0">
                <a:solidFill>
                  <a:srgbClr val="3D3A24"/>
                </a:solidFill>
                <a:latin typeface="Times New Roman"/>
                <a:cs typeface="Times New Roman"/>
              </a:rPr>
              <a:t>u</a:t>
            </a:r>
            <a:r>
              <a:rPr dirty="0" smtClean="0" sz="1050" spc="0">
                <a:solidFill>
                  <a:srgbClr val="3D3A24"/>
                </a:solidFill>
                <a:latin typeface="Times New Roman"/>
                <a:cs typeface="Times New Roman"/>
              </a:rPr>
              <a:t>rs</a:t>
            </a:r>
            <a:r>
              <a:rPr dirty="0" smtClean="0" sz="1050" spc="0">
                <a:solidFill>
                  <a:srgbClr val="3D3A24"/>
                </a:solidFill>
                <a:latin typeface="Times New Roman"/>
                <a:cs typeface="Times New Roman"/>
              </a:rPr>
              <a:t> </a:t>
            </a:r>
            <a:r>
              <a:rPr dirty="0" smtClean="0" sz="1050" spc="47">
                <a:solidFill>
                  <a:srgbClr val="3D3A24"/>
                </a:solidFill>
                <a:latin typeface="Times New Roman"/>
                <a:cs typeface="Times New Roman"/>
              </a:rPr>
              <a:t> </a:t>
            </a:r>
            <a:r>
              <a:rPr dirty="0" smtClean="0" sz="1050" spc="0">
                <a:solidFill>
                  <a:srgbClr val="3D3A24"/>
                </a:solidFill>
                <a:latin typeface="Times New Roman"/>
                <a:cs typeface="Times New Roman"/>
              </a:rPr>
              <a:t>(</a:t>
            </a:r>
            <a:r>
              <a:rPr dirty="0" smtClean="0" sz="1050" spc="0">
                <a:solidFill>
                  <a:srgbClr val="3D3A24"/>
                </a:solidFill>
                <a:latin typeface="Times New Roman"/>
                <a:cs typeface="Times New Roman"/>
              </a:rPr>
              <a:t> </a:t>
            </a:r>
            <a:r>
              <a:rPr dirty="0" smtClean="0" sz="1050" spc="68">
                <a:solidFill>
                  <a:srgbClr val="3D3A24"/>
                </a:solidFill>
                <a:latin typeface="Times New Roman"/>
                <a:cs typeface="Times New Roman"/>
              </a:rPr>
              <a:t> </a:t>
            </a:r>
            <a:r>
              <a:rPr dirty="0" smtClean="0" sz="1050" spc="0">
                <a:solidFill>
                  <a:srgbClr val="3D3A24"/>
                </a:solidFill>
                <a:latin typeface="Times New Roman"/>
                <a:cs typeface="Times New Roman"/>
              </a:rPr>
              <a:t>2</a:t>
            </a:r>
            <a:r>
              <a:rPr dirty="0" smtClean="0" sz="1050" spc="57">
                <a:solidFill>
                  <a:srgbClr val="3D3A24"/>
                </a:solidFill>
                <a:latin typeface="Times New Roman"/>
                <a:cs typeface="Times New Roman"/>
              </a:rPr>
              <a:t> </a:t>
            </a:r>
            <a:r>
              <a:rPr dirty="0" smtClean="0" sz="1050" spc="0">
                <a:solidFill>
                  <a:srgbClr val="3D3A24"/>
                </a:solidFill>
                <a:latin typeface="Times New Roman"/>
                <a:cs typeface="Times New Roman"/>
              </a:rPr>
              <a:t>)</a:t>
            </a:r>
            <a:r>
              <a:rPr dirty="0" smtClean="0" sz="1050" spc="0">
                <a:solidFill>
                  <a:srgbClr val="3D3A24"/>
                </a:solidFill>
                <a:latin typeface="Times New Roman"/>
                <a:cs typeface="Times New Roman"/>
              </a:rPr>
              <a:t> </a:t>
            </a:r>
            <a:r>
              <a:rPr dirty="0" smtClean="0" sz="1050" spc="83">
                <a:solidFill>
                  <a:srgbClr val="3D3A24"/>
                </a:solidFill>
                <a:latin typeface="Times New Roman"/>
                <a:cs typeface="Times New Roman"/>
              </a:rPr>
              <a:t> </a:t>
            </a:r>
            <a:r>
              <a:rPr dirty="0" smtClean="0" sz="1050" spc="0">
                <a:solidFill>
                  <a:srgbClr val="3D3A24"/>
                </a:solidFill>
                <a:latin typeface="Times New Roman"/>
                <a:cs typeface="Times New Roman"/>
              </a:rPr>
              <a:t>t</a:t>
            </a:r>
            <a:r>
              <a:rPr dirty="0" smtClean="0" sz="1050" spc="0">
                <a:solidFill>
                  <a:srgbClr val="3D3A24"/>
                </a:solidFill>
                <a:latin typeface="Times New Roman"/>
                <a:cs typeface="Times New Roman"/>
              </a:rPr>
              <a:t>o</a:t>
            </a:r>
            <a:r>
              <a:rPr dirty="0" smtClean="0" sz="1050" spc="125">
                <a:solidFill>
                  <a:srgbClr val="3D3A24"/>
                </a:solidFill>
                <a:latin typeface="Times New Roman"/>
                <a:cs typeface="Times New Roman"/>
              </a:rPr>
              <a:t> </a:t>
            </a:r>
            <a:r>
              <a:rPr dirty="0" smtClean="0" sz="1050" spc="0">
                <a:solidFill>
                  <a:srgbClr val="3D3A24"/>
                </a:solidFill>
                <a:latin typeface="Times New Roman"/>
                <a:cs typeface="Times New Roman"/>
              </a:rPr>
              <a:t>t</a:t>
            </a:r>
            <a:r>
              <a:rPr dirty="0" smtClean="0" sz="1050" spc="0">
                <a:solidFill>
                  <a:srgbClr val="574B23"/>
                </a:solidFill>
                <a:latin typeface="Times New Roman"/>
                <a:cs typeface="Times New Roman"/>
              </a:rPr>
              <a:t>r</a:t>
            </a:r>
            <a:r>
              <a:rPr dirty="0" smtClean="0" sz="1050" spc="0">
                <a:solidFill>
                  <a:srgbClr val="3D3A24"/>
                </a:solidFill>
                <a:latin typeface="Times New Roman"/>
                <a:cs typeface="Times New Roman"/>
              </a:rPr>
              <a:t>y</a:t>
            </a:r>
            <a:endParaRPr sz="1050">
              <a:latin typeface="Times New Roman"/>
              <a:cs typeface="Times New Roman"/>
            </a:endParaRPr>
          </a:p>
          <a:p>
            <a:pPr marL="12700">
              <a:lnSpc>
                <a:spcPct val="95825"/>
              </a:lnSpc>
            </a:pPr>
            <a:r>
              <a:rPr dirty="0" smtClean="0" sz="1050">
                <a:solidFill>
                  <a:srgbClr val="3D3A24"/>
                </a:solidFill>
                <a:latin typeface="Times New Roman"/>
                <a:cs typeface="Times New Roman"/>
              </a:rPr>
              <a:t>E</a:t>
            </a:r>
            <a:r>
              <a:rPr dirty="0" smtClean="0" sz="1050">
                <a:solidFill>
                  <a:srgbClr val="3D3A24"/>
                </a:solidFill>
                <a:latin typeface="Times New Roman"/>
                <a:cs typeface="Times New Roman"/>
              </a:rPr>
              <a:t>s</a:t>
            </a:r>
            <a:r>
              <a:rPr dirty="0" smtClean="0" sz="1050">
                <a:solidFill>
                  <a:srgbClr val="3D3A24"/>
                </a:solidFill>
                <a:latin typeface="Times New Roman"/>
                <a:cs typeface="Times New Roman"/>
              </a:rPr>
              <a:t>t</a:t>
            </a:r>
            <a:r>
              <a:rPr dirty="0" smtClean="0" sz="1050">
                <a:solidFill>
                  <a:srgbClr val="3D3A24"/>
                </a:solidFill>
                <a:latin typeface="Times New Roman"/>
                <a:cs typeface="Times New Roman"/>
              </a:rPr>
              <a:t>a</a:t>
            </a:r>
            <a:r>
              <a:rPr dirty="0" smtClean="0" sz="1050">
                <a:solidFill>
                  <a:srgbClr val="3D3A24"/>
                </a:solidFill>
                <a:latin typeface="Times New Roman"/>
                <a:cs typeface="Times New Roman"/>
              </a:rPr>
              <a:t>b</a:t>
            </a:r>
            <a:r>
              <a:rPr dirty="0" smtClean="0" sz="1050">
                <a:solidFill>
                  <a:srgbClr val="2F611C"/>
                </a:solidFill>
                <a:latin typeface="Times New Roman"/>
                <a:cs typeface="Times New Roman"/>
              </a:rPr>
              <a:t>l</a:t>
            </a:r>
            <a:r>
              <a:rPr dirty="0" smtClean="0" sz="1050">
                <a:solidFill>
                  <a:srgbClr val="3D3A24"/>
                </a:solidFill>
                <a:latin typeface="Times New Roman"/>
                <a:cs typeface="Times New Roman"/>
              </a:rPr>
              <a:t>i</a:t>
            </a:r>
            <a:r>
              <a:rPr dirty="0" smtClean="0" sz="1050">
                <a:solidFill>
                  <a:srgbClr val="3D3A24"/>
                </a:solidFill>
                <a:latin typeface="Times New Roman"/>
                <a:cs typeface="Times New Roman"/>
              </a:rPr>
              <a:t>s</a:t>
            </a:r>
            <a:r>
              <a:rPr dirty="0" smtClean="0" sz="1050">
                <a:solidFill>
                  <a:srgbClr val="574B23"/>
                </a:solidFill>
                <a:latin typeface="Times New Roman"/>
                <a:cs typeface="Times New Roman"/>
              </a:rPr>
              <a:t>h</a:t>
            </a:r>
            <a:r>
              <a:rPr dirty="0" smtClean="0" sz="1050">
                <a:solidFill>
                  <a:srgbClr val="3D3A24"/>
                </a:solidFill>
                <a:latin typeface="Times New Roman"/>
                <a:cs typeface="Times New Roman"/>
              </a:rPr>
              <a:t>i</a:t>
            </a:r>
            <a:r>
              <a:rPr dirty="0" smtClean="0" sz="1050">
                <a:solidFill>
                  <a:srgbClr val="574B23"/>
                </a:solidFill>
                <a:latin typeface="Times New Roman"/>
                <a:cs typeface="Times New Roman"/>
              </a:rPr>
              <a:t>n</a:t>
            </a:r>
            <a:r>
              <a:rPr dirty="0" smtClean="0" sz="1050">
                <a:solidFill>
                  <a:srgbClr val="3D3A24"/>
                </a:solidFill>
                <a:latin typeface="Times New Roman"/>
                <a:cs typeface="Times New Roman"/>
              </a:rPr>
              <a:t>g</a:t>
            </a:r>
            <a:r>
              <a:rPr dirty="0" smtClean="0" sz="1050" spc="44">
                <a:solidFill>
                  <a:srgbClr val="3D3A24"/>
                </a:solidFill>
                <a:latin typeface="Times New Roman"/>
                <a:cs typeface="Times New Roman"/>
              </a:rPr>
              <a:t> </a:t>
            </a:r>
            <a:r>
              <a:rPr dirty="0" smtClean="0" sz="1050" spc="0">
                <a:solidFill>
                  <a:srgbClr val="3D3A24"/>
                </a:solidFill>
                <a:latin typeface="Times New Roman"/>
                <a:cs typeface="Times New Roman"/>
              </a:rPr>
              <a:t>s</a:t>
            </a:r>
            <a:r>
              <a:rPr dirty="0" smtClean="0" sz="1050" spc="0">
                <a:solidFill>
                  <a:srgbClr val="3D3A24"/>
                </a:solidFill>
                <a:latin typeface="Times New Roman"/>
                <a:cs typeface="Times New Roman"/>
              </a:rPr>
              <a:t>e</a:t>
            </a:r>
            <a:r>
              <a:rPr dirty="0" smtClean="0" sz="1050" spc="0">
                <a:solidFill>
                  <a:srgbClr val="3D3A24"/>
                </a:solidFill>
                <a:latin typeface="Times New Roman"/>
                <a:cs typeface="Times New Roman"/>
              </a:rPr>
              <a:t>ss</a:t>
            </a:r>
            <a:r>
              <a:rPr dirty="0" smtClean="0" sz="1050" spc="0">
                <a:solidFill>
                  <a:srgbClr val="2F611C"/>
                </a:solidFill>
                <a:latin typeface="Times New Roman"/>
                <a:cs typeface="Times New Roman"/>
              </a:rPr>
              <a:t>i</a:t>
            </a:r>
            <a:r>
              <a:rPr dirty="0" smtClean="0" sz="1050" spc="0">
                <a:solidFill>
                  <a:srgbClr val="3D3A24"/>
                </a:solidFill>
                <a:latin typeface="Times New Roman"/>
                <a:cs typeface="Times New Roman"/>
              </a:rPr>
              <a:t>o</a:t>
            </a:r>
            <a:r>
              <a:rPr dirty="0" smtClean="0" sz="1050" spc="0">
                <a:solidFill>
                  <a:srgbClr val="3D3A24"/>
                </a:solidFill>
                <a:latin typeface="Times New Roman"/>
                <a:cs typeface="Times New Roman"/>
              </a:rPr>
              <a:t>n</a:t>
            </a:r>
            <a:r>
              <a:rPr dirty="0" smtClean="0" sz="1050" spc="59">
                <a:solidFill>
                  <a:srgbClr val="3D3A24"/>
                </a:solidFill>
                <a:latin typeface="Times New Roman"/>
                <a:cs typeface="Times New Roman"/>
              </a:rPr>
              <a:t> </a:t>
            </a:r>
            <a:r>
              <a:rPr dirty="0" smtClean="0" sz="1050" spc="0">
                <a:solidFill>
                  <a:srgbClr val="3D3A24"/>
                </a:solidFill>
                <a:latin typeface="Times New Roman"/>
                <a:cs typeface="Times New Roman"/>
              </a:rPr>
              <a:t>w</a:t>
            </a:r>
            <a:r>
              <a:rPr dirty="0" smtClean="0" sz="1050" spc="0">
                <a:solidFill>
                  <a:srgbClr val="574B23"/>
                </a:solidFill>
                <a:latin typeface="Times New Roman"/>
                <a:cs typeface="Times New Roman"/>
              </a:rPr>
              <a:t>h</a:t>
            </a:r>
            <a:r>
              <a:rPr dirty="0" smtClean="0" sz="1050" spc="0">
                <a:solidFill>
                  <a:srgbClr val="3D3A24"/>
                </a:solidFill>
                <a:latin typeface="Times New Roman"/>
                <a:cs typeface="Times New Roman"/>
              </a:rPr>
              <a:t>e</a:t>
            </a:r>
            <a:r>
              <a:rPr dirty="0" smtClean="0" sz="1050" spc="0">
                <a:solidFill>
                  <a:srgbClr val="3D3A24"/>
                </a:solidFill>
                <a:latin typeface="Times New Roman"/>
                <a:cs typeface="Times New Roman"/>
              </a:rPr>
              <a:t>n</a:t>
            </a:r>
            <a:r>
              <a:rPr dirty="0" smtClean="0" sz="1050" spc="0">
                <a:solidFill>
                  <a:srgbClr val="3D3A24"/>
                </a:solidFill>
                <a:latin typeface="Times New Roman"/>
                <a:cs typeface="Times New Roman"/>
              </a:rPr>
              <a:t> </a:t>
            </a:r>
            <a:r>
              <a:rPr dirty="0" smtClean="0" sz="1050" spc="108">
                <a:solidFill>
                  <a:srgbClr val="3D3A24"/>
                </a:solidFill>
                <a:latin typeface="Times New Roman"/>
                <a:cs typeface="Times New Roman"/>
              </a:rPr>
              <a:t> </a:t>
            </a:r>
            <a:r>
              <a:rPr dirty="0" smtClean="0" sz="1050" spc="0">
                <a:solidFill>
                  <a:srgbClr val="3D3A24"/>
                </a:solidFill>
                <a:latin typeface="Times New Roman"/>
                <a:cs typeface="Times New Roman"/>
              </a:rPr>
              <a:t>i</a:t>
            </a:r>
            <a:r>
              <a:rPr dirty="0" smtClean="0" sz="1050" spc="0">
                <a:solidFill>
                  <a:srgbClr val="574B23"/>
                </a:solidFill>
                <a:latin typeface="Times New Roman"/>
                <a:cs typeface="Times New Roman"/>
              </a:rPr>
              <a:t>n</a:t>
            </a:r>
            <a:r>
              <a:rPr dirty="0" smtClean="0" sz="1050" spc="0">
                <a:solidFill>
                  <a:srgbClr val="3D3A24"/>
                </a:solidFill>
                <a:latin typeface="Times New Roman"/>
                <a:cs typeface="Times New Roman"/>
              </a:rPr>
              <a:t>i</a:t>
            </a:r>
            <a:r>
              <a:rPr dirty="0" smtClean="0" sz="1050" spc="0">
                <a:solidFill>
                  <a:srgbClr val="3D3A24"/>
                </a:solidFill>
                <a:latin typeface="Times New Roman"/>
                <a:cs typeface="Times New Roman"/>
              </a:rPr>
              <a:t>t</a:t>
            </a:r>
            <a:r>
              <a:rPr dirty="0" smtClean="0" sz="1050" spc="0">
                <a:solidFill>
                  <a:srgbClr val="574B23"/>
                </a:solidFill>
                <a:latin typeface="Times New Roman"/>
                <a:cs typeface="Times New Roman"/>
              </a:rPr>
              <a:t>i</a:t>
            </a:r>
            <a:r>
              <a:rPr dirty="0" smtClean="0" sz="1050" spc="0">
                <a:solidFill>
                  <a:srgbClr val="3D3A24"/>
                </a:solidFill>
                <a:latin typeface="Times New Roman"/>
                <a:cs typeface="Times New Roman"/>
              </a:rPr>
              <a:t>a</a:t>
            </a:r>
            <a:r>
              <a:rPr dirty="0" smtClean="0" sz="1050" spc="0">
                <a:solidFill>
                  <a:srgbClr val="574B23"/>
                </a:solidFill>
                <a:latin typeface="Times New Roman"/>
                <a:cs typeface="Times New Roman"/>
              </a:rPr>
              <a:t>l</a:t>
            </a:r>
            <a:endParaRPr sz="1050">
              <a:latin typeface="Times New Roman"/>
              <a:cs typeface="Times New Roman"/>
            </a:endParaRPr>
          </a:p>
          <a:p>
            <a:pPr marL="12700" marR="23000">
              <a:lnSpc>
                <a:spcPct val="95825"/>
              </a:lnSpc>
              <a:spcBef>
                <a:spcPts val="50"/>
              </a:spcBef>
            </a:pPr>
            <a:r>
              <a:rPr dirty="0" smtClean="0" sz="1050">
                <a:solidFill>
                  <a:srgbClr val="3D3A24"/>
                </a:solidFill>
                <a:latin typeface="Times New Roman"/>
                <a:cs typeface="Times New Roman"/>
              </a:rPr>
              <a:t>E</a:t>
            </a:r>
            <a:r>
              <a:rPr dirty="0" smtClean="0" sz="1050">
                <a:solidFill>
                  <a:srgbClr val="3D3A24"/>
                </a:solidFill>
                <a:latin typeface="Times New Roman"/>
                <a:cs typeface="Times New Roman"/>
              </a:rPr>
              <a:t>ff</a:t>
            </a:r>
            <a:r>
              <a:rPr dirty="0" smtClean="0" sz="1050">
                <a:solidFill>
                  <a:srgbClr val="3D3A24"/>
                </a:solidFill>
                <a:latin typeface="Times New Roman"/>
                <a:cs typeface="Times New Roman"/>
              </a:rPr>
              <a:t>o</a:t>
            </a:r>
            <a:r>
              <a:rPr dirty="0" smtClean="0" sz="1050">
                <a:solidFill>
                  <a:srgbClr val="3D3A24"/>
                </a:solidFill>
                <a:latin typeface="Times New Roman"/>
                <a:cs typeface="Times New Roman"/>
              </a:rPr>
              <a:t>rt</a:t>
            </a:r>
            <a:r>
              <a:rPr dirty="0" smtClean="0" sz="1050" spc="-29">
                <a:solidFill>
                  <a:srgbClr val="3D3A24"/>
                </a:solidFill>
                <a:latin typeface="Times New Roman"/>
                <a:cs typeface="Times New Roman"/>
              </a:rPr>
              <a:t> </a:t>
            </a:r>
            <a:r>
              <a:rPr dirty="0" smtClean="0" sz="1050" spc="0">
                <a:solidFill>
                  <a:srgbClr val="3D3A24"/>
                </a:solidFill>
                <a:latin typeface="Times New Roman"/>
                <a:cs typeface="Times New Roman"/>
              </a:rPr>
              <a:t>t</a:t>
            </a:r>
            <a:r>
              <a:rPr dirty="0" smtClean="0" sz="1050" spc="0">
                <a:solidFill>
                  <a:srgbClr val="3D3A24"/>
                </a:solidFill>
                <a:latin typeface="Times New Roman"/>
                <a:cs typeface="Times New Roman"/>
              </a:rPr>
              <a:t>o</a:t>
            </a:r>
            <a:r>
              <a:rPr dirty="0" smtClean="0" sz="1050" spc="61">
                <a:solidFill>
                  <a:srgbClr val="3D3A24"/>
                </a:solidFill>
                <a:latin typeface="Times New Roman"/>
                <a:cs typeface="Times New Roman"/>
              </a:rPr>
              <a:t> </a:t>
            </a:r>
            <a:r>
              <a:rPr dirty="0" smtClean="0" sz="1050" spc="0">
                <a:solidFill>
                  <a:srgbClr val="3D3A24"/>
                </a:solidFill>
                <a:latin typeface="Times New Roman"/>
                <a:cs typeface="Times New Roman"/>
              </a:rPr>
              <a:t>d</a:t>
            </a:r>
            <a:r>
              <a:rPr dirty="0" smtClean="0" sz="1050" spc="0">
                <a:solidFill>
                  <a:srgbClr val="3D3A24"/>
                </a:solidFill>
                <a:latin typeface="Times New Roman"/>
                <a:cs typeface="Times New Roman"/>
              </a:rPr>
              <a:t>o</a:t>
            </a:r>
            <a:r>
              <a:rPr dirty="0" smtClean="0" sz="1050" spc="162">
                <a:solidFill>
                  <a:srgbClr val="3D3A24"/>
                </a:solidFill>
                <a:latin typeface="Times New Roman"/>
                <a:cs typeface="Times New Roman"/>
              </a:rPr>
              <a:t> </a:t>
            </a:r>
            <a:r>
              <a:rPr dirty="0" smtClean="0" sz="1050" spc="0">
                <a:solidFill>
                  <a:srgbClr val="3D3A24"/>
                </a:solidFill>
                <a:latin typeface="Times New Roman"/>
                <a:cs typeface="Times New Roman"/>
              </a:rPr>
              <a:t>s</a:t>
            </a:r>
            <a:r>
              <a:rPr dirty="0" smtClean="0" sz="1050" spc="0">
                <a:solidFill>
                  <a:srgbClr val="3D3A24"/>
                </a:solidFill>
                <a:latin typeface="Times New Roman"/>
                <a:cs typeface="Times New Roman"/>
              </a:rPr>
              <a:t>o</a:t>
            </a:r>
            <a:r>
              <a:rPr dirty="0" smtClean="0" sz="1050" spc="100">
                <a:solidFill>
                  <a:srgbClr val="3D3A24"/>
                </a:solidFill>
                <a:latin typeface="Times New Roman"/>
                <a:cs typeface="Times New Roman"/>
              </a:rPr>
              <a:t> </a:t>
            </a:r>
            <a:r>
              <a:rPr dirty="0" smtClean="0" sz="1050" spc="0">
                <a:solidFill>
                  <a:srgbClr val="2F611C"/>
                </a:solidFill>
                <a:latin typeface="Times New Roman"/>
                <a:cs typeface="Times New Roman"/>
              </a:rPr>
              <a:t>i</a:t>
            </a:r>
            <a:r>
              <a:rPr dirty="0" smtClean="0" sz="1050" spc="0">
                <a:solidFill>
                  <a:srgbClr val="3D3A24"/>
                </a:solidFill>
                <a:latin typeface="Times New Roman"/>
                <a:cs typeface="Times New Roman"/>
              </a:rPr>
              <a:t>s</a:t>
            </a:r>
            <a:r>
              <a:rPr dirty="0" smtClean="0" sz="1050" spc="94">
                <a:solidFill>
                  <a:srgbClr val="3D3A24"/>
                </a:solidFill>
                <a:latin typeface="Times New Roman"/>
                <a:cs typeface="Times New Roman"/>
              </a:rPr>
              <a:t> </a:t>
            </a:r>
            <a:r>
              <a:rPr dirty="0" smtClean="0" sz="1050" spc="0">
                <a:solidFill>
                  <a:srgbClr val="3D3A24"/>
                </a:solidFill>
                <a:latin typeface="Times New Roman"/>
                <a:cs typeface="Times New Roman"/>
              </a:rPr>
              <a:t>r</a:t>
            </a:r>
            <a:r>
              <a:rPr dirty="0" smtClean="0" sz="1050" spc="0">
                <a:solidFill>
                  <a:srgbClr val="3D3A24"/>
                </a:solidFill>
                <a:latin typeface="Times New Roman"/>
                <a:cs typeface="Times New Roman"/>
              </a:rPr>
              <a:t>e</a:t>
            </a:r>
            <a:r>
              <a:rPr dirty="0" smtClean="0" sz="1050" spc="0">
                <a:solidFill>
                  <a:srgbClr val="3D3A24"/>
                </a:solidFill>
                <a:latin typeface="Times New Roman"/>
                <a:cs typeface="Times New Roman"/>
              </a:rPr>
              <a:t>b</a:t>
            </a:r>
            <a:r>
              <a:rPr dirty="0" smtClean="0" sz="1050" spc="0">
                <a:solidFill>
                  <a:srgbClr val="574B23"/>
                </a:solidFill>
                <a:latin typeface="Times New Roman"/>
                <a:cs typeface="Times New Roman"/>
              </a:rPr>
              <a:t>u</a:t>
            </a:r>
            <a:r>
              <a:rPr dirty="0" smtClean="0" sz="1050" spc="0">
                <a:solidFill>
                  <a:srgbClr val="3D3A24"/>
                </a:solidFill>
                <a:latin typeface="Times New Roman"/>
                <a:cs typeface="Times New Roman"/>
              </a:rPr>
              <a:t>ffe</a:t>
            </a:r>
            <a:r>
              <a:rPr dirty="0" smtClean="0" sz="1050" spc="0">
                <a:solidFill>
                  <a:srgbClr val="574B23"/>
                </a:solidFill>
                <a:latin typeface="Times New Roman"/>
                <a:cs typeface="Times New Roman"/>
              </a:rPr>
              <a:t>d</a:t>
            </a:r>
            <a:endParaRPr sz="105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294992" y="2089350"/>
            <a:ext cx="1984937" cy="79874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20764">
              <a:lnSpc>
                <a:spcPts val="1240"/>
              </a:lnSpc>
              <a:spcBef>
                <a:spcPts val="62"/>
              </a:spcBef>
            </a:pPr>
            <a:r>
              <a:rPr dirty="0" smtClean="0" baseline="-2898" sz="1500">
                <a:solidFill>
                  <a:srgbClr val="4C4954"/>
                </a:solidFill>
                <a:latin typeface="Arial"/>
                <a:cs typeface="Arial"/>
              </a:rPr>
              <a:t>.</a:t>
            </a:r>
            <a:r>
              <a:rPr dirty="0" smtClean="0" baseline="-2898" sz="1500">
                <a:solidFill>
                  <a:srgbClr val="4C4954"/>
                </a:solidFill>
                <a:latin typeface="Arial"/>
                <a:cs typeface="Arial"/>
              </a:rPr>
              <a:t>lA</a:t>
            </a:r>
            <a:r>
              <a:rPr dirty="0" smtClean="0" baseline="-2898" sz="1500">
                <a:solidFill>
                  <a:srgbClr val="4C4954"/>
                </a:solidFill>
                <a:latin typeface="Arial"/>
                <a:cs typeface="Arial"/>
              </a:rPr>
              <a:t>Y</a:t>
            </a:r>
            <a:r>
              <a:rPr dirty="0" smtClean="0" baseline="-2898" sz="1500">
                <a:solidFill>
                  <a:srgbClr val="4C4954"/>
                </a:solidFill>
                <a:latin typeface="Arial"/>
                <a:cs typeface="Arial"/>
              </a:rPr>
              <a:t>O</a:t>
            </a:r>
            <a:r>
              <a:rPr dirty="0" smtClean="0" baseline="-2898" sz="1500">
                <a:solidFill>
                  <a:srgbClr val="4C4954"/>
                </a:solidFill>
                <a:latin typeface="Arial"/>
                <a:cs typeface="Arial"/>
              </a:rPr>
              <a:t>U</a:t>
            </a:r>
            <a:r>
              <a:rPr dirty="0" smtClean="0" baseline="-2898" sz="1500">
                <a:solidFill>
                  <a:srgbClr val="393341"/>
                </a:solidFill>
                <a:latin typeface="Arial"/>
                <a:cs typeface="Arial"/>
              </a:rPr>
              <a:t>T</a:t>
            </a:r>
            <a:r>
              <a:rPr dirty="0" smtClean="0" baseline="-2898" sz="1500">
                <a:solidFill>
                  <a:srgbClr val="4C4954"/>
                </a:solidFill>
                <a:latin typeface="Arial"/>
                <a:cs typeface="Arial"/>
              </a:rPr>
              <a:t>R</a:t>
            </a:r>
            <a:r>
              <a:rPr dirty="0" smtClean="0" baseline="-2898" sz="1500">
                <a:solidFill>
                  <a:srgbClr val="393341"/>
                </a:solidFill>
                <a:latin typeface="Arial"/>
                <a:cs typeface="Arial"/>
              </a:rPr>
              <a:t>e</a:t>
            </a:r>
            <a:r>
              <a:rPr dirty="0" smtClean="0" baseline="-2898" sz="1500">
                <a:solidFill>
                  <a:srgbClr val="D4A061"/>
                </a:solidFill>
                <a:latin typeface="Arial"/>
                <a:cs typeface="Arial"/>
              </a:rPr>
              <a:t>1</a:t>
            </a:r>
            <a:r>
              <a:rPr dirty="0" smtClean="0" baseline="-2898" sz="1500">
                <a:solidFill>
                  <a:srgbClr val="4C4954"/>
                </a:solidFill>
                <a:latin typeface="Arial"/>
                <a:cs typeface="Arial"/>
              </a:rPr>
              <a:t>c</a:t>
            </a:r>
            <a:r>
              <a:rPr dirty="0" smtClean="0" baseline="-2898" sz="1500">
                <a:solidFill>
                  <a:srgbClr val="4C4954"/>
                </a:solidFill>
                <a:latin typeface="Arial"/>
                <a:cs typeface="Arial"/>
              </a:rPr>
              <a:t>o</a:t>
            </a:r>
            <a:r>
              <a:rPr dirty="0" smtClean="0" baseline="-2898" sz="1500">
                <a:solidFill>
                  <a:srgbClr val="E5B170"/>
                </a:solidFill>
                <a:latin typeface="Arial"/>
                <a:cs typeface="Arial"/>
              </a:rPr>
              <a:t>1</a:t>
            </a:r>
            <a:r>
              <a:rPr dirty="0" smtClean="0" baseline="-2898" sz="1500">
                <a:solidFill>
                  <a:srgbClr val="4C4954"/>
                </a:solidFill>
                <a:latin typeface="Arial"/>
                <a:cs typeface="Arial"/>
              </a:rPr>
              <a:t>rd</a:t>
            </a:r>
            <a:r>
              <a:rPr dirty="0" smtClean="0" baseline="-2898" sz="1500">
                <a:solidFill>
                  <a:srgbClr val="393341"/>
                </a:solidFill>
                <a:latin typeface="Arial"/>
                <a:cs typeface="Arial"/>
              </a:rPr>
              <a:t>_</a:t>
            </a:r>
            <a:r>
              <a:rPr dirty="0" smtClean="0" baseline="-2898" sz="1500">
                <a:solidFill>
                  <a:srgbClr val="4C4954"/>
                </a:solidFill>
                <a:latin typeface="Arial"/>
                <a:cs typeface="Arial"/>
              </a:rPr>
              <a:t>l</a:t>
            </a:r>
            <a:r>
              <a:rPr dirty="0" smtClean="0" baseline="-2898" sz="1500">
                <a:solidFill>
                  <a:srgbClr val="393341"/>
                </a:solidFill>
                <a:latin typeface="Arial"/>
                <a:cs typeface="Arial"/>
              </a:rPr>
              <a:t>a</a:t>
            </a:r>
            <a:r>
              <a:rPr dirty="0" smtClean="0" baseline="-2898" sz="1500">
                <a:solidFill>
                  <a:srgbClr val="4C4954"/>
                </a:solidFill>
                <a:latin typeface="Arial"/>
                <a:cs typeface="Arial"/>
              </a:rPr>
              <a:t>y</a:t>
            </a:r>
            <a:r>
              <a:rPr dirty="0" smtClean="0" baseline="2898" sz="1500">
                <a:solidFill>
                  <a:srgbClr val="D4A061"/>
                </a:solidFill>
                <a:latin typeface="Arial"/>
                <a:cs typeface="Arial"/>
              </a:rPr>
              <a:t>1</a:t>
            </a:r>
            <a:r>
              <a:rPr dirty="0" smtClean="0" baseline="-2898" sz="1500">
                <a:solidFill>
                  <a:srgbClr val="4C4954"/>
                </a:solidFill>
                <a:latin typeface="Arial"/>
                <a:cs typeface="Arial"/>
              </a:rPr>
              <a:t>o</a:t>
            </a:r>
            <a:r>
              <a:rPr dirty="0" smtClean="0" baseline="-2898" sz="1500">
                <a:solidFill>
                  <a:srgbClr val="4C4954"/>
                </a:solidFill>
                <a:latin typeface="Arial"/>
                <a:cs typeface="Arial"/>
              </a:rPr>
              <a:t>u</a:t>
            </a:r>
            <a:r>
              <a:rPr dirty="0" smtClean="0" baseline="-2898" sz="1500">
                <a:solidFill>
                  <a:srgbClr val="4C4954"/>
                </a:solidFill>
                <a:latin typeface="Arial"/>
                <a:cs typeface="Arial"/>
              </a:rPr>
              <a:t>t</a:t>
            </a:r>
            <a:r>
              <a:rPr dirty="0" smtClean="0" baseline="-2898" sz="1500">
                <a:solidFill>
                  <a:srgbClr val="8ECBED"/>
                </a:solidFill>
                <a:latin typeface="Arial"/>
                <a:cs typeface="Arial"/>
              </a:rPr>
              <a:t>:</a:t>
            </a:r>
            <a:r>
              <a:rPr dirty="0" smtClean="0" baseline="-2898" sz="1500">
                <a:solidFill>
                  <a:srgbClr val="68636C"/>
                </a:solidFill>
                <a:latin typeface="Arial"/>
                <a:cs typeface="Arial"/>
              </a:rPr>
              <a:t>;</a:t>
            </a:r>
            <a:r>
              <a:rPr dirty="0" smtClean="0" baseline="-2898" sz="1500">
                <a:solidFill>
                  <a:srgbClr val="68636C"/>
                </a:solidFill>
                <a:latin typeface="Arial"/>
                <a:cs typeface="Arial"/>
              </a:rPr>
              <a:t>  </a:t>
            </a:r>
            <a:r>
              <a:rPr dirty="0" smtClean="0" baseline="-2898" sz="1500" spc="-129">
                <a:solidFill>
                  <a:srgbClr val="68636C"/>
                </a:solidFill>
                <a:latin typeface="Arial"/>
                <a:cs typeface="Arial"/>
              </a:rPr>
              <a:t> </a:t>
            </a:r>
            <a:r>
              <a:rPr dirty="0" smtClean="0" baseline="-2898" sz="1500" spc="0">
                <a:solidFill>
                  <a:srgbClr val="C4C8CF"/>
                </a:solidFill>
                <a:latin typeface="Arial"/>
                <a:cs typeface="Arial"/>
              </a:rPr>
              <a:t>,</a:t>
            </a:r>
            <a:endParaRPr sz="1000">
              <a:latin typeface="Arial"/>
              <a:cs typeface="Arial"/>
            </a:endParaRPr>
          </a:p>
          <a:p>
            <a:pPr marL="12700" marR="20764">
              <a:lnSpc>
                <a:spcPct val="95825"/>
              </a:lnSpc>
              <a:spcBef>
                <a:spcPts val="27"/>
              </a:spcBef>
            </a:pPr>
            <a:r>
              <a:rPr dirty="0" smtClean="0" sz="1000">
                <a:solidFill>
                  <a:srgbClr val="4C4954"/>
                </a:solidFill>
                <a:latin typeface="Arial"/>
                <a:cs typeface="Arial"/>
              </a:rPr>
              <a:t>.</a:t>
            </a:r>
            <a:r>
              <a:rPr dirty="0" smtClean="0" sz="1000">
                <a:solidFill>
                  <a:srgbClr val="4C4954"/>
                </a:solidFill>
                <a:latin typeface="Arial"/>
                <a:cs typeface="Arial"/>
              </a:rPr>
              <a:t>F</a:t>
            </a:r>
            <a:r>
              <a:rPr dirty="0" smtClean="0" sz="1000">
                <a:solidFill>
                  <a:srgbClr val="4C4954"/>
                </a:solidFill>
                <a:latin typeface="Arial"/>
                <a:cs typeface="Arial"/>
              </a:rPr>
              <a:t>I</a:t>
            </a:r>
            <a:r>
              <a:rPr dirty="0" smtClean="0" sz="1000">
                <a:solidFill>
                  <a:srgbClr val="4C4954"/>
                </a:solidFill>
                <a:latin typeface="Arial"/>
                <a:cs typeface="Arial"/>
              </a:rPr>
              <a:t>LLI</a:t>
            </a:r>
            <a:r>
              <a:rPr dirty="0" smtClean="0" sz="1000">
                <a:solidFill>
                  <a:srgbClr val="393341"/>
                </a:solidFill>
                <a:latin typeface="Arial"/>
                <a:cs typeface="Arial"/>
              </a:rPr>
              <a:t>E</a:t>
            </a:r>
            <a:r>
              <a:rPr dirty="0" smtClean="0" sz="1000">
                <a:solidFill>
                  <a:srgbClr val="4C4954"/>
                </a:solidFill>
                <a:latin typeface="Arial"/>
                <a:cs typeface="Arial"/>
              </a:rPr>
              <a:t>R</a:t>
            </a:r>
            <a:r>
              <a:rPr dirty="0" smtClean="0" sz="1000" spc="44">
                <a:solidFill>
                  <a:srgbClr val="4C4954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784F42"/>
                </a:solidFill>
                <a:latin typeface="Arial"/>
                <a:cs typeface="Arial"/>
              </a:rPr>
              <a:t>i</a:t>
            </a:r>
            <a:r>
              <a:rPr dirty="0" smtClean="0" sz="1000" spc="0">
                <a:solidFill>
                  <a:srgbClr val="6D9BC1"/>
                </a:solidFill>
                <a:latin typeface="Arial"/>
                <a:cs typeface="Arial"/>
              </a:rPr>
              <a:t>'</a:t>
            </a:r>
            <a:r>
              <a:rPr dirty="0" smtClean="0" sz="1000" spc="0">
                <a:solidFill>
                  <a:srgbClr val="393341"/>
                </a:solidFill>
                <a:latin typeface="Arial"/>
                <a:cs typeface="Arial"/>
              </a:rPr>
              <a:t>n</a:t>
            </a:r>
            <a:r>
              <a:rPr dirty="0" smtClean="0" sz="1000" spc="0">
                <a:solidFill>
                  <a:srgbClr val="393341"/>
                </a:solidFill>
                <a:latin typeface="Arial"/>
                <a:cs typeface="Arial"/>
              </a:rPr>
              <a:t>_</a:t>
            </a:r>
            <a:r>
              <a:rPr dirty="0" smtClean="0" sz="1000" spc="0">
                <a:solidFill>
                  <a:srgbClr val="4C4954"/>
                </a:solidFill>
                <a:latin typeface="Arial"/>
                <a:cs typeface="Arial"/>
              </a:rPr>
              <a:t>l</a:t>
            </a:r>
            <a:r>
              <a:rPr dirty="0" smtClean="0" sz="1000" spc="0">
                <a:solidFill>
                  <a:srgbClr val="393341"/>
                </a:solidFill>
                <a:latin typeface="Arial"/>
                <a:cs typeface="Arial"/>
              </a:rPr>
              <a:t>r</a:t>
            </a:r>
            <a:r>
              <a:rPr dirty="0" smtClean="0" sz="1000" spc="0">
                <a:solidFill>
                  <a:srgbClr val="4C4954"/>
                </a:solidFill>
                <a:latin typeface="Arial"/>
                <a:cs typeface="Arial"/>
              </a:rPr>
              <a:t>a</a:t>
            </a:r>
            <a:r>
              <a:rPr dirty="0" smtClean="0" sz="1000" spc="0">
                <a:solidFill>
                  <a:srgbClr val="4C4954"/>
                </a:solidFill>
                <a:latin typeface="Arial"/>
                <a:cs typeface="Arial"/>
              </a:rPr>
              <a:t>n</a:t>
            </a:r>
            <a:r>
              <a:rPr dirty="0" smtClean="0" sz="1000" spc="0">
                <a:solidFill>
                  <a:srgbClr val="4C4954"/>
                </a:solidFill>
                <a:latin typeface="Arial"/>
                <a:cs typeface="Arial"/>
              </a:rPr>
              <a:t>s</a:t>
            </a:r>
            <a:r>
              <a:rPr dirty="0" smtClean="0" sz="1000" spc="0">
                <a:solidFill>
                  <a:srgbClr val="4C4954"/>
                </a:solidFill>
                <a:latin typeface="Arial"/>
                <a:cs typeface="Arial"/>
              </a:rPr>
              <a:t>o</a:t>
            </a:r>
            <a:r>
              <a:rPr dirty="0" smtClean="0" sz="1000" spc="0">
                <a:solidFill>
                  <a:srgbClr val="4C4954"/>
                </a:solidFill>
                <a:latin typeface="Arial"/>
                <a:cs typeface="Arial"/>
              </a:rPr>
              <a:t>o</a:t>
            </a:r>
            <a:r>
              <a:rPr dirty="0" smtClean="0" sz="1000" spc="0">
                <a:solidFill>
                  <a:srgbClr val="4C4954"/>
                </a:solidFill>
                <a:latin typeface="Arial"/>
                <a:cs typeface="Arial"/>
              </a:rPr>
              <a:t>d</a:t>
            </a:r>
            <a:r>
              <a:rPr dirty="0" smtClean="0" sz="1000" spc="0">
                <a:solidFill>
                  <a:srgbClr val="393341"/>
                </a:solidFill>
                <a:latin typeface="Arial"/>
                <a:cs typeface="Arial"/>
              </a:rPr>
              <a:t>e</a:t>
            </a:r>
            <a:r>
              <a:rPr dirty="0" smtClean="0" sz="1000" spc="0">
                <a:solidFill>
                  <a:srgbClr val="4C4954"/>
                </a:solidFill>
                <a:latin typeface="Arial"/>
                <a:cs typeface="Arial"/>
              </a:rPr>
              <a:t>l</a:t>
            </a:r>
            <a:r>
              <a:rPr dirty="0" smtClean="0" sz="1000" spc="29">
                <a:solidFill>
                  <a:srgbClr val="4C4954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4C4954"/>
                </a:solidFill>
                <a:latin typeface="Arial"/>
                <a:cs typeface="Arial"/>
              </a:rPr>
              <a:t>C</a:t>
            </a:r>
            <a:r>
              <a:rPr dirty="0" smtClean="0" sz="1000" spc="0">
                <a:solidFill>
                  <a:srgbClr val="4C4954"/>
                </a:solidFill>
                <a:latin typeface="Arial"/>
                <a:cs typeface="Arial"/>
              </a:rPr>
              <a:t>H</a:t>
            </a:r>
            <a:r>
              <a:rPr dirty="0" smtClean="0" sz="1000" spc="0">
                <a:solidFill>
                  <a:srgbClr val="4C4954"/>
                </a:solidFill>
                <a:latin typeface="Arial"/>
                <a:cs typeface="Arial"/>
              </a:rPr>
              <a:t>A</a:t>
            </a:r>
            <a:r>
              <a:rPr dirty="0" smtClean="0" sz="1000" spc="0">
                <a:solidFill>
                  <a:srgbClr val="4C4954"/>
                </a:solidFill>
                <a:latin typeface="Arial"/>
                <a:cs typeface="Arial"/>
              </a:rPr>
              <a:t>R</a:t>
            </a:r>
            <a:r>
              <a:rPr dirty="0" smtClean="0" sz="1000" spc="0">
                <a:solidFill>
                  <a:srgbClr val="4C4954"/>
                </a:solidFill>
                <a:latin typeface="Arial"/>
                <a:cs typeface="Arial"/>
              </a:rPr>
              <a:t>(</a:t>
            </a:r>
            <a:r>
              <a:rPr dirty="0" smtClean="0" sz="1000" spc="0">
                <a:solidFill>
                  <a:srgbClr val="4C4954"/>
                </a:solidFill>
                <a:latin typeface="Arial"/>
                <a:cs typeface="Arial"/>
              </a:rPr>
              <a:t>3</a:t>
            </a:r>
            <a:r>
              <a:rPr dirty="0" smtClean="0" sz="1000" spc="0">
                <a:solidFill>
                  <a:srgbClr val="8ECBED"/>
                </a:solidFill>
                <a:latin typeface="Arial"/>
                <a:cs typeface="Arial"/>
              </a:rPr>
              <a:t>.</a:t>
            </a:r>
            <a:r>
              <a:rPr dirty="0" smtClean="0" sz="1000" spc="0">
                <a:solidFill>
                  <a:srgbClr val="68636C"/>
                </a:solidFill>
                <a:latin typeface="Arial"/>
                <a:cs typeface="Arial"/>
              </a:rPr>
              <a:t>)</a:t>
            </a:r>
            <a:r>
              <a:rPr dirty="0" smtClean="0" sz="1000" spc="0">
                <a:solidFill>
                  <a:srgbClr val="68636C"/>
                </a:solidFill>
                <a:latin typeface="Arial"/>
                <a:cs typeface="Arial"/>
              </a:rPr>
              <a:t>;</a:t>
            </a:r>
            <a:endParaRPr sz="1000">
              <a:latin typeface="Arial"/>
              <a:cs typeface="Arial"/>
            </a:endParaRPr>
          </a:p>
          <a:p>
            <a:pPr marL="12700" marR="20764">
              <a:lnSpc>
                <a:spcPct val="95825"/>
              </a:lnSpc>
              <a:spcBef>
                <a:spcPts val="75"/>
              </a:spcBef>
            </a:pPr>
            <a:r>
              <a:rPr dirty="0" smtClean="0" sz="1000">
                <a:solidFill>
                  <a:srgbClr val="4C4954"/>
                </a:solidFill>
                <a:latin typeface="Arial"/>
                <a:cs typeface="Arial"/>
              </a:rPr>
              <a:t>.</a:t>
            </a:r>
            <a:r>
              <a:rPr dirty="0" smtClean="0" sz="1000">
                <a:solidFill>
                  <a:srgbClr val="4C4954"/>
                </a:solidFill>
                <a:latin typeface="Arial"/>
                <a:cs typeface="Arial"/>
              </a:rPr>
              <a:t>F</a:t>
            </a:r>
            <a:r>
              <a:rPr dirty="0" smtClean="0" sz="1000">
                <a:solidFill>
                  <a:srgbClr val="4C4954"/>
                </a:solidFill>
                <a:latin typeface="Arial"/>
                <a:cs typeface="Arial"/>
              </a:rPr>
              <a:t>I</a:t>
            </a:r>
            <a:r>
              <a:rPr dirty="0" smtClean="0" sz="1000">
                <a:solidFill>
                  <a:srgbClr val="393341"/>
                </a:solidFill>
                <a:latin typeface="Arial"/>
                <a:cs typeface="Arial"/>
              </a:rPr>
              <a:t>E</a:t>
            </a:r>
            <a:r>
              <a:rPr dirty="0" smtClean="0" sz="1000">
                <a:solidFill>
                  <a:srgbClr val="4C4954"/>
                </a:solidFill>
                <a:latin typeface="Arial"/>
                <a:cs typeface="Arial"/>
              </a:rPr>
              <a:t>L</a:t>
            </a:r>
            <a:r>
              <a:rPr dirty="0" smtClean="0" sz="1000">
                <a:solidFill>
                  <a:srgbClr val="393341"/>
                </a:solidFill>
                <a:latin typeface="Arial"/>
                <a:cs typeface="Arial"/>
              </a:rPr>
              <a:t>D</a:t>
            </a:r>
            <a:r>
              <a:rPr dirty="0" smtClean="0" sz="1000">
                <a:solidFill>
                  <a:srgbClr val="8ECBED"/>
                </a:solidFill>
                <a:latin typeface="Arial"/>
                <a:cs typeface="Arial"/>
              </a:rPr>
              <a:t>,</a:t>
            </a:r>
            <a:r>
              <a:rPr dirty="0" smtClean="0" sz="1000" spc="44">
                <a:solidFill>
                  <a:srgbClr val="8ECBED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68636C"/>
                </a:solidFill>
                <a:latin typeface="Arial"/>
                <a:cs typeface="Arial"/>
              </a:rPr>
              <a:t>i</a:t>
            </a:r>
            <a:r>
              <a:rPr dirty="0" smtClean="0" sz="1000" spc="0">
                <a:solidFill>
                  <a:srgbClr val="4C4954"/>
                </a:solidFill>
                <a:latin typeface="Arial"/>
                <a:cs typeface="Arial"/>
              </a:rPr>
              <a:t>in</a:t>
            </a:r>
            <a:r>
              <a:rPr dirty="0" smtClean="0" sz="1000" spc="0">
                <a:solidFill>
                  <a:srgbClr val="393341"/>
                </a:solidFill>
                <a:latin typeface="Arial"/>
                <a:cs typeface="Arial"/>
              </a:rPr>
              <a:t>_</a:t>
            </a:r>
            <a:r>
              <a:rPr dirty="0" smtClean="0" sz="1000" spc="0">
                <a:solidFill>
                  <a:srgbClr val="393341"/>
                </a:solidFill>
                <a:latin typeface="Arial"/>
                <a:cs typeface="Arial"/>
              </a:rPr>
              <a:t>E</a:t>
            </a:r>
            <a:r>
              <a:rPr dirty="0" smtClean="0" sz="1000" spc="0">
                <a:solidFill>
                  <a:srgbClr val="4C4954"/>
                </a:solidFill>
                <a:latin typeface="Arial"/>
                <a:cs typeface="Arial"/>
              </a:rPr>
              <a:t>im</a:t>
            </a:r>
            <a:r>
              <a:rPr dirty="0" smtClean="0" sz="1000" spc="0">
                <a:solidFill>
                  <a:srgbClr val="4C4954"/>
                </a:solidFill>
                <a:latin typeface="Arial"/>
                <a:cs typeface="Arial"/>
              </a:rPr>
              <a:t>1P</a:t>
            </a:r>
            <a:r>
              <a:rPr dirty="0" smtClean="0" sz="1000" spc="0">
                <a:solidFill>
                  <a:srgbClr val="8ECBED"/>
                </a:solidFill>
                <a:latin typeface="Arial"/>
                <a:cs typeface="Arial"/>
              </a:rPr>
              <a:t>,</a:t>
            </a:r>
            <a:r>
              <a:rPr dirty="0" smtClean="0" sz="1000" spc="0">
                <a:solidFill>
                  <a:srgbClr val="4C4954"/>
                </a:solidFill>
                <a:latin typeface="Arial"/>
                <a:cs typeface="Arial"/>
              </a:rPr>
              <a:t>INl</a:t>
            </a:r>
            <a:r>
              <a:rPr dirty="0" smtClean="0" sz="1000" spc="0">
                <a:solidFill>
                  <a:srgbClr val="D4A061"/>
                </a:solidFill>
                <a:latin typeface="Arial"/>
                <a:cs typeface="Arial"/>
              </a:rPr>
              <a:t>1</a:t>
            </a:r>
            <a:r>
              <a:rPr dirty="0" smtClean="0" sz="1000" spc="0">
                <a:solidFill>
                  <a:srgbClr val="4C4954"/>
                </a:solidFill>
                <a:latin typeface="Arial"/>
                <a:cs typeface="Arial"/>
              </a:rPr>
              <a:t>0</a:t>
            </a:r>
            <a:r>
              <a:rPr dirty="0" smtClean="0" sz="1000" spc="0">
                <a:solidFill>
                  <a:srgbClr val="68636C"/>
                </a:solidFill>
                <a:latin typeface="Arial"/>
                <a:cs typeface="Arial"/>
              </a:rPr>
              <a:t>*</a:t>
            </a:r>
            <a:r>
              <a:rPr dirty="0" smtClean="0" sz="1000" spc="44">
                <a:solidFill>
                  <a:srgbClr val="68636C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4C4954"/>
                </a:solidFill>
                <a:latin typeface="Arial"/>
                <a:cs typeface="Arial"/>
              </a:rPr>
              <a:t>S</a:t>
            </a:r>
            <a:r>
              <a:rPr dirty="0" smtClean="0" sz="1000" spc="0">
                <a:solidFill>
                  <a:srgbClr val="4C4954"/>
                </a:solidFill>
                <a:latin typeface="Arial"/>
                <a:cs typeface="Arial"/>
              </a:rPr>
              <a:t>M</a:t>
            </a:r>
            <a:r>
              <a:rPr dirty="0" smtClean="0" sz="1000" spc="0">
                <a:solidFill>
                  <a:srgbClr val="4C4954"/>
                </a:solidFill>
                <a:latin typeface="Arial"/>
                <a:cs typeface="Arial"/>
              </a:rPr>
              <a:t>A</a:t>
            </a:r>
            <a:r>
              <a:rPr dirty="0" smtClean="0" sz="1000" spc="0">
                <a:solidFill>
                  <a:srgbClr val="4C4954"/>
                </a:solidFill>
                <a:latin typeface="Arial"/>
                <a:cs typeface="Arial"/>
              </a:rPr>
              <a:t>L</a:t>
            </a:r>
            <a:r>
              <a:rPr dirty="0" smtClean="0" sz="1000" spc="0">
                <a:solidFill>
                  <a:srgbClr val="4C4954"/>
                </a:solidFill>
                <a:latin typeface="Arial"/>
                <a:cs typeface="Arial"/>
              </a:rPr>
              <a:t>LI</a:t>
            </a:r>
            <a:r>
              <a:rPr dirty="0" smtClean="0" sz="1000" spc="0">
                <a:solidFill>
                  <a:srgbClr val="4C4954"/>
                </a:solidFill>
                <a:latin typeface="Arial"/>
                <a:cs typeface="Arial"/>
              </a:rPr>
              <a:t>N</a:t>
            </a:r>
            <a:r>
              <a:rPr dirty="0" smtClean="0" sz="1000" spc="0">
                <a:solidFill>
                  <a:srgbClr val="393341"/>
                </a:solidFill>
                <a:latin typeface="Arial"/>
                <a:cs typeface="Arial"/>
              </a:rPr>
              <a:t>T</a:t>
            </a:r>
            <a:r>
              <a:rPr dirty="0" smtClean="0" sz="1000" spc="0">
                <a:solidFill>
                  <a:srgbClr val="4C4954"/>
                </a:solidFill>
                <a:latin typeface="Arial"/>
                <a:cs typeface="Arial"/>
              </a:rPr>
              <a:t>;</a:t>
            </a:r>
            <a:endParaRPr sz="1000">
              <a:latin typeface="Arial"/>
              <a:cs typeface="Arial"/>
            </a:endParaRPr>
          </a:p>
          <a:p>
            <a:pPr marL="12700" marR="20764">
              <a:lnSpc>
                <a:spcPct val="95825"/>
              </a:lnSpc>
              <a:spcBef>
                <a:spcPts val="110"/>
              </a:spcBef>
            </a:pPr>
            <a:r>
              <a:rPr dirty="0" smtClean="0" sz="1000">
                <a:solidFill>
                  <a:srgbClr val="4C4954"/>
                </a:solidFill>
                <a:latin typeface="Arial"/>
                <a:cs typeface="Arial"/>
              </a:rPr>
              <a:t>.</a:t>
            </a:r>
            <a:r>
              <a:rPr dirty="0" smtClean="0" sz="1000">
                <a:solidFill>
                  <a:srgbClr val="4C4954"/>
                </a:solidFill>
                <a:latin typeface="Arial"/>
                <a:cs typeface="Arial"/>
              </a:rPr>
              <a:t>F</a:t>
            </a:r>
            <a:r>
              <a:rPr dirty="0" smtClean="0" sz="1000">
                <a:solidFill>
                  <a:srgbClr val="4C4954"/>
                </a:solidFill>
                <a:latin typeface="Arial"/>
                <a:cs typeface="Arial"/>
              </a:rPr>
              <a:t>I</a:t>
            </a:r>
            <a:r>
              <a:rPr dirty="0" smtClean="0" sz="1000">
                <a:solidFill>
                  <a:srgbClr val="393341"/>
                </a:solidFill>
                <a:latin typeface="Arial"/>
                <a:cs typeface="Arial"/>
              </a:rPr>
              <a:t>E</a:t>
            </a:r>
            <a:r>
              <a:rPr dirty="0" smtClean="0" sz="1000">
                <a:solidFill>
                  <a:srgbClr val="4C4954"/>
                </a:solidFill>
                <a:latin typeface="Arial"/>
                <a:cs typeface="Arial"/>
              </a:rPr>
              <a:t>L</a:t>
            </a:r>
            <a:r>
              <a:rPr dirty="0" smtClean="0" sz="1000">
                <a:solidFill>
                  <a:srgbClr val="4C4954"/>
                </a:solidFill>
                <a:latin typeface="Arial"/>
                <a:cs typeface="Arial"/>
              </a:rPr>
              <a:t>D</a:t>
            </a:r>
            <a:r>
              <a:rPr dirty="0" smtClean="0" sz="1000" spc="44">
                <a:solidFill>
                  <a:srgbClr val="4C4954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68636C"/>
                </a:solidFill>
                <a:latin typeface="Arial"/>
                <a:cs typeface="Arial"/>
              </a:rPr>
              <a:t>i</a:t>
            </a:r>
            <a:r>
              <a:rPr dirty="0" smtClean="0" sz="1000" spc="0">
                <a:solidFill>
                  <a:srgbClr val="4C4954"/>
                </a:solidFill>
                <a:latin typeface="Arial"/>
                <a:cs typeface="Arial"/>
              </a:rPr>
              <a:t>n</a:t>
            </a:r>
            <a:r>
              <a:rPr dirty="0" smtClean="0" sz="1000" spc="0">
                <a:solidFill>
                  <a:srgbClr val="393341"/>
                </a:solidFill>
                <a:latin typeface="Arial"/>
                <a:cs typeface="Arial"/>
              </a:rPr>
              <a:t>_</a:t>
            </a:r>
            <a:r>
              <a:rPr dirty="0" smtClean="0" sz="1000" spc="0">
                <a:solidFill>
                  <a:srgbClr val="393341"/>
                </a:solidFill>
                <a:latin typeface="Arial"/>
                <a:cs typeface="Arial"/>
              </a:rPr>
              <a:t>D</a:t>
            </a:r>
            <a:r>
              <a:rPr dirty="0" smtClean="0" sz="1000" spc="0">
                <a:solidFill>
                  <a:srgbClr val="393341"/>
                </a:solidFill>
                <a:latin typeface="Arial"/>
                <a:cs typeface="Arial"/>
              </a:rPr>
              <a:t>e</a:t>
            </a:r>
            <a:r>
              <a:rPr dirty="0" smtClean="0" sz="1000" spc="0">
                <a:solidFill>
                  <a:srgbClr val="4C4954"/>
                </a:solidFill>
                <a:latin typeface="Arial"/>
                <a:cs typeface="Arial"/>
              </a:rPr>
              <a:t>p</a:t>
            </a:r>
            <a:r>
              <a:rPr dirty="0" smtClean="0" sz="1000" spc="0">
                <a:solidFill>
                  <a:srgbClr val="4C4954"/>
                </a:solidFill>
                <a:latin typeface="Arial"/>
                <a:cs typeface="Arial"/>
              </a:rPr>
              <a:t>t</a:t>
            </a:r>
            <a:r>
              <a:rPr dirty="0" smtClean="0" sz="1000" spc="0">
                <a:solidFill>
                  <a:srgbClr val="4C4954"/>
                </a:solidFill>
                <a:latin typeface="Arial"/>
                <a:cs typeface="Arial"/>
              </a:rPr>
              <a:t>N</a:t>
            </a:r>
            <a:r>
              <a:rPr dirty="0" smtClean="0" sz="1000" spc="0">
                <a:solidFill>
                  <a:srgbClr val="4C4954"/>
                </a:solidFill>
                <a:latin typeface="Arial"/>
                <a:cs typeface="Arial"/>
              </a:rPr>
              <a:t>o</a:t>
            </a:r>
            <a:r>
              <a:rPr dirty="0" smtClean="0" sz="1000" spc="0">
                <a:solidFill>
                  <a:srgbClr val="68636C"/>
                </a:solidFill>
                <a:latin typeface="Arial"/>
                <a:cs typeface="Arial"/>
              </a:rPr>
              <a:t>*</a:t>
            </a:r>
            <a:r>
              <a:rPr dirty="0" smtClean="0" sz="1000" spc="44">
                <a:solidFill>
                  <a:srgbClr val="68636C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4C4954"/>
                </a:solidFill>
                <a:latin typeface="Arial"/>
                <a:cs typeface="Arial"/>
              </a:rPr>
              <a:t>S</a:t>
            </a:r>
            <a:r>
              <a:rPr dirty="0" smtClean="0" sz="1000" spc="0">
                <a:solidFill>
                  <a:srgbClr val="4C4954"/>
                </a:solidFill>
                <a:latin typeface="Arial"/>
                <a:cs typeface="Arial"/>
              </a:rPr>
              <a:t>M</a:t>
            </a:r>
            <a:r>
              <a:rPr dirty="0" smtClean="0" sz="1000" spc="0">
                <a:solidFill>
                  <a:srgbClr val="4C4954"/>
                </a:solidFill>
                <a:latin typeface="Arial"/>
                <a:cs typeface="Arial"/>
              </a:rPr>
              <a:t>A</a:t>
            </a:r>
            <a:r>
              <a:rPr dirty="0" smtClean="0" sz="1000" spc="0">
                <a:solidFill>
                  <a:srgbClr val="393341"/>
                </a:solidFill>
                <a:latin typeface="Arial"/>
                <a:cs typeface="Arial"/>
              </a:rPr>
              <a:t>LL</a:t>
            </a:r>
            <a:r>
              <a:rPr dirty="0" smtClean="0" sz="1000" spc="0">
                <a:solidFill>
                  <a:srgbClr val="68636C"/>
                </a:solidFill>
                <a:latin typeface="Arial"/>
                <a:cs typeface="Arial"/>
              </a:rPr>
              <a:t>I</a:t>
            </a:r>
            <a:r>
              <a:rPr dirty="0" smtClean="0" sz="1000" spc="0">
                <a:solidFill>
                  <a:srgbClr val="4C4954"/>
                </a:solidFill>
                <a:latin typeface="Arial"/>
                <a:cs typeface="Arial"/>
              </a:rPr>
              <a:t>N</a:t>
            </a:r>
            <a:r>
              <a:rPr dirty="0" smtClean="0" sz="1000" spc="0">
                <a:solidFill>
                  <a:srgbClr val="8ECBED"/>
                </a:solidFill>
                <a:latin typeface="Arial"/>
                <a:cs typeface="Arial"/>
              </a:rPr>
              <a:t>I</a:t>
            </a:r>
            <a:r>
              <a:rPr dirty="0" smtClean="0" sz="1000" spc="0">
                <a:solidFill>
                  <a:srgbClr val="393341"/>
                </a:solidFill>
                <a:latin typeface="Arial"/>
                <a:cs typeface="Arial"/>
              </a:rPr>
              <a:t>T</a:t>
            </a:r>
            <a:r>
              <a:rPr dirty="0" smtClean="0" sz="1000" spc="0">
                <a:solidFill>
                  <a:srgbClr val="4C4954"/>
                </a:solidFill>
                <a:latin typeface="Arial"/>
                <a:cs typeface="Arial"/>
              </a:rPr>
              <a:t>;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ts val="1265"/>
              </a:lnSpc>
              <a:spcBef>
                <a:spcPts val="63"/>
              </a:spcBef>
            </a:pPr>
            <a:r>
              <a:rPr dirty="0" smtClean="0" sz="1000">
                <a:solidFill>
                  <a:srgbClr val="4C4954"/>
                </a:solidFill>
                <a:latin typeface="Arial"/>
                <a:cs typeface="Arial"/>
              </a:rPr>
              <a:t>.</a:t>
            </a:r>
            <a:r>
              <a:rPr dirty="0" smtClean="0" sz="1000">
                <a:solidFill>
                  <a:srgbClr val="4C4954"/>
                </a:solidFill>
                <a:latin typeface="Arial"/>
                <a:cs typeface="Arial"/>
              </a:rPr>
              <a:t>F</a:t>
            </a:r>
            <a:r>
              <a:rPr dirty="0" smtClean="0" sz="1000">
                <a:solidFill>
                  <a:srgbClr val="4C4954"/>
                </a:solidFill>
                <a:latin typeface="Arial"/>
                <a:cs typeface="Arial"/>
              </a:rPr>
              <a:t>I</a:t>
            </a:r>
            <a:r>
              <a:rPr dirty="0" smtClean="0" sz="1000">
                <a:solidFill>
                  <a:srgbClr val="393341"/>
                </a:solidFill>
                <a:latin typeface="Arial"/>
                <a:cs typeface="Arial"/>
              </a:rPr>
              <a:t>E</a:t>
            </a:r>
            <a:r>
              <a:rPr dirty="0" smtClean="0" sz="1000">
                <a:solidFill>
                  <a:srgbClr val="4C4954"/>
                </a:solidFill>
                <a:latin typeface="Arial"/>
                <a:cs typeface="Arial"/>
              </a:rPr>
              <a:t>L</a:t>
            </a:r>
            <a:r>
              <a:rPr dirty="0" smtClean="0" sz="1000">
                <a:solidFill>
                  <a:srgbClr val="4C4954"/>
                </a:solidFill>
                <a:latin typeface="Arial"/>
                <a:cs typeface="Arial"/>
              </a:rPr>
              <a:t>D</a:t>
            </a:r>
            <a:r>
              <a:rPr dirty="0" smtClean="0" sz="1000" spc="44">
                <a:solidFill>
                  <a:srgbClr val="4C4954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68636C"/>
                </a:solidFill>
                <a:latin typeface="Arial"/>
                <a:cs typeface="Arial"/>
              </a:rPr>
              <a:t>i</a:t>
            </a:r>
            <a:r>
              <a:rPr dirty="0" smtClean="0" sz="1000" spc="0">
                <a:solidFill>
                  <a:srgbClr val="4C4954"/>
                </a:solidFill>
                <a:latin typeface="Arial"/>
                <a:cs typeface="Arial"/>
              </a:rPr>
              <a:t>n</a:t>
            </a:r>
            <a:r>
              <a:rPr dirty="0" smtClean="0" sz="1000" spc="0">
                <a:solidFill>
                  <a:srgbClr val="393341"/>
                </a:solidFill>
                <a:latin typeface="Arial"/>
                <a:cs typeface="Arial"/>
              </a:rPr>
              <a:t>_</a:t>
            </a:r>
            <a:r>
              <a:rPr dirty="0" smtClean="0" sz="1000" spc="0">
                <a:solidFill>
                  <a:srgbClr val="4C4954"/>
                </a:solidFill>
                <a:latin typeface="Arial"/>
                <a:cs typeface="Arial"/>
              </a:rPr>
              <a:t>S</a:t>
            </a:r>
            <a:r>
              <a:rPr dirty="0" smtClean="0" sz="1000" spc="0">
                <a:solidFill>
                  <a:srgbClr val="393341"/>
                </a:solidFill>
                <a:latin typeface="Arial"/>
                <a:cs typeface="Arial"/>
              </a:rPr>
              <a:t>a</a:t>
            </a:r>
            <a:r>
              <a:rPr dirty="0" smtClean="0" sz="1000" spc="0">
                <a:solidFill>
                  <a:srgbClr val="393341"/>
                </a:solidFill>
                <a:latin typeface="Arial"/>
                <a:cs typeface="Arial"/>
              </a:rPr>
              <a:t>l</a:t>
            </a:r>
            <a:r>
              <a:rPr dirty="0" smtClean="0" sz="1000" spc="0">
                <a:solidFill>
                  <a:srgbClr val="393341"/>
                </a:solidFill>
                <a:latin typeface="Arial"/>
                <a:cs typeface="Arial"/>
              </a:rPr>
              <a:t>a</a:t>
            </a:r>
            <a:r>
              <a:rPr dirty="0" smtClean="0" sz="1000" spc="0">
                <a:solidFill>
                  <a:srgbClr val="4C4954"/>
                </a:solidFill>
                <a:latin typeface="Arial"/>
                <a:cs typeface="Arial"/>
              </a:rPr>
              <a:t>ry</a:t>
            </a:r>
            <a:r>
              <a:rPr dirty="0" smtClean="0" sz="1000" spc="44">
                <a:solidFill>
                  <a:srgbClr val="4C4954"/>
                </a:solidFill>
                <a:latin typeface="Arial"/>
                <a:cs typeface="Arial"/>
              </a:rPr>
              <a:t> </a:t>
            </a:r>
            <a:r>
              <a:rPr dirty="0" smtClean="0" sz="1050" spc="0">
                <a:solidFill>
                  <a:srgbClr val="68636C"/>
                </a:solidFill>
                <a:latin typeface="Times New Roman"/>
                <a:cs typeface="Times New Roman"/>
              </a:rPr>
              <a:t>*</a:t>
            </a:r>
            <a:r>
              <a:rPr dirty="0" smtClean="0" sz="1050" spc="36">
                <a:solidFill>
                  <a:srgbClr val="68636C"/>
                </a:solidFill>
                <a:latin typeface="Times New Roman"/>
                <a:cs typeface="Times New Roman"/>
              </a:rPr>
              <a:t> </a:t>
            </a:r>
            <a:r>
              <a:rPr dirty="0" smtClean="0" sz="1000" spc="0">
                <a:solidFill>
                  <a:srgbClr val="393341"/>
                </a:solidFill>
                <a:latin typeface="Arial"/>
                <a:cs typeface="Arial"/>
              </a:rPr>
              <a:t>D</a:t>
            </a:r>
            <a:r>
              <a:rPr dirty="0" smtClean="0" sz="1000" spc="0">
                <a:solidFill>
                  <a:srgbClr val="4C4954"/>
                </a:solidFill>
                <a:latin typeface="Arial"/>
                <a:cs typeface="Arial"/>
              </a:rPr>
              <a:t>E</a:t>
            </a:r>
            <a:r>
              <a:rPr dirty="0" smtClean="0" sz="1000" spc="0">
                <a:solidFill>
                  <a:srgbClr val="4C4954"/>
                </a:solidFill>
                <a:latin typeface="Arial"/>
                <a:cs typeface="Arial"/>
              </a:rPr>
              <a:t>C</a:t>
            </a:r>
            <a:r>
              <a:rPr dirty="0" smtClean="0" sz="1000" spc="0">
                <a:solidFill>
                  <a:srgbClr val="393341"/>
                </a:solidFill>
                <a:latin typeface="Arial"/>
                <a:cs typeface="Arial"/>
              </a:rPr>
              <a:t>I</a:t>
            </a:r>
            <a:r>
              <a:rPr dirty="0" smtClean="0" sz="1000" spc="0">
                <a:solidFill>
                  <a:srgbClr val="4C4954"/>
                </a:solidFill>
                <a:latin typeface="Arial"/>
                <a:cs typeface="Arial"/>
              </a:rPr>
              <a:t>M</a:t>
            </a:r>
            <a:r>
              <a:rPr dirty="0" smtClean="0" sz="1000" spc="0">
                <a:solidFill>
                  <a:srgbClr val="4C4954"/>
                </a:solidFill>
                <a:latin typeface="Arial"/>
                <a:cs typeface="Arial"/>
              </a:rPr>
              <a:t>A</a:t>
            </a:r>
            <a:r>
              <a:rPr dirty="0" smtClean="0" sz="1000" spc="0">
                <a:solidFill>
                  <a:srgbClr val="4C4954"/>
                </a:solidFill>
                <a:latin typeface="Arial"/>
                <a:cs typeface="Arial"/>
              </a:rPr>
              <a:t>L</a:t>
            </a:r>
            <a:r>
              <a:rPr dirty="0" smtClean="0" sz="1000" spc="44">
                <a:solidFill>
                  <a:srgbClr val="4C4954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4C4954"/>
                </a:solidFill>
                <a:latin typeface="Arial"/>
                <a:cs typeface="Arial"/>
              </a:rPr>
              <a:t>{</a:t>
            </a:r>
            <a:r>
              <a:rPr dirty="0" smtClean="0" sz="1000" spc="0">
                <a:solidFill>
                  <a:srgbClr val="4C4954"/>
                </a:solidFill>
                <a:latin typeface="Arial"/>
                <a:cs typeface="Arial"/>
              </a:rPr>
              <a:t>8</a:t>
            </a:r>
            <a:r>
              <a:rPr dirty="0" smtClean="0" sz="1000" spc="0">
                <a:solidFill>
                  <a:srgbClr val="4C4954"/>
                </a:solidFill>
                <a:latin typeface="Segoe UI"/>
                <a:cs typeface="Segoe UI"/>
              </a:rPr>
              <a:t>�</a:t>
            </a:r>
            <a:r>
              <a:rPr dirty="0" smtClean="0" sz="1000" spc="0">
                <a:solidFill>
                  <a:srgbClr val="4C4954"/>
                </a:solidFill>
                <a:latin typeface="Arial"/>
                <a:cs typeface="Arial"/>
              </a:rPr>
              <a:t>2</a:t>
            </a:r>
            <a:r>
              <a:rPr dirty="0" smtClean="0" sz="1000" spc="0">
                <a:solidFill>
                  <a:srgbClr val="6D9BC1"/>
                </a:solidFill>
                <a:latin typeface="Arial"/>
                <a:cs typeface="Arial"/>
              </a:rPr>
              <a:t>,</a:t>
            </a:r>
            <a:r>
              <a:rPr dirty="0" smtClean="0" sz="1000" spc="0">
                <a:solidFill>
                  <a:srgbClr val="4C4954"/>
                </a:solidFill>
                <a:latin typeface="Arial"/>
                <a:cs typeface="Arial"/>
              </a:rPr>
              <a:t>)</a:t>
            </a:r>
            <a:r>
              <a:rPr dirty="0" smtClean="0" sz="1000" spc="0">
                <a:solidFill>
                  <a:srgbClr val="4C4954"/>
                </a:solidFill>
                <a:latin typeface="Arial"/>
                <a:cs typeface="Arial"/>
              </a:rPr>
              <a:t>;</a:t>
            </a:r>
            <a:endParaRPr sz="10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134826" y="2315071"/>
            <a:ext cx="2040817" cy="47929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10300">
              <a:lnSpc>
                <a:spcPts val="1205"/>
              </a:lnSpc>
              <a:spcBef>
                <a:spcPts val="60"/>
              </a:spcBef>
            </a:pPr>
            <a:r>
              <a:rPr dirty="0" smtClean="0" sz="1050">
                <a:solidFill>
                  <a:srgbClr val="3D3A24"/>
                </a:solidFill>
                <a:latin typeface="Times New Roman"/>
                <a:cs typeface="Times New Roman"/>
              </a:rPr>
              <a:t>T</a:t>
            </a:r>
            <a:r>
              <a:rPr dirty="0" smtClean="0" sz="1050">
                <a:solidFill>
                  <a:srgbClr val="3D3A24"/>
                </a:solidFill>
                <a:latin typeface="Times New Roman"/>
                <a:cs typeface="Times New Roman"/>
              </a:rPr>
              <a:t>e</a:t>
            </a:r>
            <a:r>
              <a:rPr dirty="0" smtClean="0" sz="1050">
                <a:solidFill>
                  <a:srgbClr val="3D3A24"/>
                </a:solidFill>
                <a:latin typeface="Times New Roman"/>
                <a:cs typeface="Times New Roman"/>
              </a:rPr>
              <a:t>ll</a:t>
            </a:r>
            <a:r>
              <a:rPr dirty="0" smtClean="0" sz="1050">
                <a:solidFill>
                  <a:srgbClr val="3D3A24"/>
                </a:solidFill>
                <a:latin typeface="Times New Roman"/>
                <a:cs typeface="Times New Roman"/>
              </a:rPr>
              <a:t>s</a:t>
            </a:r>
            <a:r>
              <a:rPr dirty="0" smtClean="0" sz="1050" spc="59">
                <a:solidFill>
                  <a:srgbClr val="3D3A24"/>
                </a:solidFill>
                <a:latin typeface="Times New Roman"/>
                <a:cs typeface="Times New Roman"/>
              </a:rPr>
              <a:t> </a:t>
            </a:r>
            <a:r>
              <a:rPr dirty="0" smtClean="0" sz="1050" spc="0">
                <a:solidFill>
                  <a:srgbClr val="574B23"/>
                </a:solidFill>
                <a:latin typeface="Times New Roman"/>
                <a:cs typeface="Times New Roman"/>
              </a:rPr>
              <a:t>m</a:t>
            </a:r>
            <a:r>
              <a:rPr dirty="0" smtClean="0" sz="1050" spc="0">
                <a:solidFill>
                  <a:srgbClr val="574B23"/>
                </a:solidFill>
                <a:latin typeface="Times New Roman"/>
                <a:cs typeface="Times New Roman"/>
              </a:rPr>
              <a:t>u</a:t>
            </a:r>
            <a:r>
              <a:rPr dirty="0" smtClean="0" sz="1050" spc="0">
                <a:solidFill>
                  <a:srgbClr val="3D3A24"/>
                </a:solidFill>
                <a:latin typeface="Times New Roman"/>
                <a:cs typeface="Times New Roman"/>
              </a:rPr>
              <a:t>l</a:t>
            </a:r>
            <a:r>
              <a:rPr dirty="0" smtClean="0" sz="1050" spc="0">
                <a:solidFill>
                  <a:srgbClr val="3D3A24"/>
                </a:solidFill>
                <a:latin typeface="Times New Roman"/>
                <a:cs typeface="Times New Roman"/>
              </a:rPr>
              <a:t>t</a:t>
            </a:r>
            <a:r>
              <a:rPr dirty="0" smtClean="0" sz="1050" spc="0">
                <a:solidFill>
                  <a:srgbClr val="574B23"/>
                </a:solidFill>
                <a:latin typeface="Times New Roman"/>
                <a:cs typeface="Times New Roman"/>
              </a:rPr>
              <a:t>i</a:t>
            </a:r>
            <a:r>
              <a:rPr dirty="0" smtClean="0" sz="1050" spc="-84">
                <a:solidFill>
                  <a:srgbClr val="574B23"/>
                </a:solidFill>
                <a:latin typeface="Times New Roman"/>
                <a:cs typeface="Times New Roman"/>
              </a:rPr>
              <a:t> </a:t>
            </a:r>
            <a:r>
              <a:rPr dirty="0" smtClean="0" sz="1050" spc="0">
                <a:solidFill>
                  <a:srgbClr val="3D3A24"/>
                </a:solidFill>
                <a:latin typeface="Times New Roman"/>
                <a:cs typeface="Times New Roman"/>
              </a:rPr>
              <a:t>l</a:t>
            </a:r>
            <a:r>
              <a:rPr dirty="0" smtClean="0" sz="1050" spc="0">
                <a:solidFill>
                  <a:srgbClr val="3D3A24"/>
                </a:solidFill>
                <a:latin typeface="Times New Roman"/>
                <a:cs typeface="Times New Roman"/>
              </a:rPr>
              <a:t>o</a:t>
            </a:r>
            <a:r>
              <a:rPr dirty="0" smtClean="0" sz="1050" spc="0">
                <a:solidFill>
                  <a:srgbClr val="3D3A24"/>
                </a:solidFill>
                <a:latin typeface="Times New Roman"/>
                <a:cs typeface="Times New Roman"/>
              </a:rPr>
              <a:t>a</a:t>
            </a:r>
            <a:r>
              <a:rPr dirty="0" smtClean="0" sz="1050" spc="0">
                <a:solidFill>
                  <a:srgbClr val="574B23"/>
                </a:solidFill>
                <a:latin typeface="Times New Roman"/>
                <a:cs typeface="Times New Roman"/>
              </a:rPr>
              <a:t>d</a:t>
            </a:r>
            <a:r>
              <a:rPr dirty="0" smtClean="0" sz="1050" spc="114">
                <a:solidFill>
                  <a:srgbClr val="574B23"/>
                </a:solidFill>
                <a:latin typeface="Times New Roman"/>
                <a:cs typeface="Times New Roman"/>
              </a:rPr>
              <a:t> </a:t>
            </a:r>
            <a:r>
              <a:rPr dirty="0" smtClean="0" sz="1050" spc="0">
                <a:solidFill>
                  <a:srgbClr val="3D3A24"/>
                </a:solidFill>
                <a:latin typeface="Times New Roman"/>
                <a:cs typeface="Times New Roman"/>
              </a:rPr>
              <a:t>h</a:t>
            </a:r>
            <a:r>
              <a:rPr dirty="0" smtClean="0" sz="1050" spc="0">
                <a:solidFill>
                  <a:srgbClr val="3D3A24"/>
                </a:solidFill>
                <a:latin typeface="Times New Roman"/>
                <a:cs typeface="Times New Roman"/>
              </a:rPr>
              <a:t>o</a:t>
            </a:r>
            <a:r>
              <a:rPr dirty="0" smtClean="0" sz="1050" spc="0">
                <a:solidFill>
                  <a:srgbClr val="574B23"/>
                </a:solidFill>
                <a:latin typeface="Times New Roman"/>
                <a:cs typeface="Times New Roman"/>
              </a:rPr>
              <a:t>w</a:t>
            </a:r>
            <a:r>
              <a:rPr dirty="0" smtClean="0" sz="1050" spc="152">
                <a:solidFill>
                  <a:srgbClr val="574B23"/>
                </a:solidFill>
                <a:latin typeface="Times New Roman"/>
                <a:cs typeface="Times New Roman"/>
              </a:rPr>
              <a:t> </a:t>
            </a:r>
            <a:r>
              <a:rPr dirty="0" smtClean="0" sz="1050" spc="0">
                <a:solidFill>
                  <a:srgbClr val="3D3A24"/>
                </a:solidFill>
                <a:latin typeface="Times New Roman"/>
                <a:cs typeface="Times New Roman"/>
              </a:rPr>
              <a:t>fre</a:t>
            </a:r>
            <a:r>
              <a:rPr dirty="0" smtClean="0" sz="1050" spc="0">
                <a:solidFill>
                  <a:srgbClr val="3D3A24"/>
                </a:solidFill>
                <a:latin typeface="Times New Roman"/>
                <a:cs typeface="Times New Roman"/>
              </a:rPr>
              <a:t>qu</a:t>
            </a:r>
            <a:r>
              <a:rPr dirty="0" smtClean="0" sz="1050" spc="0">
                <a:solidFill>
                  <a:srgbClr val="3D3A24"/>
                </a:solidFill>
                <a:latin typeface="Times New Roman"/>
                <a:cs typeface="Times New Roman"/>
              </a:rPr>
              <a:t>e</a:t>
            </a:r>
            <a:r>
              <a:rPr dirty="0" smtClean="0" sz="1050" spc="0">
                <a:solidFill>
                  <a:srgbClr val="574B23"/>
                </a:solidFill>
                <a:latin typeface="Times New Roman"/>
                <a:cs typeface="Times New Roman"/>
              </a:rPr>
              <a:t>n</a:t>
            </a:r>
            <a:r>
              <a:rPr dirty="0" smtClean="0" sz="1050" spc="0">
                <a:solidFill>
                  <a:srgbClr val="3D3A24"/>
                </a:solidFill>
                <a:latin typeface="Times New Roman"/>
                <a:cs typeface="Times New Roman"/>
              </a:rPr>
              <a:t>t</a:t>
            </a:r>
            <a:r>
              <a:rPr dirty="0" smtClean="0" sz="1050" spc="0">
                <a:solidFill>
                  <a:srgbClr val="3D3A24"/>
                </a:solidFill>
                <a:latin typeface="Times New Roman"/>
                <a:cs typeface="Times New Roman"/>
              </a:rPr>
              <a:t>l</a:t>
            </a:r>
            <a:r>
              <a:rPr dirty="0" smtClean="0" sz="1050" spc="0">
                <a:solidFill>
                  <a:srgbClr val="3D3A24"/>
                </a:solidFill>
                <a:latin typeface="Times New Roman"/>
                <a:cs typeface="Times New Roman"/>
              </a:rPr>
              <a:t>y</a:t>
            </a:r>
            <a:endParaRPr sz="1050">
              <a:latin typeface="Times New Roman"/>
              <a:cs typeface="Times New Roman"/>
            </a:endParaRPr>
          </a:p>
          <a:p>
            <a:pPr marL="133867" indent="-114308">
              <a:lnSpc>
                <a:spcPts val="1240"/>
              </a:lnSpc>
              <a:spcBef>
                <a:spcPts val="21"/>
              </a:spcBef>
            </a:pPr>
            <a:r>
              <a:rPr dirty="0" smtClean="0" sz="1050">
                <a:solidFill>
                  <a:srgbClr val="3D3A24"/>
                </a:solidFill>
                <a:latin typeface="Times New Roman"/>
                <a:cs typeface="Times New Roman"/>
              </a:rPr>
              <a:t>i</a:t>
            </a:r>
            <a:r>
              <a:rPr dirty="0" smtClean="0" sz="1050">
                <a:solidFill>
                  <a:srgbClr val="3D3A24"/>
                </a:solidFill>
                <a:latin typeface="Times New Roman"/>
                <a:cs typeface="Times New Roman"/>
              </a:rPr>
              <a:t>n</a:t>
            </a:r>
            <a:r>
              <a:rPr dirty="0" smtClean="0" sz="1050" spc="114">
                <a:solidFill>
                  <a:srgbClr val="3D3A24"/>
                </a:solidFill>
                <a:latin typeface="Times New Roman"/>
                <a:cs typeface="Times New Roman"/>
              </a:rPr>
              <a:t> </a:t>
            </a:r>
            <a:r>
              <a:rPr dirty="0" smtClean="0" sz="1050" spc="0">
                <a:solidFill>
                  <a:srgbClr val="574B23"/>
                </a:solidFill>
                <a:latin typeface="Times New Roman"/>
                <a:cs typeface="Times New Roman"/>
              </a:rPr>
              <a:t>m</a:t>
            </a:r>
            <a:r>
              <a:rPr dirty="0" smtClean="0" sz="1050" spc="0">
                <a:solidFill>
                  <a:srgbClr val="3D3A24"/>
                </a:solidFill>
                <a:latin typeface="Times New Roman"/>
                <a:cs typeface="Times New Roman"/>
              </a:rPr>
              <a:t>i</a:t>
            </a:r>
            <a:r>
              <a:rPr dirty="0" smtClean="0" sz="1050" spc="0">
                <a:solidFill>
                  <a:srgbClr val="3D3A24"/>
                </a:solidFill>
                <a:latin typeface="Times New Roman"/>
                <a:cs typeface="Times New Roman"/>
              </a:rPr>
              <a:t>n</a:t>
            </a:r>
            <a:r>
              <a:rPr dirty="0" smtClean="0" sz="1050" spc="0">
                <a:solidFill>
                  <a:srgbClr val="574B23"/>
                </a:solidFill>
                <a:latin typeface="Times New Roman"/>
                <a:cs typeface="Times New Roman"/>
              </a:rPr>
              <a:t>u</a:t>
            </a:r>
            <a:r>
              <a:rPr dirty="0" smtClean="0" sz="1050" spc="0">
                <a:solidFill>
                  <a:srgbClr val="3D3A24"/>
                </a:solidFill>
                <a:latin typeface="Times New Roman"/>
                <a:cs typeface="Times New Roman"/>
              </a:rPr>
              <a:t>t</a:t>
            </a:r>
            <a:r>
              <a:rPr dirty="0" smtClean="0" sz="1050" spc="0">
                <a:solidFill>
                  <a:srgbClr val="3D3A24"/>
                </a:solidFill>
                <a:latin typeface="Times New Roman"/>
                <a:cs typeface="Times New Roman"/>
              </a:rPr>
              <a:t>e</a:t>
            </a:r>
            <a:r>
              <a:rPr dirty="0" smtClean="0" sz="1050" spc="114">
                <a:solidFill>
                  <a:srgbClr val="3D3A24"/>
                </a:solidFill>
                <a:latin typeface="Times New Roman"/>
                <a:cs typeface="Times New Roman"/>
              </a:rPr>
              <a:t> </a:t>
            </a:r>
            <a:r>
              <a:rPr dirty="0" smtClean="0" sz="1100" spc="0">
                <a:solidFill>
                  <a:srgbClr val="3D3A24"/>
                </a:solidFill>
                <a:latin typeface="Arial"/>
                <a:cs typeface="Arial"/>
              </a:rPr>
              <a:t>(</a:t>
            </a:r>
            <a:r>
              <a:rPr dirty="0" smtClean="0" sz="1100" spc="0">
                <a:solidFill>
                  <a:srgbClr val="3D3A24"/>
                </a:solidFill>
                <a:latin typeface="Arial"/>
                <a:cs typeface="Arial"/>
              </a:rPr>
              <a:t>1</a:t>
            </a:r>
            <a:r>
              <a:rPr dirty="0" smtClean="0" sz="1100" spc="0">
                <a:solidFill>
                  <a:srgbClr val="3D3A24"/>
                </a:solidFill>
                <a:latin typeface="Arial"/>
                <a:cs typeface="Arial"/>
              </a:rPr>
              <a:t>0</a:t>
            </a:r>
            <a:r>
              <a:rPr dirty="0" smtClean="0" sz="1100" spc="0">
                <a:solidFill>
                  <a:srgbClr val="3D3A24"/>
                </a:solidFill>
                <a:latin typeface="Arial"/>
                <a:cs typeface="Arial"/>
              </a:rPr>
              <a:t>)</a:t>
            </a:r>
            <a:r>
              <a:rPr dirty="0" smtClean="0" sz="1100" spc="75">
                <a:solidFill>
                  <a:srgbClr val="3D3A24"/>
                </a:solidFill>
                <a:latin typeface="Arial"/>
                <a:cs typeface="Arial"/>
              </a:rPr>
              <a:t> </a:t>
            </a:r>
            <a:r>
              <a:rPr dirty="0" smtClean="0" sz="1050" spc="0">
                <a:solidFill>
                  <a:srgbClr val="3D3A24"/>
                </a:solidFill>
                <a:latin typeface="Times New Roman"/>
                <a:cs typeface="Times New Roman"/>
              </a:rPr>
              <a:t>t</a:t>
            </a:r>
            <a:r>
              <a:rPr dirty="0" smtClean="0" sz="1050" spc="0">
                <a:solidFill>
                  <a:srgbClr val="3D3A24"/>
                </a:solidFill>
                <a:latin typeface="Times New Roman"/>
                <a:cs typeface="Times New Roman"/>
              </a:rPr>
              <a:t>o</a:t>
            </a:r>
            <a:r>
              <a:rPr dirty="0" smtClean="0" sz="1050" spc="127">
                <a:solidFill>
                  <a:srgbClr val="3D3A24"/>
                </a:solidFill>
                <a:latin typeface="Times New Roman"/>
                <a:cs typeface="Times New Roman"/>
              </a:rPr>
              <a:t> </a:t>
            </a:r>
            <a:r>
              <a:rPr dirty="0" smtClean="0" sz="1050" spc="0">
                <a:solidFill>
                  <a:srgbClr val="3D3A24"/>
                </a:solidFill>
                <a:latin typeface="Times New Roman"/>
                <a:cs typeface="Times New Roman"/>
              </a:rPr>
              <a:t>t</a:t>
            </a:r>
            <a:r>
              <a:rPr dirty="0" smtClean="0" sz="1050" spc="0">
                <a:solidFill>
                  <a:srgbClr val="574B23"/>
                </a:solidFill>
                <a:latin typeface="Times New Roman"/>
                <a:cs typeface="Times New Roman"/>
              </a:rPr>
              <a:t>r</a:t>
            </a:r>
            <a:r>
              <a:rPr dirty="0" smtClean="0" sz="1050" spc="0">
                <a:solidFill>
                  <a:srgbClr val="3D3A24"/>
                </a:solidFill>
                <a:latin typeface="Times New Roman"/>
                <a:cs typeface="Times New Roman"/>
              </a:rPr>
              <a:t>y</a:t>
            </a:r>
            <a:r>
              <a:rPr dirty="0" smtClean="0" sz="1050" spc="221">
                <a:solidFill>
                  <a:srgbClr val="3D3A24"/>
                </a:solidFill>
                <a:latin typeface="Times New Roman"/>
                <a:cs typeface="Times New Roman"/>
              </a:rPr>
              <a:t> </a:t>
            </a:r>
            <a:r>
              <a:rPr dirty="0" smtClean="0" sz="1050" spc="0">
                <a:solidFill>
                  <a:srgbClr val="2F611C"/>
                </a:solidFill>
                <a:latin typeface="Times New Roman"/>
                <a:cs typeface="Times New Roman"/>
              </a:rPr>
              <a:t>l</a:t>
            </a:r>
            <a:r>
              <a:rPr dirty="0" smtClean="0" sz="1050" spc="0">
                <a:solidFill>
                  <a:srgbClr val="3D3A24"/>
                </a:solidFill>
                <a:latin typeface="Times New Roman"/>
                <a:cs typeface="Times New Roman"/>
              </a:rPr>
              <a:t>o</a:t>
            </a:r>
            <a:r>
              <a:rPr dirty="0" smtClean="0" sz="1050" spc="0">
                <a:solidFill>
                  <a:srgbClr val="3D3A24"/>
                </a:solidFill>
                <a:latin typeface="Times New Roman"/>
                <a:cs typeface="Times New Roman"/>
              </a:rPr>
              <a:t>g</a:t>
            </a:r>
            <a:r>
              <a:rPr dirty="0" smtClean="0" sz="1050" spc="0">
                <a:solidFill>
                  <a:srgbClr val="2F611C"/>
                </a:solidFill>
                <a:latin typeface="Times New Roman"/>
                <a:cs typeface="Times New Roman"/>
              </a:rPr>
              <a:t>i</a:t>
            </a:r>
            <a:r>
              <a:rPr dirty="0" smtClean="0" sz="1050" spc="0">
                <a:solidFill>
                  <a:srgbClr val="574B23"/>
                </a:solidFill>
                <a:latin typeface="Times New Roman"/>
                <a:cs typeface="Times New Roman"/>
              </a:rPr>
              <a:t>n</a:t>
            </a:r>
            <a:r>
              <a:rPr dirty="0" smtClean="0" sz="1050" spc="114">
                <a:solidFill>
                  <a:srgbClr val="574B23"/>
                </a:solidFill>
                <a:latin typeface="Times New Roman"/>
                <a:cs typeface="Times New Roman"/>
              </a:rPr>
              <a:t> </a:t>
            </a:r>
            <a:r>
              <a:rPr dirty="0" smtClean="0" sz="1050" spc="0">
                <a:solidFill>
                  <a:srgbClr val="3D3A24"/>
                </a:solidFill>
                <a:latin typeface="Times New Roman"/>
                <a:cs typeface="Times New Roman"/>
              </a:rPr>
              <a:t>i</a:t>
            </a:r>
            <a:r>
              <a:rPr dirty="0" smtClean="0" sz="1050" spc="0">
                <a:solidFill>
                  <a:srgbClr val="574B23"/>
                </a:solidFill>
                <a:latin typeface="Times New Roman"/>
                <a:cs typeface="Times New Roman"/>
              </a:rPr>
              <a:t>n</a:t>
            </a:r>
            <a:r>
              <a:rPr dirty="0" smtClean="0" sz="1050" spc="0">
                <a:solidFill>
                  <a:srgbClr val="3D3A24"/>
                </a:solidFill>
                <a:latin typeface="Times New Roman"/>
                <a:cs typeface="Times New Roman"/>
              </a:rPr>
              <a:t>t</a:t>
            </a:r>
            <a:r>
              <a:rPr dirty="0" smtClean="0" sz="1050" spc="0">
                <a:solidFill>
                  <a:srgbClr val="3D3A24"/>
                </a:solidFill>
                <a:latin typeface="Times New Roman"/>
                <a:cs typeface="Times New Roman"/>
              </a:rPr>
              <a:t>o</a:t>
            </a:r>
            <a:r>
              <a:rPr dirty="0" smtClean="0" sz="1050" spc="25">
                <a:solidFill>
                  <a:srgbClr val="3D3A24"/>
                </a:solidFill>
                <a:latin typeface="Times New Roman"/>
                <a:cs typeface="Times New Roman"/>
              </a:rPr>
              <a:t> </a:t>
            </a:r>
            <a:r>
              <a:rPr dirty="0" smtClean="0" sz="1050" spc="0">
                <a:solidFill>
                  <a:srgbClr val="3D3A24"/>
                </a:solidFill>
                <a:latin typeface="Times New Roman"/>
                <a:cs typeface="Times New Roman"/>
              </a:rPr>
              <a:t>t</a:t>
            </a:r>
            <a:r>
              <a:rPr dirty="0" smtClean="0" sz="1050" spc="0">
                <a:solidFill>
                  <a:srgbClr val="574B23"/>
                </a:solidFill>
                <a:latin typeface="Times New Roman"/>
                <a:cs typeface="Times New Roman"/>
              </a:rPr>
              <a:t>h</a:t>
            </a:r>
            <a:r>
              <a:rPr dirty="0" smtClean="0" sz="1050" spc="0">
                <a:solidFill>
                  <a:srgbClr val="3D3A24"/>
                </a:solidFill>
                <a:latin typeface="Times New Roman"/>
                <a:cs typeface="Times New Roman"/>
              </a:rPr>
              <a:t>e</a:t>
            </a:r>
            <a:r>
              <a:rPr dirty="0" smtClean="0" sz="1050" spc="0">
                <a:solidFill>
                  <a:srgbClr val="3D3A24"/>
                </a:solidFill>
                <a:latin typeface="Times New Roman"/>
                <a:cs typeface="Times New Roman"/>
              </a:rPr>
              <a:t> </a:t>
            </a:r>
            <a:r>
              <a:rPr dirty="0" smtClean="0" sz="1050" spc="0">
                <a:solidFill>
                  <a:srgbClr val="3D3A24"/>
                </a:solidFill>
                <a:latin typeface="Times New Roman"/>
                <a:cs typeface="Times New Roman"/>
              </a:rPr>
              <a:t>s</a:t>
            </a:r>
            <a:r>
              <a:rPr dirty="0" smtClean="0" sz="1050" spc="0">
                <a:solidFill>
                  <a:srgbClr val="3D3A24"/>
                </a:solidFill>
                <a:latin typeface="Times New Roman"/>
                <a:cs typeface="Times New Roman"/>
              </a:rPr>
              <a:t>t</a:t>
            </a:r>
            <a:r>
              <a:rPr dirty="0" smtClean="0" sz="1050" spc="0">
                <a:solidFill>
                  <a:srgbClr val="3D3A24"/>
                </a:solidFill>
                <a:latin typeface="Times New Roman"/>
                <a:cs typeface="Times New Roman"/>
              </a:rPr>
              <a:t>e</a:t>
            </a:r>
            <a:r>
              <a:rPr dirty="0" smtClean="0" sz="1050" spc="0">
                <a:solidFill>
                  <a:srgbClr val="3D3A24"/>
                </a:solidFill>
                <a:latin typeface="Times New Roman"/>
                <a:cs typeface="Times New Roman"/>
              </a:rPr>
              <a:t>m</a:t>
            </a:r>
            <a:endParaRPr sz="105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555483" y="2916289"/>
            <a:ext cx="1527757" cy="16382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205"/>
              </a:lnSpc>
              <a:spcBef>
                <a:spcPts val="60"/>
              </a:spcBef>
            </a:pPr>
            <a:r>
              <a:rPr dirty="0" smtClean="0" sz="1050">
                <a:solidFill>
                  <a:srgbClr val="574B23"/>
                </a:solidFill>
                <a:latin typeface="Times New Roman"/>
                <a:cs typeface="Times New Roman"/>
              </a:rPr>
              <a:t>D</a:t>
            </a:r>
            <a:r>
              <a:rPr dirty="0" smtClean="0" sz="1050">
                <a:solidFill>
                  <a:srgbClr val="3D3A24"/>
                </a:solidFill>
                <a:latin typeface="Times New Roman"/>
                <a:cs typeface="Times New Roman"/>
              </a:rPr>
              <a:t>e</a:t>
            </a:r>
            <a:r>
              <a:rPr dirty="0" smtClean="0" sz="1050">
                <a:solidFill>
                  <a:srgbClr val="3D3A24"/>
                </a:solidFill>
                <a:latin typeface="Times New Roman"/>
                <a:cs typeface="Times New Roman"/>
              </a:rPr>
              <a:t>fi</a:t>
            </a:r>
            <a:r>
              <a:rPr dirty="0" smtClean="0" sz="1050">
                <a:solidFill>
                  <a:srgbClr val="3D3A24"/>
                </a:solidFill>
                <a:latin typeface="Times New Roman"/>
                <a:cs typeface="Times New Roman"/>
              </a:rPr>
              <a:t>n</a:t>
            </a:r>
            <a:r>
              <a:rPr dirty="0" smtClean="0" sz="1050">
                <a:solidFill>
                  <a:srgbClr val="2F611C"/>
                </a:solidFill>
                <a:latin typeface="Times New Roman"/>
                <a:cs typeface="Times New Roman"/>
              </a:rPr>
              <a:t>i</a:t>
            </a:r>
            <a:r>
              <a:rPr dirty="0" smtClean="0" sz="1050">
                <a:solidFill>
                  <a:srgbClr val="3D3A24"/>
                </a:solidFill>
                <a:latin typeface="Times New Roman"/>
                <a:cs typeface="Times New Roman"/>
              </a:rPr>
              <a:t>t</a:t>
            </a:r>
            <a:r>
              <a:rPr dirty="0" smtClean="0" sz="1050">
                <a:solidFill>
                  <a:srgbClr val="3D3A24"/>
                </a:solidFill>
                <a:latin typeface="Times New Roman"/>
                <a:cs typeface="Times New Roman"/>
              </a:rPr>
              <a:t>i</a:t>
            </a:r>
            <a:r>
              <a:rPr dirty="0" smtClean="0" sz="1050">
                <a:solidFill>
                  <a:srgbClr val="3D3A24"/>
                </a:solidFill>
                <a:latin typeface="Times New Roman"/>
                <a:cs typeface="Times New Roman"/>
              </a:rPr>
              <a:t>o</a:t>
            </a:r>
            <a:r>
              <a:rPr dirty="0" smtClean="0" sz="1050">
                <a:solidFill>
                  <a:srgbClr val="3D3A24"/>
                </a:solidFill>
                <a:latin typeface="Times New Roman"/>
                <a:cs typeface="Times New Roman"/>
              </a:rPr>
              <a:t>n</a:t>
            </a:r>
            <a:r>
              <a:rPr dirty="0" smtClean="0" sz="1050">
                <a:solidFill>
                  <a:srgbClr val="3D3A24"/>
                </a:solidFill>
                <a:latin typeface="Times New Roman"/>
                <a:cs typeface="Times New Roman"/>
              </a:rPr>
              <a:t> </a:t>
            </a:r>
            <a:r>
              <a:rPr dirty="0" smtClean="0" sz="1050" spc="-129">
                <a:solidFill>
                  <a:srgbClr val="3D3A24"/>
                </a:solidFill>
                <a:latin typeface="Times New Roman"/>
                <a:cs typeface="Times New Roman"/>
              </a:rPr>
              <a:t> </a:t>
            </a:r>
            <a:r>
              <a:rPr dirty="0" smtClean="0" sz="1050" spc="0">
                <a:solidFill>
                  <a:srgbClr val="3D3A24"/>
                </a:solidFill>
                <a:latin typeface="Times New Roman"/>
                <a:cs typeface="Times New Roman"/>
              </a:rPr>
              <a:t>o</a:t>
            </a:r>
            <a:r>
              <a:rPr dirty="0" smtClean="0" sz="1050" spc="0">
                <a:solidFill>
                  <a:srgbClr val="3D3A24"/>
                </a:solidFill>
                <a:latin typeface="Times New Roman"/>
                <a:cs typeface="Times New Roman"/>
              </a:rPr>
              <a:t>f</a:t>
            </a:r>
            <a:r>
              <a:rPr dirty="0" smtClean="0" sz="1050" spc="66">
                <a:solidFill>
                  <a:srgbClr val="3D3A24"/>
                </a:solidFill>
                <a:latin typeface="Times New Roman"/>
                <a:cs typeface="Times New Roman"/>
              </a:rPr>
              <a:t> </a:t>
            </a:r>
            <a:r>
              <a:rPr dirty="0" smtClean="0" sz="1050" spc="0">
                <a:solidFill>
                  <a:srgbClr val="574B23"/>
                </a:solidFill>
                <a:latin typeface="Times New Roman"/>
                <a:cs typeface="Times New Roman"/>
              </a:rPr>
              <a:t>i</a:t>
            </a:r>
            <a:r>
              <a:rPr dirty="0" smtClean="0" sz="1050" spc="0">
                <a:solidFill>
                  <a:srgbClr val="3D3A24"/>
                </a:solidFill>
                <a:latin typeface="Times New Roman"/>
                <a:cs typeface="Times New Roman"/>
              </a:rPr>
              <a:t>n</a:t>
            </a:r>
            <a:r>
              <a:rPr dirty="0" smtClean="0" sz="1050" spc="0">
                <a:solidFill>
                  <a:srgbClr val="574B23"/>
                </a:solidFill>
                <a:latin typeface="Times New Roman"/>
                <a:cs typeface="Times New Roman"/>
              </a:rPr>
              <a:t>p</a:t>
            </a:r>
            <a:r>
              <a:rPr dirty="0" smtClean="0" sz="1050" spc="0">
                <a:solidFill>
                  <a:srgbClr val="3D3A24"/>
                </a:solidFill>
                <a:latin typeface="Times New Roman"/>
                <a:cs typeface="Times New Roman"/>
              </a:rPr>
              <a:t>u</a:t>
            </a:r>
            <a:r>
              <a:rPr dirty="0" smtClean="0" sz="1050" spc="0">
                <a:solidFill>
                  <a:srgbClr val="3D3A24"/>
                </a:solidFill>
                <a:latin typeface="Times New Roman"/>
                <a:cs typeface="Times New Roman"/>
              </a:rPr>
              <a:t>t</a:t>
            </a:r>
            <a:r>
              <a:rPr dirty="0" smtClean="0" sz="1050" spc="59">
                <a:solidFill>
                  <a:srgbClr val="3D3A24"/>
                </a:solidFill>
                <a:latin typeface="Times New Roman"/>
                <a:cs typeface="Times New Roman"/>
              </a:rPr>
              <a:t> </a:t>
            </a:r>
            <a:r>
              <a:rPr dirty="0" smtClean="0" sz="1050" spc="0">
                <a:solidFill>
                  <a:srgbClr val="574B23"/>
                </a:solidFill>
                <a:latin typeface="Times New Roman"/>
                <a:cs typeface="Times New Roman"/>
              </a:rPr>
              <a:t>l</a:t>
            </a:r>
            <a:r>
              <a:rPr dirty="0" smtClean="0" sz="1050" spc="0">
                <a:solidFill>
                  <a:srgbClr val="3D3A24"/>
                </a:solidFill>
                <a:latin typeface="Times New Roman"/>
                <a:cs typeface="Times New Roman"/>
              </a:rPr>
              <a:t>a</a:t>
            </a:r>
            <a:r>
              <a:rPr dirty="0" smtClean="0" sz="1050" spc="0">
                <a:solidFill>
                  <a:srgbClr val="3D3A24"/>
                </a:solidFill>
                <a:latin typeface="Times New Roman"/>
                <a:cs typeface="Times New Roman"/>
              </a:rPr>
              <a:t>y</a:t>
            </a:r>
            <a:r>
              <a:rPr dirty="0" smtClean="0" sz="1050" spc="0">
                <a:solidFill>
                  <a:srgbClr val="3D3A24"/>
                </a:solidFill>
                <a:latin typeface="Times New Roman"/>
                <a:cs typeface="Times New Roman"/>
              </a:rPr>
              <a:t>ou</a:t>
            </a:r>
            <a:r>
              <a:rPr dirty="0" smtClean="0" sz="1050" spc="0">
                <a:solidFill>
                  <a:srgbClr val="3D3A24"/>
                </a:solidFill>
                <a:latin typeface="Times New Roman"/>
                <a:cs typeface="Times New Roman"/>
              </a:rPr>
              <a:t>t</a:t>
            </a:r>
            <a:endParaRPr sz="105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228693" y="3047184"/>
            <a:ext cx="3634128" cy="15366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30"/>
              </a:lnSpc>
              <a:spcBef>
                <a:spcPts val="56"/>
              </a:spcBef>
            </a:pPr>
            <a:r>
              <a:rPr dirty="0" smtClean="0" sz="950">
                <a:solidFill>
                  <a:srgbClr val="CE5F73"/>
                </a:solidFill>
                <a:latin typeface="Arial"/>
                <a:cs typeface="Arial"/>
              </a:rPr>
              <a:t>.</a:t>
            </a:r>
            <a:r>
              <a:rPr dirty="0" smtClean="0" sz="950">
                <a:solidFill>
                  <a:srgbClr val="C82E36"/>
                </a:solidFill>
                <a:latin typeface="Arial"/>
                <a:cs typeface="Arial"/>
              </a:rPr>
              <a:t>D</a:t>
            </a:r>
            <a:r>
              <a:rPr dirty="0" smtClean="0" sz="950">
                <a:solidFill>
                  <a:srgbClr val="C82E36"/>
                </a:solidFill>
                <a:latin typeface="Arial"/>
                <a:cs typeface="Arial"/>
              </a:rPr>
              <a:t>MI</a:t>
            </a:r>
            <a:r>
              <a:rPr dirty="0" smtClean="0" sz="950">
                <a:solidFill>
                  <a:srgbClr val="C82E36"/>
                </a:solidFill>
                <a:latin typeface="Arial"/>
                <a:cs typeface="Arial"/>
              </a:rPr>
              <a:t>L</a:t>
            </a:r>
            <a:r>
              <a:rPr dirty="0" smtClean="0" sz="950" spc="44">
                <a:solidFill>
                  <a:srgbClr val="C82E36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C82E36"/>
                </a:solidFill>
                <a:latin typeface="Arial"/>
                <a:cs typeface="Arial"/>
              </a:rPr>
              <a:t>lA</a:t>
            </a:r>
            <a:r>
              <a:rPr dirty="0" smtClean="0" sz="1000" spc="0">
                <a:solidFill>
                  <a:srgbClr val="C41220"/>
                </a:solidFill>
                <a:latin typeface="Arial"/>
                <a:cs typeface="Arial"/>
              </a:rPr>
              <a:t>BE</a:t>
            </a:r>
            <a:r>
              <a:rPr dirty="0" smtClean="0" sz="1000" spc="0">
                <a:solidFill>
                  <a:srgbClr val="C82E36"/>
                </a:solidFill>
                <a:latin typeface="Arial"/>
                <a:cs typeface="Arial"/>
              </a:rPr>
              <a:t>L</a:t>
            </a:r>
            <a:r>
              <a:rPr dirty="0" smtClean="0" sz="1000" spc="-10">
                <a:solidFill>
                  <a:srgbClr val="C82E36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C82E36"/>
                </a:solidFill>
                <a:latin typeface="Arial"/>
                <a:cs typeface="Arial"/>
              </a:rPr>
              <a:t>P</a:t>
            </a:r>
            <a:r>
              <a:rPr dirty="0" smtClean="0" sz="1000" spc="0">
                <a:solidFill>
                  <a:srgbClr val="C82E36"/>
                </a:solidFill>
                <a:latin typeface="Arial"/>
                <a:cs typeface="Arial"/>
              </a:rPr>
              <a:t>ay</a:t>
            </a:r>
            <a:r>
              <a:rPr dirty="0" smtClean="0" sz="1000" spc="0">
                <a:solidFill>
                  <a:srgbClr val="C41648"/>
                </a:solidFill>
                <a:latin typeface="Arial"/>
                <a:cs typeface="Arial"/>
              </a:rPr>
              <a:t>r</a:t>
            </a:r>
            <a:r>
              <a:rPr dirty="0" smtClean="0" sz="1000" spc="0">
                <a:solidFill>
                  <a:srgbClr val="EC9656"/>
                </a:solidFill>
                <a:latin typeface="Arial"/>
                <a:cs typeface="Arial"/>
              </a:rPr>
              <a:t>,</a:t>
            </a:r>
            <a:r>
              <a:rPr dirty="0" smtClean="0" sz="1000" spc="0">
                <a:solidFill>
                  <a:srgbClr val="C41220"/>
                </a:solidFill>
                <a:latin typeface="Arial"/>
                <a:cs typeface="Arial"/>
              </a:rPr>
              <a:t>o</a:t>
            </a:r>
            <a:r>
              <a:rPr dirty="0" smtClean="0" sz="1000" spc="0">
                <a:solidFill>
                  <a:srgbClr val="C82E36"/>
                </a:solidFill>
                <a:latin typeface="Arial"/>
                <a:cs typeface="Arial"/>
              </a:rPr>
              <a:t>l</a:t>
            </a:r>
            <a:r>
              <a:rPr dirty="0" smtClean="0" sz="1000" spc="0">
                <a:solidFill>
                  <a:srgbClr val="C41648"/>
                </a:solidFill>
                <a:latin typeface="Arial"/>
                <a:cs typeface="Arial"/>
              </a:rPr>
              <a:t>l</a:t>
            </a:r>
            <a:r>
              <a:rPr dirty="0" smtClean="0" sz="1000" spc="100">
                <a:solidFill>
                  <a:srgbClr val="C41648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C41220"/>
                </a:solidFill>
                <a:latin typeface="Arial"/>
                <a:cs typeface="Arial"/>
              </a:rPr>
              <a:t>D</a:t>
            </a:r>
            <a:r>
              <a:rPr dirty="0" smtClean="0" sz="1000" spc="0">
                <a:solidFill>
                  <a:srgbClr val="C41220"/>
                </a:solidFill>
                <a:latin typeface="Arial"/>
                <a:cs typeface="Arial"/>
              </a:rPr>
              <a:t>O</a:t>
            </a:r>
            <a:r>
              <a:rPr dirty="0" smtClean="0" sz="1000" spc="49">
                <a:solidFill>
                  <a:srgbClr val="C41220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C82E36"/>
                </a:solidFill>
                <a:latin typeface="Arial"/>
                <a:cs typeface="Arial"/>
              </a:rPr>
              <a:t>I</a:t>
            </a:r>
            <a:r>
              <a:rPr dirty="0" smtClean="0" sz="1000" spc="0">
                <a:solidFill>
                  <a:srgbClr val="CBAEE1"/>
                </a:solidFill>
                <a:latin typeface="Arial"/>
                <a:cs typeface="Arial"/>
              </a:rPr>
              <a:t>I</a:t>
            </a:r>
            <a:r>
              <a:rPr dirty="0" smtClean="0" sz="1000" spc="0">
                <a:solidFill>
                  <a:srgbClr val="C82E36"/>
                </a:solidFill>
                <a:latin typeface="Arial"/>
                <a:cs typeface="Arial"/>
              </a:rPr>
              <a:t>N</a:t>
            </a:r>
            <a:r>
              <a:rPr dirty="0" smtClean="0" sz="1000" spc="0">
                <a:solidFill>
                  <a:srgbClr val="C82E36"/>
                </a:solidFill>
                <a:latin typeface="Arial"/>
                <a:cs typeface="Arial"/>
              </a:rPr>
              <a:t>S</a:t>
            </a:r>
            <a:r>
              <a:rPr dirty="0" smtClean="0" sz="1000" spc="0">
                <a:solidFill>
                  <a:srgbClr val="C82E36"/>
                </a:solidFill>
                <a:latin typeface="Arial"/>
                <a:cs typeface="Arial"/>
              </a:rPr>
              <a:t>E</a:t>
            </a:r>
            <a:r>
              <a:rPr dirty="0" smtClean="0" sz="1000" spc="0">
                <a:solidFill>
                  <a:srgbClr val="C82E36"/>
                </a:solidFill>
                <a:latin typeface="Arial"/>
                <a:cs typeface="Arial"/>
              </a:rPr>
              <a:t>R</a:t>
            </a:r>
            <a:r>
              <a:rPr dirty="0" smtClean="0" sz="1000" spc="0">
                <a:solidFill>
                  <a:srgbClr val="C41220"/>
                </a:solidFill>
                <a:latin typeface="Arial"/>
                <a:cs typeface="Arial"/>
              </a:rPr>
              <a:t>T</a:t>
            </a:r>
            <a:r>
              <a:rPr dirty="0" smtClean="0" sz="1000" spc="100">
                <a:solidFill>
                  <a:srgbClr val="C41220"/>
                </a:solidFill>
                <a:latin typeface="Arial"/>
                <a:cs typeface="Arial"/>
              </a:rPr>
              <a:t> </a:t>
            </a:r>
            <a:r>
              <a:rPr dirty="0" smtClean="0" sz="950" spc="0">
                <a:solidFill>
                  <a:srgbClr val="C41220"/>
                </a:solidFill>
                <a:latin typeface="Arial"/>
                <a:cs typeface="Arial"/>
              </a:rPr>
              <a:t>F</a:t>
            </a:r>
            <a:r>
              <a:rPr dirty="0" smtClean="0" sz="950" spc="0">
                <a:solidFill>
                  <a:srgbClr val="C82E36"/>
                </a:solidFill>
                <a:latin typeface="Arial"/>
                <a:cs typeface="Arial"/>
              </a:rPr>
              <a:t>O</a:t>
            </a:r>
            <a:r>
              <a:rPr dirty="0" smtClean="0" sz="950" spc="0">
                <a:solidFill>
                  <a:srgbClr val="C82E36"/>
                </a:solidFill>
                <a:latin typeface="Arial"/>
                <a:cs typeface="Arial"/>
              </a:rPr>
              <a:t>R</a:t>
            </a:r>
            <a:r>
              <a:rPr dirty="0" smtClean="0" sz="950" spc="59">
                <a:solidFill>
                  <a:srgbClr val="C82E36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C82E36"/>
                </a:solidFill>
                <a:latin typeface="Arial"/>
                <a:cs typeface="Arial"/>
              </a:rPr>
              <a:t>IM</a:t>
            </a:r>
            <a:r>
              <a:rPr dirty="0" smtClean="0" sz="1000" spc="0">
                <a:solidFill>
                  <a:srgbClr val="C30041"/>
                </a:solidFill>
                <a:latin typeface="Arial"/>
                <a:cs typeface="Arial"/>
              </a:rPr>
              <a:t>I</a:t>
            </a:r>
            <a:r>
              <a:rPr dirty="0" smtClean="0" sz="1000" spc="0">
                <a:solidFill>
                  <a:srgbClr val="C82E36"/>
                </a:solidFill>
                <a:latin typeface="Arial"/>
                <a:cs typeface="Arial"/>
              </a:rPr>
              <a:t>S</a:t>
            </a:r>
            <a:r>
              <a:rPr dirty="0" smtClean="0" sz="1000" spc="0">
                <a:solidFill>
                  <a:srgbClr val="C82E36"/>
                </a:solidFill>
                <a:latin typeface="Arial"/>
                <a:cs typeface="Arial"/>
              </a:rPr>
              <a:t>S</a:t>
            </a:r>
            <a:r>
              <a:rPr dirty="0" smtClean="0" sz="1000" spc="0">
                <a:solidFill>
                  <a:srgbClr val="C82E36"/>
                </a:solidFill>
                <a:latin typeface="Arial"/>
                <a:cs typeface="Arial"/>
              </a:rPr>
              <a:t>I</a:t>
            </a:r>
            <a:r>
              <a:rPr dirty="0" smtClean="0" sz="1000" spc="0">
                <a:solidFill>
                  <a:srgbClr val="CBAEE1"/>
                </a:solidFill>
                <a:latin typeface="Arial"/>
                <a:cs typeface="Arial"/>
              </a:rPr>
              <a:t>I</a:t>
            </a:r>
            <a:r>
              <a:rPr dirty="0" smtClean="0" sz="1000" spc="0">
                <a:solidFill>
                  <a:srgbClr val="C82E36"/>
                </a:solidFill>
                <a:latin typeface="Arial"/>
                <a:cs typeface="Arial"/>
              </a:rPr>
              <a:t>N</a:t>
            </a:r>
            <a:r>
              <a:rPr dirty="0" smtClean="0" sz="1000" spc="0">
                <a:solidFill>
                  <a:srgbClr val="C82E36"/>
                </a:solidFill>
                <a:latin typeface="Arial"/>
                <a:cs typeface="Arial"/>
              </a:rPr>
              <a:t>G</a:t>
            </a:r>
            <a:r>
              <a:rPr dirty="0" smtClean="0" sz="1000" spc="44">
                <a:solidFill>
                  <a:srgbClr val="C82E36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C82E36"/>
                </a:solidFill>
                <a:latin typeface="Arial"/>
                <a:cs typeface="Arial"/>
              </a:rPr>
              <a:t>U</a:t>
            </a:r>
            <a:r>
              <a:rPr dirty="0" smtClean="0" sz="1000" spc="0">
                <a:solidFill>
                  <a:srgbClr val="C82E36"/>
                </a:solidFill>
                <a:latin typeface="Arial"/>
                <a:cs typeface="Arial"/>
              </a:rPr>
              <a:t>P</a:t>
            </a:r>
            <a:r>
              <a:rPr dirty="0" smtClean="0" sz="1000" spc="0">
                <a:solidFill>
                  <a:srgbClr val="C82E36"/>
                </a:solidFill>
                <a:latin typeface="Arial"/>
                <a:cs typeface="Arial"/>
              </a:rPr>
              <a:t>D</a:t>
            </a:r>
            <a:r>
              <a:rPr dirty="0" smtClean="0" sz="1000" spc="0">
                <a:solidFill>
                  <a:srgbClr val="C82E36"/>
                </a:solidFill>
                <a:latin typeface="Arial"/>
                <a:cs typeface="Arial"/>
              </a:rPr>
              <a:t>A</a:t>
            </a:r>
            <a:r>
              <a:rPr dirty="0" smtClean="0" sz="1000" spc="0">
                <a:solidFill>
                  <a:srgbClr val="C41220"/>
                </a:solidFill>
                <a:latin typeface="Arial"/>
                <a:cs typeface="Arial"/>
              </a:rPr>
              <a:t>T</a:t>
            </a:r>
            <a:r>
              <a:rPr dirty="0" smtClean="0" sz="1000" spc="0">
                <a:solidFill>
                  <a:srgbClr val="C41220"/>
                </a:solidFill>
                <a:latin typeface="Arial"/>
                <a:cs typeface="Arial"/>
              </a:rPr>
              <a:t>E</a:t>
            </a:r>
            <a:r>
              <a:rPr dirty="0" smtClean="0" sz="1000" spc="100">
                <a:solidFill>
                  <a:srgbClr val="C41220"/>
                </a:solidFill>
                <a:latin typeface="Arial"/>
                <a:cs typeface="Arial"/>
              </a:rPr>
              <a:t> </a:t>
            </a:r>
            <a:r>
              <a:rPr dirty="0" smtClean="0" sz="950" spc="0">
                <a:solidFill>
                  <a:srgbClr val="C41220"/>
                </a:solidFill>
                <a:latin typeface="Arial"/>
                <a:cs typeface="Arial"/>
              </a:rPr>
              <a:t>R</a:t>
            </a:r>
            <a:r>
              <a:rPr dirty="0" smtClean="0" sz="950" spc="0">
                <a:solidFill>
                  <a:srgbClr val="C82E36"/>
                </a:solidFill>
                <a:latin typeface="Arial"/>
                <a:cs typeface="Arial"/>
              </a:rPr>
              <a:t>O</a:t>
            </a:r>
            <a:r>
              <a:rPr dirty="0" smtClean="0" sz="950" spc="0">
                <a:solidFill>
                  <a:srgbClr val="C82E36"/>
                </a:solidFill>
                <a:latin typeface="Arial"/>
                <a:cs typeface="Arial"/>
              </a:rPr>
              <a:t>W</a:t>
            </a:r>
            <a:r>
              <a:rPr dirty="0" smtClean="0" sz="950" spc="0">
                <a:solidFill>
                  <a:srgbClr val="C82E36"/>
                </a:solidFill>
                <a:latin typeface="Arial"/>
                <a:cs typeface="Arial"/>
              </a:rPr>
              <a:t>S</a:t>
            </a:r>
            <a:r>
              <a:rPr dirty="0" smtClean="0" sz="950" spc="0">
                <a:solidFill>
                  <a:srgbClr val="4C4954"/>
                </a:solidFill>
                <a:latin typeface="Arial"/>
                <a:cs typeface="Arial"/>
              </a:rPr>
              <a:t>;</a:t>
            </a:r>
            <a:endParaRPr sz="95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228693" y="3360366"/>
            <a:ext cx="2470274" cy="31597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30"/>
              </a:lnSpc>
              <a:spcBef>
                <a:spcPts val="56"/>
              </a:spcBef>
            </a:pPr>
            <a:r>
              <a:rPr dirty="0" smtClean="0" sz="1000" spc="0">
                <a:solidFill>
                  <a:srgbClr val="4C4954"/>
                </a:solidFill>
                <a:latin typeface="Arial"/>
                <a:cs typeface="Arial"/>
              </a:rPr>
              <a:t>U</a:t>
            </a:r>
            <a:r>
              <a:rPr dirty="0" smtClean="0" sz="1000" spc="0">
                <a:solidFill>
                  <a:srgbClr val="393341"/>
                </a:solidFill>
                <a:latin typeface="Arial"/>
                <a:cs typeface="Arial"/>
              </a:rPr>
              <a:t>P</a:t>
            </a:r>
            <a:r>
              <a:rPr dirty="0" smtClean="0" sz="1000" spc="0">
                <a:solidFill>
                  <a:srgbClr val="4C4954"/>
                </a:solidFill>
                <a:latin typeface="Arial"/>
                <a:cs typeface="Arial"/>
              </a:rPr>
              <a:t>DA</a:t>
            </a:r>
            <a:r>
              <a:rPr dirty="0" smtClean="0" sz="1000" spc="0">
                <a:solidFill>
                  <a:srgbClr val="4C4954"/>
                </a:solidFill>
                <a:latin typeface="Arial"/>
                <a:cs typeface="Arial"/>
              </a:rPr>
              <a:t>T</a:t>
            </a:r>
            <a:r>
              <a:rPr dirty="0" smtClean="0" sz="1000" spc="0">
                <a:solidFill>
                  <a:srgbClr val="393341"/>
                </a:solidFill>
                <a:latin typeface="Arial"/>
                <a:cs typeface="Arial"/>
              </a:rPr>
              <a:t>E</a:t>
            </a:r>
            <a:r>
              <a:rPr dirty="0" smtClean="0" sz="1000" spc="68">
                <a:solidFill>
                  <a:srgbClr val="393341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393341"/>
                </a:solidFill>
                <a:latin typeface="Arial"/>
                <a:cs typeface="Arial"/>
              </a:rPr>
              <a:t>E</a:t>
            </a:r>
            <a:r>
              <a:rPr dirty="0" smtClean="0" sz="1000" spc="0">
                <a:solidFill>
                  <a:srgbClr val="393341"/>
                </a:solidFill>
                <a:latin typeface="Arial"/>
                <a:cs typeface="Arial"/>
              </a:rPr>
              <a:t>m</a:t>
            </a:r>
            <a:r>
              <a:rPr dirty="0" smtClean="0" sz="1000" spc="0">
                <a:solidFill>
                  <a:srgbClr val="4C4954"/>
                </a:solidFill>
                <a:latin typeface="Arial"/>
                <a:cs typeface="Arial"/>
              </a:rPr>
              <a:t>p</a:t>
            </a:r>
            <a:r>
              <a:rPr dirty="0" smtClean="0" sz="1000" spc="0">
                <a:solidFill>
                  <a:srgbClr val="393341"/>
                </a:solidFill>
                <a:latin typeface="Arial"/>
                <a:cs typeface="Arial"/>
              </a:rPr>
              <a:t>l</a:t>
            </a:r>
            <a:r>
              <a:rPr dirty="0" smtClean="0" sz="1000" spc="0">
                <a:solidFill>
                  <a:srgbClr val="4C4954"/>
                </a:solidFill>
                <a:latin typeface="Arial"/>
                <a:cs typeface="Arial"/>
              </a:rPr>
              <a:t>o</a:t>
            </a:r>
            <a:r>
              <a:rPr dirty="0" smtClean="0" sz="1000" spc="0">
                <a:solidFill>
                  <a:srgbClr val="4C4954"/>
                </a:solidFill>
                <a:latin typeface="Arial"/>
                <a:cs typeface="Arial"/>
              </a:rPr>
              <a:t>y</a:t>
            </a:r>
            <a:r>
              <a:rPr dirty="0" smtClean="0" sz="1000" spc="0">
                <a:solidFill>
                  <a:srgbClr val="4C4954"/>
                </a:solidFill>
                <a:latin typeface="Arial"/>
                <a:cs typeface="Arial"/>
              </a:rPr>
              <a:t>e</a:t>
            </a:r>
            <a:r>
              <a:rPr dirty="0" smtClean="0" sz="1000" spc="0">
                <a:solidFill>
                  <a:srgbClr val="393341"/>
                </a:solidFill>
                <a:latin typeface="Arial"/>
                <a:cs typeface="Arial"/>
              </a:rPr>
              <a:t>e</a:t>
            </a:r>
            <a:r>
              <a:rPr dirty="0" smtClean="0" sz="1000" spc="-25">
                <a:solidFill>
                  <a:srgbClr val="393341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4C4954"/>
                </a:solidFill>
                <a:latin typeface="Arial"/>
                <a:cs typeface="Arial"/>
              </a:rPr>
              <a:t>S</a:t>
            </a:r>
            <a:r>
              <a:rPr dirty="0" smtClean="0" sz="1000" spc="0">
                <a:solidFill>
                  <a:srgbClr val="393341"/>
                </a:solidFill>
                <a:latin typeface="Arial"/>
                <a:cs typeface="Arial"/>
              </a:rPr>
              <a:t>E</a:t>
            </a:r>
            <a:r>
              <a:rPr dirty="0" smtClean="0" sz="1000" spc="0">
                <a:solidFill>
                  <a:srgbClr val="4C4954"/>
                </a:solidFill>
                <a:latin typeface="Arial"/>
                <a:cs typeface="Arial"/>
              </a:rPr>
              <a:t>T</a:t>
            </a:r>
            <a:r>
              <a:rPr dirty="0" smtClean="0" sz="1000" spc="-25">
                <a:solidFill>
                  <a:srgbClr val="4C4954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4C4954"/>
                </a:solidFill>
                <a:latin typeface="Arial"/>
                <a:cs typeface="Arial"/>
              </a:rPr>
              <a:t>S</a:t>
            </a:r>
            <a:r>
              <a:rPr dirty="0" smtClean="0" sz="1000" spc="0">
                <a:solidFill>
                  <a:srgbClr val="393341"/>
                </a:solidFill>
                <a:latin typeface="Arial"/>
                <a:cs typeface="Arial"/>
              </a:rPr>
              <a:t>a</a:t>
            </a:r>
            <a:r>
              <a:rPr dirty="0" smtClean="0" sz="1000" spc="0">
                <a:solidFill>
                  <a:srgbClr val="393341"/>
                </a:solidFill>
                <a:latin typeface="Arial"/>
                <a:cs typeface="Arial"/>
              </a:rPr>
              <a:t>l</a:t>
            </a:r>
            <a:r>
              <a:rPr dirty="0" smtClean="0" sz="1000" spc="0">
                <a:solidFill>
                  <a:srgbClr val="393341"/>
                </a:solidFill>
                <a:latin typeface="Arial"/>
                <a:cs typeface="Arial"/>
              </a:rPr>
              <a:t>a</a:t>
            </a:r>
            <a:r>
              <a:rPr dirty="0" smtClean="0" sz="1000" spc="0">
                <a:solidFill>
                  <a:srgbClr val="4C4954"/>
                </a:solidFill>
                <a:latin typeface="Arial"/>
                <a:cs typeface="Arial"/>
              </a:rPr>
              <a:t>ry</a:t>
            </a:r>
            <a:r>
              <a:rPr dirty="0" smtClean="0" sz="1000" spc="0">
                <a:solidFill>
                  <a:srgbClr val="8ECBED"/>
                </a:solidFill>
                <a:latin typeface="Arial"/>
                <a:cs typeface="Arial"/>
              </a:rPr>
              <a:t>·</a:t>
            </a:r>
            <a:r>
              <a:rPr dirty="0" smtClean="0" sz="1000" spc="0">
                <a:solidFill>
                  <a:srgbClr val="393341"/>
                </a:solidFill>
                <a:latin typeface="Arial"/>
                <a:cs typeface="Arial"/>
              </a:rPr>
              <a:t>=</a:t>
            </a:r>
            <a:r>
              <a:rPr dirty="0" smtClean="0" sz="1000" spc="100">
                <a:solidFill>
                  <a:srgbClr val="393341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335479"/>
                </a:solidFill>
                <a:latin typeface="Arial"/>
                <a:cs typeface="Arial"/>
              </a:rPr>
              <a:t>:</a:t>
            </a:r>
            <a:r>
              <a:rPr dirty="0" smtClean="0" sz="1000" spc="0">
                <a:solidFill>
                  <a:srgbClr val="4C4954"/>
                </a:solidFill>
                <a:latin typeface="Arial"/>
                <a:cs typeface="Arial"/>
              </a:rPr>
              <a:t>i</a:t>
            </a:r>
            <a:r>
              <a:rPr dirty="0" smtClean="0" sz="1000" spc="0">
                <a:solidFill>
                  <a:srgbClr val="8ECBED"/>
                </a:solidFill>
                <a:latin typeface="Arial"/>
                <a:cs typeface="Arial"/>
              </a:rPr>
              <a:t>i</a:t>
            </a:r>
            <a:r>
              <a:rPr dirty="0" smtClean="0" sz="1000" spc="0">
                <a:solidFill>
                  <a:srgbClr val="4C4954"/>
                </a:solidFill>
                <a:latin typeface="Arial"/>
                <a:cs typeface="Arial"/>
              </a:rPr>
              <a:t>n</a:t>
            </a:r>
            <a:r>
              <a:rPr dirty="0" smtClean="0" sz="1000" spc="0">
                <a:solidFill>
                  <a:srgbClr val="393341"/>
                </a:solidFill>
                <a:latin typeface="Arial"/>
                <a:cs typeface="Arial"/>
              </a:rPr>
              <a:t>_</a:t>
            </a:r>
            <a:r>
              <a:rPr dirty="0" smtClean="0" sz="1000" spc="0">
                <a:solidFill>
                  <a:srgbClr val="4C4954"/>
                </a:solidFill>
                <a:latin typeface="Arial"/>
                <a:cs typeface="Arial"/>
              </a:rPr>
              <a:t>S</a:t>
            </a:r>
            <a:r>
              <a:rPr dirty="0" smtClean="0" sz="1000" spc="0">
                <a:solidFill>
                  <a:srgbClr val="4C4954"/>
                </a:solidFill>
                <a:latin typeface="Arial"/>
                <a:cs typeface="Arial"/>
              </a:rPr>
              <a:t>a</a:t>
            </a:r>
            <a:r>
              <a:rPr dirty="0" smtClean="0" sz="1000" spc="0">
                <a:solidFill>
                  <a:srgbClr val="68636C"/>
                </a:solidFill>
                <a:latin typeface="Arial"/>
                <a:cs typeface="Arial"/>
              </a:rPr>
              <a:t>l</a:t>
            </a:r>
            <a:r>
              <a:rPr dirty="0" smtClean="0" sz="1000" spc="0">
                <a:solidFill>
                  <a:srgbClr val="393341"/>
                </a:solidFill>
                <a:latin typeface="Arial"/>
                <a:cs typeface="Arial"/>
              </a:rPr>
              <a:t>a</a:t>
            </a:r>
            <a:r>
              <a:rPr dirty="0" smtClean="0" sz="1000" spc="0">
                <a:solidFill>
                  <a:srgbClr val="E5B170"/>
                </a:solidFill>
                <a:latin typeface="Arial"/>
                <a:cs typeface="Arial"/>
              </a:rPr>
              <a:t>1</a:t>
            </a:r>
            <a:r>
              <a:rPr dirty="0" smtClean="0" sz="1000" spc="0">
                <a:solidFill>
                  <a:srgbClr val="4C4954"/>
                </a:solidFill>
                <a:latin typeface="Arial"/>
                <a:cs typeface="Arial"/>
              </a:rPr>
              <a:t>ry</a:t>
            </a:r>
            <a:endParaRPr sz="1000">
              <a:latin typeface="Arial"/>
              <a:cs typeface="Arial"/>
            </a:endParaRPr>
          </a:p>
          <a:p>
            <a:pPr marL="271037" marR="19240">
              <a:lnSpc>
                <a:spcPct val="95825"/>
              </a:lnSpc>
              <a:spcBef>
                <a:spcPts val="68"/>
              </a:spcBef>
            </a:pPr>
            <a:r>
              <a:rPr dirty="0" smtClean="0" sz="1000">
                <a:solidFill>
                  <a:srgbClr val="4C4954"/>
                </a:solidFill>
                <a:latin typeface="Arial"/>
                <a:cs typeface="Arial"/>
              </a:rPr>
              <a:t>W</a:t>
            </a:r>
            <a:r>
              <a:rPr dirty="0" smtClean="0" sz="1000">
                <a:solidFill>
                  <a:srgbClr val="4C4954"/>
                </a:solidFill>
                <a:latin typeface="Arial"/>
                <a:cs typeface="Arial"/>
              </a:rPr>
              <a:t>HI</a:t>
            </a:r>
            <a:r>
              <a:rPr dirty="0" smtClean="0" sz="1000">
                <a:solidFill>
                  <a:srgbClr val="393341"/>
                </a:solidFill>
                <a:latin typeface="Arial"/>
                <a:cs typeface="Arial"/>
              </a:rPr>
              <a:t>E</a:t>
            </a:r>
            <a:r>
              <a:rPr dirty="0" smtClean="0" sz="1000">
                <a:solidFill>
                  <a:srgbClr val="4C4954"/>
                </a:solidFill>
                <a:latin typeface="Arial"/>
                <a:cs typeface="Arial"/>
              </a:rPr>
              <a:t>R</a:t>
            </a:r>
            <a:r>
              <a:rPr dirty="0" smtClean="0" sz="1000">
                <a:solidFill>
                  <a:srgbClr val="393341"/>
                </a:solidFill>
                <a:latin typeface="Arial"/>
                <a:cs typeface="Arial"/>
              </a:rPr>
              <a:t>E</a:t>
            </a:r>
            <a:r>
              <a:rPr dirty="0" smtClean="0" sz="1000" spc="100">
                <a:solidFill>
                  <a:srgbClr val="393341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393341"/>
                </a:solidFill>
                <a:latin typeface="Arial"/>
                <a:cs typeface="Arial"/>
              </a:rPr>
              <a:t>E</a:t>
            </a:r>
            <a:r>
              <a:rPr dirty="0" smtClean="0" sz="1000" spc="0">
                <a:solidFill>
                  <a:srgbClr val="4C4954"/>
                </a:solidFill>
                <a:latin typeface="Arial"/>
                <a:cs typeface="Arial"/>
              </a:rPr>
              <a:t>m</a:t>
            </a:r>
            <a:r>
              <a:rPr dirty="0" smtClean="0" sz="1000" spc="0">
                <a:solidFill>
                  <a:srgbClr val="E5B170"/>
                </a:solidFill>
                <a:latin typeface="Arial"/>
                <a:cs typeface="Arial"/>
              </a:rPr>
              <a:t>1</a:t>
            </a:r>
            <a:r>
              <a:rPr dirty="0" smtClean="0" sz="1000" spc="0">
                <a:solidFill>
                  <a:srgbClr val="393341"/>
                </a:solidFill>
                <a:latin typeface="Arial"/>
                <a:cs typeface="Arial"/>
              </a:rPr>
              <a:t>p</a:t>
            </a:r>
            <a:r>
              <a:rPr dirty="0" smtClean="0" sz="1000" spc="0">
                <a:solidFill>
                  <a:srgbClr val="4C4954"/>
                </a:solidFill>
                <a:latin typeface="Arial"/>
                <a:cs typeface="Arial"/>
              </a:rPr>
              <a:t>N</a:t>
            </a:r>
            <a:r>
              <a:rPr dirty="0" smtClean="0" sz="1000" spc="0">
                <a:solidFill>
                  <a:srgbClr val="4C4954"/>
                </a:solidFill>
                <a:latin typeface="Arial"/>
                <a:cs typeface="Arial"/>
              </a:rPr>
              <a:t>o</a:t>
            </a:r>
            <a:r>
              <a:rPr dirty="0" smtClean="0" sz="1000" spc="0">
                <a:solidFill>
                  <a:srgbClr val="393341"/>
                </a:solidFill>
                <a:latin typeface="Arial"/>
                <a:cs typeface="Arial"/>
              </a:rPr>
              <a:t>=</a:t>
            </a:r>
            <a:r>
              <a:rPr dirty="0" smtClean="0" sz="1000" spc="100">
                <a:solidFill>
                  <a:srgbClr val="393341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68636C"/>
                </a:solidFill>
                <a:latin typeface="Arial"/>
                <a:cs typeface="Arial"/>
              </a:rPr>
              <a:t>:</a:t>
            </a:r>
            <a:r>
              <a:rPr dirty="0" smtClean="0" sz="1000" spc="0">
                <a:solidFill>
                  <a:srgbClr val="8ECBED"/>
                </a:solidFill>
                <a:latin typeface="Arial"/>
                <a:cs typeface="Arial"/>
              </a:rPr>
              <a:t>:</a:t>
            </a:r>
            <a:r>
              <a:rPr dirty="0" smtClean="0" sz="1000" spc="0">
                <a:solidFill>
                  <a:srgbClr val="393341"/>
                </a:solidFill>
                <a:latin typeface="Arial"/>
                <a:cs typeface="Arial"/>
              </a:rPr>
              <a:t>i</a:t>
            </a:r>
            <a:r>
              <a:rPr dirty="0" smtClean="0" sz="1000" spc="0">
                <a:solidFill>
                  <a:srgbClr val="4C4954"/>
                </a:solidFill>
                <a:latin typeface="Arial"/>
                <a:cs typeface="Arial"/>
              </a:rPr>
              <a:t>n</a:t>
            </a:r>
            <a:r>
              <a:rPr dirty="0" smtClean="0" sz="1000" spc="0">
                <a:solidFill>
                  <a:srgbClr val="4C4954"/>
                </a:solidFill>
                <a:latin typeface="Arial"/>
                <a:cs typeface="Arial"/>
              </a:rPr>
              <a:t>J</a:t>
            </a:r>
            <a:r>
              <a:rPr dirty="0" smtClean="0" sz="1000" spc="0">
                <a:solidFill>
                  <a:srgbClr val="393341"/>
                </a:solidFill>
                <a:latin typeface="Arial"/>
                <a:cs typeface="Arial"/>
              </a:rPr>
              <a:t>E</a:t>
            </a:r>
            <a:r>
              <a:rPr dirty="0" smtClean="0" sz="1000" spc="0">
                <a:solidFill>
                  <a:srgbClr val="4C4954"/>
                </a:solidFill>
                <a:latin typeface="Arial"/>
                <a:cs typeface="Arial"/>
              </a:rPr>
              <a:t>m</a:t>
            </a:r>
            <a:r>
              <a:rPr dirty="0" smtClean="0" sz="1000" spc="0">
                <a:solidFill>
                  <a:srgbClr val="E5B170"/>
                </a:solidFill>
                <a:latin typeface="Arial"/>
                <a:cs typeface="Arial"/>
              </a:rPr>
              <a:t>1</a:t>
            </a:r>
            <a:r>
              <a:rPr dirty="0" smtClean="0" sz="1000" spc="0">
                <a:solidFill>
                  <a:srgbClr val="4C4954"/>
                </a:solidFill>
                <a:latin typeface="Arial"/>
                <a:cs typeface="Arial"/>
              </a:rPr>
              <a:t>p</a:t>
            </a:r>
            <a:r>
              <a:rPr dirty="0" smtClean="0" sz="1000" spc="0">
                <a:solidFill>
                  <a:srgbClr val="4C4954"/>
                </a:solidFill>
                <a:latin typeface="Arial"/>
                <a:cs typeface="Arial"/>
              </a:rPr>
              <a:t>N</a:t>
            </a:r>
            <a:r>
              <a:rPr dirty="0" smtClean="0" sz="1000" spc="0">
                <a:solidFill>
                  <a:srgbClr val="4C4954"/>
                </a:solidFill>
                <a:latin typeface="Arial"/>
                <a:cs typeface="Arial"/>
              </a:rPr>
              <a:t>o</a:t>
            </a:r>
            <a:r>
              <a:rPr dirty="0" smtClean="0" sz="1000" spc="0">
                <a:solidFill>
                  <a:srgbClr val="68636C"/>
                </a:solidFill>
                <a:latin typeface="Arial"/>
                <a:cs typeface="Arial"/>
              </a:rPr>
              <a:t>;</a:t>
            </a:r>
            <a:endParaRPr sz="10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539480" y="3432925"/>
            <a:ext cx="1463593" cy="16382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205"/>
              </a:lnSpc>
              <a:spcBef>
                <a:spcPts val="60"/>
              </a:spcBef>
            </a:pPr>
            <a:r>
              <a:rPr dirty="0" smtClean="0" sz="1050">
                <a:solidFill>
                  <a:srgbClr val="574B23"/>
                </a:solidFill>
                <a:latin typeface="Times New Roman"/>
                <a:cs typeface="Times New Roman"/>
              </a:rPr>
              <a:t>D</a:t>
            </a:r>
            <a:r>
              <a:rPr dirty="0" smtClean="0" sz="1050">
                <a:solidFill>
                  <a:srgbClr val="3D3A24"/>
                </a:solidFill>
                <a:latin typeface="Times New Roman"/>
                <a:cs typeface="Times New Roman"/>
              </a:rPr>
              <a:t>e</a:t>
            </a:r>
            <a:r>
              <a:rPr dirty="0" smtClean="0" sz="1050">
                <a:solidFill>
                  <a:srgbClr val="3D3A24"/>
                </a:solidFill>
                <a:latin typeface="Times New Roman"/>
                <a:cs typeface="Times New Roman"/>
              </a:rPr>
              <a:t>fi</a:t>
            </a:r>
            <a:r>
              <a:rPr dirty="0" smtClean="0" sz="1050">
                <a:solidFill>
                  <a:srgbClr val="3D3A24"/>
                </a:solidFill>
                <a:latin typeface="Times New Roman"/>
                <a:cs typeface="Times New Roman"/>
              </a:rPr>
              <a:t>n</a:t>
            </a:r>
            <a:r>
              <a:rPr dirty="0" smtClean="0" sz="1050">
                <a:solidFill>
                  <a:srgbClr val="574B23"/>
                </a:solidFill>
                <a:latin typeface="Times New Roman"/>
                <a:cs typeface="Times New Roman"/>
              </a:rPr>
              <a:t>i</a:t>
            </a:r>
            <a:r>
              <a:rPr dirty="0" smtClean="0" sz="1050">
                <a:solidFill>
                  <a:srgbClr val="3D3A24"/>
                </a:solidFill>
                <a:latin typeface="Times New Roman"/>
                <a:cs typeface="Times New Roman"/>
              </a:rPr>
              <a:t>t</a:t>
            </a:r>
            <a:r>
              <a:rPr dirty="0" smtClean="0" sz="1050">
                <a:solidFill>
                  <a:srgbClr val="3D3A24"/>
                </a:solidFill>
                <a:latin typeface="Times New Roman"/>
                <a:cs typeface="Times New Roman"/>
              </a:rPr>
              <a:t>i</a:t>
            </a:r>
            <a:r>
              <a:rPr dirty="0" smtClean="0" sz="1050">
                <a:solidFill>
                  <a:srgbClr val="3D3A24"/>
                </a:solidFill>
                <a:latin typeface="Times New Roman"/>
                <a:cs typeface="Times New Roman"/>
              </a:rPr>
              <a:t>o</a:t>
            </a:r>
            <a:r>
              <a:rPr dirty="0" smtClean="0" sz="1050">
                <a:solidFill>
                  <a:srgbClr val="3D3A24"/>
                </a:solidFill>
                <a:latin typeface="Times New Roman"/>
                <a:cs typeface="Times New Roman"/>
              </a:rPr>
              <a:t>n</a:t>
            </a:r>
            <a:r>
              <a:rPr dirty="0" smtClean="0" sz="1050" spc="114">
                <a:solidFill>
                  <a:srgbClr val="3D3A24"/>
                </a:solidFill>
                <a:latin typeface="Times New Roman"/>
                <a:cs typeface="Times New Roman"/>
              </a:rPr>
              <a:t> </a:t>
            </a:r>
            <a:r>
              <a:rPr dirty="0" smtClean="0" sz="1050" spc="0">
                <a:solidFill>
                  <a:srgbClr val="3D3A24"/>
                </a:solidFill>
                <a:latin typeface="Times New Roman"/>
                <a:cs typeface="Times New Roman"/>
              </a:rPr>
              <a:t>o</a:t>
            </a:r>
            <a:r>
              <a:rPr dirty="0" smtClean="0" sz="1050" spc="0">
                <a:solidFill>
                  <a:srgbClr val="3D3A24"/>
                </a:solidFill>
                <a:latin typeface="Times New Roman"/>
                <a:cs typeface="Times New Roman"/>
              </a:rPr>
              <a:t>f</a:t>
            </a:r>
            <a:r>
              <a:rPr dirty="0" smtClean="0" sz="1050" spc="82">
                <a:solidFill>
                  <a:srgbClr val="3D3A24"/>
                </a:solidFill>
                <a:latin typeface="Times New Roman"/>
                <a:cs typeface="Times New Roman"/>
              </a:rPr>
              <a:t> </a:t>
            </a:r>
            <a:r>
              <a:rPr dirty="0" smtClean="0" sz="1050" spc="0">
                <a:solidFill>
                  <a:srgbClr val="3D3A24"/>
                </a:solidFill>
                <a:latin typeface="Times New Roman"/>
                <a:cs typeface="Times New Roman"/>
              </a:rPr>
              <a:t>a</a:t>
            </a:r>
            <a:r>
              <a:rPr dirty="0" smtClean="0" sz="1050" spc="0">
                <a:solidFill>
                  <a:srgbClr val="3D3A24"/>
                </a:solidFill>
                <a:latin typeface="Times New Roman"/>
                <a:cs typeface="Times New Roman"/>
              </a:rPr>
              <a:t>n</a:t>
            </a:r>
            <a:r>
              <a:rPr dirty="0" smtClean="0" sz="1050" spc="129">
                <a:solidFill>
                  <a:srgbClr val="3D3A24"/>
                </a:solidFill>
                <a:latin typeface="Times New Roman"/>
                <a:cs typeface="Times New Roman"/>
              </a:rPr>
              <a:t> </a:t>
            </a:r>
            <a:r>
              <a:rPr dirty="0" smtClean="0" sz="1050" spc="0">
                <a:solidFill>
                  <a:srgbClr val="574B23"/>
                </a:solidFill>
                <a:latin typeface="Times New Roman"/>
                <a:cs typeface="Times New Roman"/>
              </a:rPr>
              <a:t>U</a:t>
            </a:r>
            <a:r>
              <a:rPr dirty="0" smtClean="0" sz="1050" spc="0">
                <a:solidFill>
                  <a:srgbClr val="393341"/>
                </a:solidFill>
                <a:latin typeface="Times New Roman"/>
                <a:cs typeface="Times New Roman"/>
              </a:rPr>
              <a:t>P</a:t>
            </a:r>
            <a:r>
              <a:rPr dirty="0" smtClean="0" sz="1050" spc="0">
                <a:solidFill>
                  <a:srgbClr val="3D3A24"/>
                </a:solidFill>
                <a:latin typeface="Times New Roman"/>
                <a:cs typeface="Times New Roman"/>
              </a:rPr>
              <a:t>S</a:t>
            </a:r>
            <a:r>
              <a:rPr dirty="0" smtClean="0" sz="1050" spc="0">
                <a:solidFill>
                  <a:srgbClr val="3D3A24"/>
                </a:solidFill>
                <a:latin typeface="Times New Roman"/>
                <a:cs typeface="Times New Roman"/>
              </a:rPr>
              <a:t>E</a:t>
            </a:r>
            <a:r>
              <a:rPr dirty="0" smtClean="0" sz="1050" spc="0">
                <a:solidFill>
                  <a:srgbClr val="3D3A24"/>
                </a:solidFill>
                <a:latin typeface="Times New Roman"/>
                <a:cs typeface="Times New Roman"/>
              </a:rPr>
              <a:t>R</a:t>
            </a:r>
            <a:r>
              <a:rPr dirty="0" smtClean="0" sz="1050" spc="0">
                <a:solidFill>
                  <a:srgbClr val="393341"/>
                </a:solidFill>
                <a:latin typeface="Times New Roman"/>
                <a:cs typeface="Times New Roman"/>
              </a:rPr>
              <a:t>T</a:t>
            </a:r>
            <a:r>
              <a:rPr dirty="0" smtClean="0" sz="1050" spc="0">
                <a:solidFill>
                  <a:srgbClr val="3D3A24"/>
                </a:solidFill>
                <a:latin typeface="Times New Roman"/>
                <a:cs typeface="Times New Roman"/>
              </a:rPr>
              <a:t>.</a:t>
            </a:r>
            <a:endParaRPr sz="105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228693" y="3831282"/>
            <a:ext cx="2301096" cy="31597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30"/>
              </a:lnSpc>
              <a:spcBef>
                <a:spcPts val="56"/>
              </a:spcBef>
            </a:pPr>
            <a:r>
              <a:rPr dirty="0" smtClean="0" sz="1000">
                <a:solidFill>
                  <a:srgbClr val="4C4954"/>
                </a:solidFill>
                <a:latin typeface="Arial"/>
                <a:cs typeface="Arial"/>
              </a:rPr>
              <a:t>I</a:t>
            </a:r>
            <a:r>
              <a:rPr dirty="0" smtClean="0" sz="1000">
                <a:solidFill>
                  <a:srgbClr val="4C4954"/>
                </a:solidFill>
                <a:latin typeface="Arial"/>
                <a:cs typeface="Arial"/>
              </a:rPr>
              <a:t>N</a:t>
            </a:r>
            <a:r>
              <a:rPr dirty="0" smtClean="0" sz="1000">
                <a:solidFill>
                  <a:srgbClr val="4C4954"/>
                </a:solidFill>
                <a:latin typeface="Arial"/>
                <a:cs typeface="Arial"/>
              </a:rPr>
              <a:t>S</a:t>
            </a:r>
            <a:r>
              <a:rPr dirty="0" smtClean="0" sz="1000">
                <a:solidFill>
                  <a:srgbClr val="393341"/>
                </a:solidFill>
                <a:latin typeface="Arial"/>
                <a:cs typeface="Arial"/>
              </a:rPr>
              <a:t>E</a:t>
            </a:r>
            <a:r>
              <a:rPr dirty="0" smtClean="0" sz="1000">
                <a:solidFill>
                  <a:srgbClr val="896D4C"/>
                </a:solidFill>
                <a:latin typeface="Arial"/>
                <a:cs typeface="Arial"/>
              </a:rPr>
              <a:t>I</a:t>
            </a:r>
            <a:r>
              <a:rPr dirty="0" smtClean="0" sz="1000">
                <a:solidFill>
                  <a:srgbClr val="4C4954"/>
                </a:solidFill>
                <a:latin typeface="Arial"/>
                <a:cs typeface="Arial"/>
              </a:rPr>
              <a:t>R</a:t>
            </a:r>
            <a:r>
              <a:rPr dirty="0" smtClean="0" sz="1000">
                <a:solidFill>
                  <a:srgbClr val="4C4954"/>
                </a:solidFill>
                <a:latin typeface="Arial"/>
                <a:cs typeface="Arial"/>
              </a:rPr>
              <a:t>T</a:t>
            </a:r>
            <a:r>
              <a:rPr dirty="0" smtClean="0" sz="1000">
                <a:solidFill>
                  <a:srgbClr val="68636C"/>
                </a:solidFill>
                <a:latin typeface="Arial"/>
                <a:cs typeface="Arial"/>
              </a:rPr>
              <a:t>I</a:t>
            </a:r>
            <a:r>
              <a:rPr dirty="0" smtClean="0" sz="1000">
                <a:solidFill>
                  <a:srgbClr val="4C4954"/>
                </a:solidFill>
                <a:latin typeface="Arial"/>
                <a:cs typeface="Arial"/>
              </a:rPr>
              <a:t>N</a:t>
            </a:r>
            <a:r>
              <a:rPr dirty="0" smtClean="0" sz="1000">
                <a:solidFill>
                  <a:srgbClr val="8ECBED"/>
                </a:solidFill>
                <a:latin typeface="Arial"/>
                <a:cs typeface="Arial"/>
              </a:rPr>
              <a:t>1</a:t>
            </a:r>
            <a:r>
              <a:rPr dirty="0" smtClean="0" sz="1000">
                <a:solidFill>
                  <a:srgbClr val="393341"/>
                </a:solidFill>
                <a:latin typeface="Arial"/>
                <a:cs typeface="Arial"/>
              </a:rPr>
              <a:t>T</a:t>
            </a:r>
            <a:r>
              <a:rPr dirty="0" smtClean="0" sz="1000">
                <a:solidFill>
                  <a:srgbClr val="4C4954"/>
                </a:solidFill>
                <a:latin typeface="Arial"/>
                <a:cs typeface="Arial"/>
              </a:rPr>
              <a:t>O</a:t>
            </a:r>
            <a:r>
              <a:rPr dirty="0" smtClean="0" sz="1000">
                <a:solidFill>
                  <a:srgbClr val="393341"/>
                </a:solidFill>
                <a:latin typeface="Arial"/>
                <a:cs typeface="Arial"/>
              </a:rPr>
              <a:t>E</a:t>
            </a:r>
            <a:r>
              <a:rPr dirty="0" smtClean="0" sz="1000">
                <a:solidFill>
                  <a:srgbClr val="4C4954"/>
                </a:solidFill>
                <a:latin typeface="Arial"/>
                <a:cs typeface="Arial"/>
              </a:rPr>
              <a:t>m</a:t>
            </a:r>
            <a:r>
              <a:rPr dirty="0" smtClean="0" sz="1000">
                <a:solidFill>
                  <a:srgbClr val="D4A061"/>
                </a:solidFill>
                <a:latin typeface="Arial"/>
                <a:cs typeface="Arial"/>
              </a:rPr>
              <a:t>1</a:t>
            </a:r>
            <a:r>
              <a:rPr dirty="0" smtClean="0" sz="1000">
                <a:solidFill>
                  <a:srgbClr val="4C4954"/>
                </a:solidFill>
                <a:latin typeface="Arial"/>
                <a:cs typeface="Arial"/>
              </a:rPr>
              <a:t>p</a:t>
            </a:r>
            <a:r>
              <a:rPr dirty="0" smtClean="0" sz="1000">
                <a:solidFill>
                  <a:srgbClr val="393341"/>
                </a:solidFill>
                <a:latin typeface="Arial"/>
                <a:cs typeface="Arial"/>
              </a:rPr>
              <a:t>l</a:t>
            </a:r>
            <a:r>
              <a:rPr dirty="0" smtClean="0" sz="1000">
                <a:solidFill>
                  <a:srgbClr val="4C4954"/>
                </a:solidFill>
                <a:latin typeface="Arial"/>
                <a:cs typeface="Arial"/>
              </a:rPr>
              <a:t>o</a:t>
            </a:r>
            <a:r>
              <a:rPr dirty="0" smtClean="0" sz="1000">
                <a:solidFill>
                  <a:srgbClr val="4C4954"/>
                </a:solidFill>
                <a:latin typeface="Arial"/>
                <a:cs typeface="Arial"/>
              </a:rPr>
              <a:t>y</a:t>
            </a:r>
            <a:r>
              <a:rPr dirty="0" smtClean="0" sz="1000">
                <a:solidFill>
                  <a:srgbClr val="4C4954"/>
                </a:solidFill>
                <a:latin typeface="Arial"/>
                <a:cs typeface="Arial"/>
              </a:rPr>
              <a:t>e</a:t>
            </a:r>
            <a:r>
              <a:rPr dirty="0" smtClean="0" sz="1000">
                <a:solidFill>
                  <a:srgbClr val="393341"/>
                </a:solidFill>
                <a:latin typeface="Arial"/>
                <a:cs typeface="Arial"/>
              </a:rPr>
              <a:t>e</a:t>
            </a:r>
            <a:r>
              <a:rPr dirty="0" smtClean="0" sz="1000" spc="44">
                <a:solidFill>
                  <a:srgbClr val="393341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4C4954"/>
                </a:solidFill>
                <a:latin typeface="Arial"/>
                <a:cs typeface="Arial"/>
              </a:rPr>
              <a:t>(</a:t>
            </a:r>
            <a:r>
              <a:rPr dirty="0" smtClean="0" sz="1000" spc="0">
                <a:solidFill>
                  <a:srgbClr val="E5B170"/>
                </a:solidFill>
                <a:latin typeface="Arial"/>
                <a:cs typeface="Arial"/>
              </a:rPr>
              <a:t>I</a:t>
            </a:r>
            <a:r>
              <a:rPr dirty="0" smtClean="0" sz="1000" spc="0">
                <a:solidFill>
                  <a:srgbClr val="393341"/>
                </a:solidFill>
                <a:latin typeface="Arial"/>
                <a:cs typeface="Arial"/>
              </a:rPr>
              <a:t>E</a:t>
            </a:r>
            <a:r>
              <a:rPr dirty="0" smtClean="0" sz="1000" spc="0">
                <a:solidFill>
                  <a:srgbClr val="4C4954"/>
                </a:solidFill>
                <a:latin typeface="Arial"/>
                <a:cs typeface="Arial"/>
              </a:rPr>
              <a:t>m</a:t>
            </a:r>
            <a:r>
              <a:rPr dirty="0" smtClean="0" sz="1000" spc="0">
                <a:solidFill>
                  <a:srgbClr val="E5B170"/>
                </a:solidFill>
                <a:latin typeface="Arial"/>
                <a:cs typeface="Arial"/>
              </a:rPr>
              <a:t>1</a:t>
            </a:r>
            <a:r>
              <a:rPr dirty="0" smtClean="0" sz="1000" spc="0">
                <a:solidFill>
                  <a:srgbClr val="393341"/>
                </a:solidFill>
                <a:latin typeface="Arial"/>
                <a:cs typeface="Arial"/>
              </a:rPr>
              <a:t>p</a:t>
            </a:r>
            <a:r>
              <a:rPr dirty="0" smtClean="0" sz="1000" spc="0">
                <a:solidFill>
                  <a:srgbClr val="4C4954"/>
                </a:solidFill>
                <a:latin typeface="Arial"/>
                <a:cs typeface="Arial"/>
              </a:rPr>
              <a:t>N</a:t>
            </a:r>
            <a:r>
              <a:rPr dirty="0" smtClean="0" sz="1000" spc="0">
                <a:solidFill>
                  <a:srgbClr val="4C4954"/>
                </a:solidFill>
                <a:latin typeface="Arial"/>
                <a:cs typeface="Arial"/>
              </a:rPr>
              <a:t>o</a:t>
            </a:r>
            <a:r>
              <a:rPr dirty="0" smtClean="0" sz="1000" spc="0">
                <a:solidFill>
                  <a:srgbClr val="4C4954"/>
                </a:solidFill>
                <a:latin typeface="Arial"/>
                <a:cs typeface="Arial"/>
              </a:rPr>
              <a:t>,</a:t>
            </a:r>
            <a:r>
              <a:rPr dirty="0" smtClean="0" sz="1000" spc="44">
                <a:solidFill>
                  <a:srgbClr val="4C4954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4C4954"/>
                </a:solidFill>
                <a:latin typeface="Arial"/>
                <a:cs typeface="Arial"/>
              </a:rPr>
              <a:t>S</a:t>
            </a:r>
            <a:r>
              <a:rPr dirty="0" smtClean="0" sz="1000" spc="0">
                <a:solidFill>
                  <a:srgbClr val="D4A061"/>
                </a:solidFill>
                <a:latin typeface="Arial"/>
                <a:cs typeface="Arial"/>
              </a:rPr>
              <a:t>,</a:t>
            </a:r>
            <a:r>
              <a:rPr dirty="0" smtClean="0" sz="1000" spc="0">
                <a:solidFill>
                  <a:srgbClr val="393341"/>
                </a:solidFill>
                <a:latin typeface="Arial"/>
                <a:cs typeface="Arial"/>
              </a:rPr>
              <a:t>a</a:t>
            </a:r>
            <a:r>
              <a:rPr dirty="0" smtClean="0" sz="1000" spc="0">
                <a:solidFill>
                  <a:srgbClr val="784F42"/>
                </a:solidFill>
                <a:latin typeface="Arial"/>
                <a:cs typeface="Arial"/>
              </a:rPr>
              <a:t>l</a:t>
            </a:r>
            <a:r>
              <a:rPr dirty="0" smtClean="0" sz="1000" spc="0">
                <a:solidFill>
                  <a:srgbClr val="D4A061"/>
                </a:solidFill>
                <a:latin typeface="Arial"/>
                <a:cs typeface="Arial"/>
              </a:rPr>
              <a:t>,</a:t>
            </a:r>
            <a:r>
              <a:rPr dirty="0" smtClean="0" sz="1000" spc="0">
                <a:solidFill>
                  <a:srgbClr val="4C4954"/>
                </a:solidFill>
                <a:latin typeface="Arial"/>
                <a:cs typeface="Arial"/>
              </a:rPr>
              <a:t>a</a:t>
            </a:r>
            <a:r>
              <a:rPr dirty="0" smtClean="0" sz="1000" spc="0">
                <a:solidFill>
                  <a:srgbClr val="E5B170"/>
                </a:solidFill>
                <a:latin typeface="Arial"/>
                <a:cs typeface="Arial"/>
              </a:rPr>
              <a:t>1</a:t>
            </a:r>
            <a:r>
              <a:rPr dirty="0" smtClean="0" sz="1000" spc="0">
                <a:solidFill>
                  <a:srgbClr val="4C4954"/>
                </a:solidFill>
                <a:latin typeface="Arial"/>
                <a:cs typeface="Arial"/>
              </a:rPr>
              <a:t>ry</a:t>
            </a:r>
            <a:r>
              <a:rPr dirty="0" smtClean="0" sz="1000" spc="0">
                <a:solidFill>
                  <a:srgbClr val="4C4954"/>
                </a:solidFill>
                <a:latin typeface="Arial"/>
                <a:cs typeface="Arial"/>
              </a:rPr>
              <a:t>)</a:t>
            </a:r>
            <a:endParaRPr sz="1000">
              <a:latin typeface="Arial"/>
              <a:cs typeface="Arial"/>
            </a:endParaRPr>
          </a:p>
          <a:p>
            <a:pPr marL="271037" marR="19240">
              <a:lnSpc>
                <a:spcPct val="95825"/>
              </a:lnSpc>
              <a:spcBef>
                <a:spcPts val="68"/>
              </a:spcBef>
            </a:pPr>
            <a:r>
              <a:rPr dirty="0" smtClean="0" sz="1000">
                <a:solidFill>
                  <a:srgbClr val="4C4954"/>
                </a:solidFill>
                <a:latin typeface="Arial"/>
                <a:cs typeface="Arial"/>
              </a:rPr>
              <a:t>V</a:t>
            </a:r>
            <a:r>
              <a:rPr dirty="0" smtClean="0" sz="1000">
                <a:solidFill>
                  <a:srgbClr val="4C4954"/>
                </a:solidFill>
                <a:latin typeface="Arial"/>
                <a:cs typeface="Arial"/>
              </a:rPr>
              <a:t>A</a:t>
            </a:r>
            <a:r>
              <a:rPr dirty="0" smtClean="0" sz="1000">
                <a:solidFill>
                  <a:srgbClr val="4C4954"/>
                </a:solidFill>
                <a:latin typeface="Arial"/>
                <a:cs typeface="Arial"/>
              </a:rPr>
              <a:t>L</a:t>
            </a:r>
            <a:r>
              <a:rPr dirty="0" smtClean="0" sz="1000">
                <a:solidFill>
                  <a:srgbClr val="4C4954"/>
                </a:solidFill>
                <a:latin typeface="Arial"/>
                <a:cs typeface="Arial"/>
              </a:rPr>
              <a:t>U</a:t>
            </a:r>
            <a:r>
              <a:rPr dirty="0" smtClean="0" sz="1000">
                <a:solidFill>
                  <a:srgbClr val="393341"/>
                </a:solidFill>
                <a:latin typeface="Arial"/>
                <a:cs typeface="Arial"/>
              </a:rPr>
              <a:t>E</a:t>
            </a:r>
            <a:r>
              <a:rPr dirty="0" smtClean="0" sz="1000">
                <a:solidFill>
                  <a:srgbClr val="4C4954"/>
                </a:solidFill>
                <a:latin typeface="Arial"/>
                <a:cs typeface="Arial"/>
              </a:rPr>
              <a:t>S</a:t>
            </a:r>
            <a:r>
              <a:rPr dirty="0" smtClean="0" sz="1000">
                <a:solidFill>
                  <a:srgbClr val="4C4954"/>
                </a:solidFill>
                <a:latin typeface="Arial"/>
                <a:cs typeface="Arial"/>
              </a:rPr>
              <a:t>(</a:t>
            </a:r>
            <a:r>
              <a:rPr dirty="0" smtClean="0" sz="1000">
                <a:solidFill>
                  <a:srgbClr val="8ECBED"/>
                </a:solidFill>
                <a:latin typeface="Arial"/>
                <a:cs typeface="Arial"/>
              </a:rPr>
              <a:t>:</a:t>
            </a:r>
            <a:r>
              <a:rPr dirty="0" smtClean="0" sz="1000">
                <a:solidFill>
                  <a:srgbClr val="68636C"/>
                </a:solidFill>
                <a:latin typeface="Arial"/>
                <a:cs typeface="Arial"/>
              </a:rPr>
              <a:t>:</a:t>
            </a:r>
            <a:r>
              <a:rPr dirty="0" smtClean="0" sz="1000">
                <a:solidFill>
                  <a:srgbClr val="68636C"/>
                </a:solidFill>
                <a:latin typeface="Arial"/>
                <a:cs typeface="Arial"/>
              </a:rPr>
              <a:t>i</a:t>
            </a:r>
            <a:r>
              <a:rPr dirty="0" smtClean="0" sz="1000">
                <a:solidFill>
                  <a:srgbClr val="8ECBED"/>
                </a:solidFill>
                <a:latin typeface="Arial"/>
                <a:cs typeface="Arial"/>
              </a:rPr>
              <a:t>i</a:t>
            </a:r>
            <a:r>
              <a:rPr dirty="0" smtClean="0" sz="1000">
                <a:solidFill>
                  <a:srgbClr val="4C4954"/>
                </a:solidFill>
                <a:latin typeface="Arial"/>
                <a:cs typeface="Arial"/>
              </a:rPr>
              <a:t>n</a:t>
            </a:r>
            <a:r>
              <a:rPr dirty="0" smtClean="0" sz="1000">
                <a:solidFill>
                  <a:srgbClr val="393341"/>
                </a:solidFill>
                <a:latin typeface="Arial"/>
                <a:cs typeface="Arial"/>
              </a:rPr>
              <a:t>_</a:t>
            </a:r>
            <a:r>
              <a:rPr dirty="0" smtClean="0" sz="1000">
                <a:solidFill>
                  <a:srgbClr val="393341"/>
                </a:solidFill>
                <a:latin typeface="Arial"/>
                <a:cs typeface="Arial"/>
              </a:rPr>
              <a:t>E</a:t>
            </a:r>
            <a:r>
              <a:rPr dirty="0" smtClean="0" sz="1000">
                <a:solidFill>
                  <a:srgbClr val="4C4954"/>
                </a:solidFill>
                <a:latin typeface="Arial"/>
                <a:cs typeface="Arial"/>
              </a:rPr>
              <a:t>m</a:t>
            </a:r>
            <a:r>
              <a:rPr dirty="0" smtClean="0" sz="1000">
                <a:solidFill>
                  <a:srgbClr val="4C4954"/>
                </a:solidFill>
                <a:latin typeface="Arial"/>
                <a:cs typeface="Arial"/>
              </a:rPr>
              <a:t>1P</a:t>
            </a:r>
            <a:r>
              <a:rPr dirty="0" smtClean="0" sz="1000">
                <a:solidFill>
                  <a:srgbClr val="68636C"/>
                </a:solidFill>
                <a:latin typeface="Arial"/>
                <a:cs typeface="Arial"/>
              </a:rPr>
              <a:t>H</a:t>
            </a:r>
            <a:r>
              <a:rPr dirty="0" smtClean="0" sz="1000">
                <a:solidFill>
                  <a:srgbClr val="4C4954"/>
                </a:solidFill>
                <a:latin typeface="Arial"/>
                <a:cs typeface="Arial"/>
              </a:rPr>
              <a:t>0</a:t>
            </a:r>
            <a:r>
              <a:rPr dirty="0" smtClean="0" sz="1000">
                <a:solidFill>
                  <a:srgbClr val="68636C"/>
                </a:solidFill>
                <a:latin typeface="Arial"/>
                <a:cs typeface="Arial"/>
              </a:rPr>
              <a:t>,</a:t>
            </a:r>
            <a:r>
              <a:rPr dirty="0" smtClean="0" sz="1000" spc="100">
                <a:solidFill>
                  <a:srgbClr val="68636C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4C4954"/>
                </a:solidFill>
                <a:latin typeface="Arial"/>
                <a:cs typeface="Arial"/>
              </a:rPr>
              <a:t>:</a:t>
            </a:r>
            <a:r>
              <a:rPr dirty="0" smtClean="0" sz="1000" spc="0">
                <a:solidFill>
                  <a:srgbClr val="68636C"/>
                </a:solidFill>
                <a:latin typeface="Arial"/>
                <a:cs typeface="Arial"/>
              </a:rPr>
              <a:t>i</a:t>
            </a:r>
            <a:r>
              <a:rPr dirty="0" smtClean="0" sz="1000" spc="0">
                <a:solidFill>
                  <a:srgbClr val="393341"/>
                </a:solidFill>
                <a:latin typeface="Arial"/>
                <a:cs typeface="Arial"/>
              </a:rPr>
              <a:t>n</a:t>
            </a:r>
            <a:r>
              <a:rPr dirty="0" smtClean="0" sz="1000" spc="0">
                <a:solidFill>
                  <a:srgbClr val="393341"/>
                </a:solidFill>
                <a:latin typeface="Arial"/>
                <a:cs typeface="Arial"/>
              </a:rPr>
              <a:t>....:</a:t>
            </a:r>
            <a:r>
              <a:rPr dirty="0" smtClean="0" sz="1000" spc="0">
                <a:solidFill>
                  <a:srgbClr val="8ECBED"/>
                </a:solidFill>
                <a:latin typeface="Arial"/>
                <a:cs typeface="Arial"/>
              </a:rPr>
              <a:t>,</a:t>
            </a:r>
            <a:r>
              <a:rPr dirty="0" smtClean="0" sz="1000" spc="0">
                <a:solidFill>
                  <a:srgbClr val="4C4954"/>
                </a:solidFill>
                <a:latin typeface="Arial"/>
                <a:cs typeface="Arial"/>
              </a:rPr>
              <a:t>S</a:t>
            </a:r>
            <a:r>
              <a:rPr dirty="0" smtClean="0" sz="1000" spc="0">
                <a:solidFill>
                  <a:srgbClr val="393341"/>
                </a:solidFill>
                <a:latin typeface="Arial"/>
                <a:cs typeface="Arial"/>
              </a:rPr>
              <a:t>a</a:t>
            </a:r>
            <a:r>
              <a:rPr dirty="0" smtClean="0" sz="1000" spc="0">
                <a:solidFill>
                  <a:srgbClr val="68636C"/>
                </a:solidFill>
                <a:latin typeface="Arial"/>
                <a:cs typeface="Arial"/>
              </a:rPr>
              <a:t>l</a:t>
            </a:r>
            <a:r>
              <a:rPr dirty="0" smtClean="0" sz="1000" spc="0">
                <a:solidFill>
                  <a:srgbClr val="8ECBED"/>
                </a:solidFill>
                <a:latin typeface="Arial"/>
                <a:cs typeface="Arial"/>
              </a:rPr>
              <a:t>l</a:t>
            </a:r>
            <a:r>
              <a:rPr dirty="0" smtClean="0" sz="1000" spc="0">
                <a:solidFill>
                  <a:srgbClr val="393341"/>
                </a:solidFill>
                <a:latin typeface="Arial"/>
                <a:cs typeface="Arial"/>
              </a:rPr>
              <a:t>a</a:t>
            </a:r>
            <a:r>
              <a:rPr dirty="0" smtClean="0" sz="1000" spc="0">
                <a:solidFill>
                  <a:srgbClr val="4C4954"/>
                </a:solidFill>
                <a:latin typeface="Arial"/>
                <a:cs typeface="Arial"/>
              </a:rPr>
              <a:t>ry</a:t>
            </a:r>
            <a:r>
              <a:rPr dirty="0" smtClean="0" sz="1000" spc="0">
                <a:solidFill>
                  <a:srgbClr val="4C4954"/>
                </a:solidFill>
                <a:latin typeface="Arial"/>
                <a:cs typeface="Arial"/>
              </a:rPr>
              <a:t>)</a:t>
            </a:r>
            <a:r>
              <a:rPr dirty="0" smtClean="0" sz="1000" spc="0">
                <a:solidFill>
                  <a:srgbClr val="4C4954"/>
                </a:solidFill>
                <a:latin typeface="Arial"/>
                <a:cs typeface="Arial"/>
              </a:rPr>
              <a:t>;</a:t>
            </a:r>
            <a:endParaRPr sz="10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402309" y="4215778"/>
            <a:ext cx="1804996" cy="18415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80"/>
              </a:lnSpc>
              <a:spcBef>
                <a:spcPts val="69"/>
              </a:spcBef>
            </a:pPr>
            <a:r>
              <a:rPr dirty="0" smtClean="0" sz="1200">
                <a:solidFill>
                  <a:srgbClr val="CE8E25"/>
                </a:solidFill>
                <a:latin typeface="Arial"/>
                <a:cs typeface="Arial"/>
              </a:rPr>
              <a:t>l</a:t>
            </a:r>
            <a:r>
              <a:rPr dirty="0" smtClean="0" sz="1200">
                <a:solidFill>
                  <a:srgbClr val="393341"/>
                </a:solidFill>
                <a:latin typeface="Arial"/>
                <a:cs typeface="Arial"/>
              </a:rPr>
              <a:t>f</a:t>
            </a:r>
            <a:r>
              <a:rPr dirty="0" smtClean="0" sz="1200">
                <a:solidFill>
                  <a:srgbClr val="574B23"/>
                </a:solidFill>
                <a:latin typeface="Arial"/>
                <a:cs typeface="Arial"/>
              </a:rPr>
              <a:t>i</a:t>
            </a:r>
            <a:r>
              <a:rPr dirty="0" smtClean="0" sz="1200" spc="-154">
                <a:solidFill>
                  <a:srgbClr val="574B23"/>
                </a:solidFill>
                <a:latin typeface="Arial"/>
                <a:cs typeface="Arial"/>
              </a:rPr>
              <a:t> </a:t>
            </a:r>
            <a:r>
              <a:rPr dirty="0" smtClean="0" sz="1250" spc="0">
                <a:solidFill>
                  <a:srgbClr val="3D3A24"/>
                </a:solidFill>
                <a:latin typeface="Arial"/>
                <a:cs typeface="Arial"/>
              </a:rPr>
              <a:t>l</a:t>
            </a:r>
            <a:r>
              <a:rPr dirty="0" smtClean="0" sz="1250" spc="0">
                <a:solidFill>
                  <a:srgbClr val="3D3A24"/>
                </a:solidFill>
                <a:latin typeface="Arial"/>
                <a:cs typeface="Arial"/>
              </a:rPr>
              <a:t>e</a:t>
            </a:r>
            <a:r>
              <a:rPr dirty="0" smtClean="0" sz="1250" spc="29">
                <a:solidFill>
                  <a:srgbClr val="3D3A24"/>
                </a:solidFill>
                <a:latin typeface="Arial"/>
                <a:cs typeface="Arial"/>
              </a:rPr>
              <a:t> </a:t>
            </a:r>
            <a:r>
              <a:rPr dirty="0" smtClean="0" sz="1250" spc="0">
                <a:solidFill>
                  <a:srgbClr val="3D3A24"/>
                </a:solidFill>
                <a:latin typeface="Arial"/>
                <a:cs typeface="Arial"/>
              </a:rPr>
              <a:t>n</a:t>
            </a:r>
            <a:r>
              <a:rPr dirty="0" smtClean="0" sz="1250" spc="0">
                <a:solidFill>
                  <a:srgbClr val="3D3A24"/>
                </a:solidFill>
                <a:latin typeface="Arial"/>
                <a:cs typeface="Arial"/>
              </a:rPr>
              <a:t>a</a:t>
            </a:r>
            <a:r>
              <a:rPr dirty="0" smtClean="0" sz="1250" spc="0">
                <a:solidFill>
                  <a:srgbClr val="3D3A24"/>
                </a:solidFill>
                <a:latin typeface="Arial"/>
                <a:cs typeface="Arial"/>
              </a:rPr>
              <a:t>m</a:t>
            </a:r>
            <a:r>
              <a:rPr dirty="0" smtClean="0" sz="1250" spc="0">
                <a:solidFill>
                  <a:srgbClr val="3D3A24"/>
                </a:solidFill>
                <a:latin typeface="Arial"/>
                <a:cs typeface="Arial"/>
              </a:rPr>
              <a:t>e</a:t>
            </a:r>
            <a:r>
              <a:rPr dirty="0" smtClean="0" sz="1250" spc="-49">
                <a:solidFill>
                  <a:srgbClr val="3D3A24"/>
                </a:solidFill>
                <a:latin typeface="Arial"/>
                <a:cs typeface="Arial"/>
              </a:rPr>
              <a:t> </a:t>
            </a:r>
            <a:r>
              <a:rPr dirty="0" smtClean="0" sz="1250" spc="0">
                <a:solidFill>
                  <a:srgbClr val="3D3A24"/>
                </a:solidFill>
                <a:latin typeface="Arial"/>
                <a:cs typeface="Arial"/>
              </a:rPr>
              <a:t>t</a:t>
            </a:r>
            <a:r>
              <a:rPr dirty="0" smtClean="0" sz="1250" spc="0">
                <a:solidFill>
                  <a:srgbClr val="3D3A24"/>
                </a:solidFill>
                <a:latin typeface="Arial"/>
                <a:cs typeface="Arial"/>
              </a:rPr>
              <a:t>o</a:t>
            </a:r>
            <a:r>
              <a:rPr dirty="0" smtClean="0" sz="1250" spc="55">
                <a:solidFill>
                  <a:srgbClr val="3D3A24"/>
                </a:solidFill>
                <a:latin typeface="Arial"/>
                <a:cs typeface="Arial"/>
              </a:rPr>
              <a:t> </a:t>
            </a:r>
            <a:r>
              <a:rPr dirty="0" smtClean="0" sz="1250" spc="0">
                <a:solidFill>
                  <a:srgbClr val="3D3A24"/>
                </a:solidFill>
                <a:latin typeface="Arial"/>
                <a:cs typeface="Arial"/>
              </a:rPr>
              <a:t>·</a:t>
            </a:r>
            <a:r>
              <a:rPr dirty="0" smtClean="0" sz="1250" spc="0">
                <a:solidFill>
                  <a:srgbClr val="3D3A24"/>
                </a:solidFill>
                <a:latin typeface="Arial"/>
                <a:cs typeface="Arial"/>
              </a:rPr>
              <a:t>m</a:t>
            </a:r>
            <a:r>
              <a:rPr dirty="0" smtClean="0" sz="1250" spc="0">
                <a:solidFill>
                  <a:srgbClr val="3D3A24"/>
                </a:solidFill>
                <a:latin typeface="Arial"/>
                <a:cs typeface="Arial"/>
              </a:rPr>
              <a:t>po</a:t>
            </a:r>
            <a:r>
              <a:rPr dirty="0" smtClean="0" sz="1250" spc="0">
                <a:solidFill>
                  <a:srgbClr val="3D3A24"/>
                </a:solidFill>
                <a:latin typeface="Arial"/>
                <a:cs typeface="Arial"/>
              </a:rPr>
              <a:t>rt</a:t>
            </a:r>
            <a:r>
              <a:rPr dirty="0" smtClean="0" sz="1250" spc="-25">
                <a:solidFill>
                  <a:srgbClr val="3D3A24"/>
                </a:solidFill>
                <a:latin typeface="Arial"/>
                <a:cs typeface="Arial"/>
              </a:rPr>
              <a:t> </a:t>
            </a:r>
            <a:r>
              <a:rPr dirty="0" smtClean="0" sz="1250" spc="0">
                <a:solidFill>
                  <a:srgbClr val="3D3A24"/>
                </a:solidFill>
                <a:latin typeface="Arial"/>
                <a:cs typeface="Arial"/>
              </a:rPr>
              <a:t>f</a:t>
            </a:r>
            <a:r>
              <a:rPr dirty="0" smtClean="0" sz="1250" spc="0">
                <a:solidFill>
                  <a:srgbClr val="3D3A24"/>
                </a:solidFill>
                <a:latin typeface="Arial"/>
                <a:cs typeface="Arial"/>
              </a:rPr>
              <a:t>ro</a:t>
            </a:r>
            <a:r>
              <a:rPr dirty="0" smtClean="0" sz="1250" spc="0">
                <a:solidFill>
                  <a:srgbClr val="3D3A24"/>
                </a:solidFill>
                <a:latin typeface="Arial"/>
                <a:cs typeface="Arial"/>
              </a:rPr>
              <a:t>m</a:t>
            </a:r>
            <a:endParaRPr sz="12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228693" y="4295340"/>
            <a:ext cx="3191814" cy="62687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9205">
              <a:lnSpc>
                <a:spcPts val="1130"/>
              </a:lnSpc>
              <a:spcBef>
                <a:spcPts val="56"/>
              </a:spcBef>
            </a:pPr>
            <a:r>
              <a:rPr dirty="0" smtClean="0" sz="950">
                <a:solidFill>
                  <a:srgbClr val="CE5F73"/>
                </a:solidFill>
                <a:latin typeface="Arial"/>
                <a:cs typeface="Arial"/>
              </a:rPr>
              <a:t>.</a:t>
            </a:r>
            <a:r>
              <a:rPr dirty="0" smtClean="0" sz="950">
                <a:solidFill>
                  <a:srgbClr val="C82E36"/>
                </a:solidFill>
                <a:latin typeface="Arial"/>
                <a:cs typeface="Arial"/>
              </a:rPr>
              <a:t>D</a:t>
            </a:r>
            <a:r>
              <a:rPr dirty="0" smtClean="0" sz="950">
                <a:solidFill>
                  <a:srgbClr val="C82E36"/>
                </a:solidFill>
                <a:latin typeface="Arial"/>
                <a:cs typeface="Arial"/>
              </a:rPr>
              <a:t>MI</a:t>
            </a:r>
            <a:r>
              <a:rPr dirty="0" smtClean="0" sz="950">
                <a:solidFill>
                  <a:srgbClr val="C82E36"/>
                </a:solidFill>
                <a:latin typeface="Arial"/>
                <a:cs typeface="Arial"/>
              </a:rPr>
              <a:t>L</a:t>
            </a:r>
            <a:r>
              <a:rPr dirty="0" smtClean="0" sz="950" spc="44">
                <a:solidFill>
                  <a:srgbClr val="C82E36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C82E36"/>
                </a:solidFill>
                <a:latin typeface="Arial"/>
                <a:cs typeface="Arial"/>
              </a:rPr>
              <a:t>lA</a:t>
            </a:r>
            <a:r>
              <a:rPr dirty="0" smtClean="0" sz="1000" spc="0">
                <a:solidFill>
                  <a:srgbClr val="C41220"/>
                </a:solidFill>
                <a:latin typeface="Arial"/>
                <a:cs typeface="Arial"/>
              </a:rPr>
              <a:t>BE</a:t>
            </a:r>
            <a:r>
              <a:rPr dirty="0" smtClean="0" sz="1000" spc="0">
                <a:solidFill>
                  <a:srgbClr val="C82E36"/>
                </a:solidFill>
                <a:latin typeface="Arial"/>
                <a:cs typeface="Arial"/>
              </a:rPr>
              <a:t>L</a:t>
            </a:r>
            <a:r>
              <a:rPr dirty="0" smtClean="0" sz="1000" spc="-80">
                <a:solidFill>
                  <a:srgbClr val="C82E36"/>
                </a:solidFill>
                <a:latin typeface="Arial"/>
                <a:cs typeface="Arial"/>
              </a:rPr>
              <a:t> </a:t>
            </a:r>
            <a:r>
              <a:rPr dirty="0" smtClean="0" sz="950" spc="0">
                <a:solidFill>
                  <a:srgbClr val="C82E36"/>
                </a:solidFill>
                <a:latin typeface="Arial"/>
                <a:cs typeface="Arial"/>
              </a:rPr>
              <a:t>T</a:t>
            </a:r>
            <a:r>
              <a:rPr dirty="0" smtClean="0" sz="950" spc="0">
                <a:solidFill>
                  <a:srgbClr val="C41220"/>
                </a:solidFill>
                <a:latin typeface="Arial"/>
                <a:cs typeface="Arial"/>
              </a:rPr>
              <a:t>e</a:t>
            </a:r>
            <a:r>
              <a:rPr dirty="0" smtClean="0" sz="950" spc="0">
                <a:solidFill>
                  <a:srgbClr val="C82E36"/>
                </a:solidFill>
                <a:latin typeface="Arial"/>
                <a:cs typeface="Arial"/>
              </a:rPr>
              <a:t>rm</a:t>
            </a:r>
            <a:r>
              <a:rPr dirty="0" smtClean="0" sz="950" spc="0">
                <a:solidFill>
                  <a:srgbClr val="C41648"/>
                </a:solidFill>
                <a:latin typeface="Arial"/>
                <a:cs typeface="Arial"/>
              </a:rPr>
              <a:t>i</a:t>
            </a:r>
            <a:r>
              <a:rPr dirty="0" smtClean="0" sz="950" spc="0">
                <a:solidFill>
                  <a:srgbClr val="C82E36"/>
                </a:solidFill>
                <a:latin typeface="Arial"/>
                <a:cs typeface="Arial"/>
              </a:rPr>
              <a:t>n</a:t>
            </a:r>
            <a:r>
              <a:rPr dirty="0" smtClean="0" sz="950" spc="0">
                <a:solidFill>
                  <a:srgbClr val="C41220"/>
                </a:solidFill>
                <a:latin typeface="Arial"/>
                <a:cs typeface="Arial"/>
              </a:rPr>
              <a:t>a</a:t>
            </a:r>
            <a:r>
              <a:rPr dirty="0" smtClean="0" sz="950" spc="0">
                <a:solidFill>
                  <a:srgbClr val="C82E36"/>
                </a:solidFill>
                <a:latin typeface="Arial"/>
                <a:cs typeface="Arial"/>
              </a:rPr>
              <a:t>t</a:t>
            </a:r>
            <a:r>
              <a:rPr dirty="0" smtClean="0" sz="950" spc="0">
                <a:solidFill>
                  <a:srgbClr val="C41220"/>
                </a:solidFill>
                <a:latin typeface="Arial"/>
                <a:cs typeface="Arial"/>
              </a:rPr>
              <a:t>e</a:t>
            </a:r>
            <a:r>
              <a:rPr dirty="0" smtClean="0" sz="950" spc="44">
                <a:solidFill>
                  <a:srgbClr val="C41220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C82E36"/>
                </a:solidFill>
                <a:latin typeface="Arial"/>
                <a:cs typeface="Arial"/>
              </a:rPr>
              <a:t>j</a:t>
            </a:r>
            <a:r>
              <a:rPr dirty="0" smtClean="0" sz="700" spc="0">
                <a:solidFill>
                  <a:srgbClr val="CBAEE1"/>
                </a:solidFill>
                <a:latin typeface="Arial"/>
                <a:cs typeface="Arial"/>
              </a:rPr>
              <a:t>:</a:t>
            </a:r>
            <a:endParaRPr sz="700">
              <a:latin typeface="Arial"/>
              <a:cs typeface="Arial"/>
            </a:endParaRPr>
          </a:p>
          <a:p>
            <a:pPr marL="12700">
              <a:lnSpc>
                <a:spcPts val="1149"/>
              </a:lnSpc>
              <a:spcBef>
                <a:spcPts val="33"/>
              </a:spcBef>
            </a:pPr>
            <a:r>
              <a:rPr dirty="0" smtClean="0" sz="1000">
                <a:solidFill>
                  <a:srgbClr val="4C4954"/>
                </a:solidFill>
                <a:latin typeface="Arial"/>
                <a:cs typeface="Arial"/>
              </a:rPr>
              <a:t>D</a:t>
            </a:r>
            <a:r>
              <a:rPr dirty="0" smtClean="0" sz="1000">
                <a:solidFill>
                  <a:srgbClr val="4C4954"/>
                </a:solidFill>
                <a:latin typeface="Arial"/>
                <a:cs typeface="Arial"/>
              </a:rPr>
              <a:t>El</a:t>
            </a:r>
            <a:r>
              <a:rPr dirty="0" smtClean="0" sz="1000">
                <a:solidFill>
                  <a:srgbClr val="393341"/>
                </a:solidFill>
                <a:latin typeface="Arial"/>
                <a:cs typeface="Arial"/>
              </a:rPr>
              <a:t>E</a:t>
            </a:r>
            <a:r>
              <a:rPr dirty="0" smtClean="0" sz="1000">
                <a:solidFill>
                  <a:srgbClr val="4C4954"/>
                </a:solidFill>
                <a:latin typeface="Arial"/>
                <a:cs typeface="Arial"/>
              </a:rPr>
              <a:t>T</a:t>
            </a:r>
            <a:r>
              <a:rPr dirty="0" smtClean="0" sz="1000">
                <a:solidFill>
                  <a:srgbClr val="393341"/>
                </a:solidFill>
                <a:latin typeface="Arial"/>
                <a:cs typeface="Arial"/>
              </a:rPr>
              <a:t>E</a:t>
            </a:r>
            <a:r>
              <a:rPr dirty="0" smtClean="0" sz="1000">
                <a:solidFill>
                  <a:srgbClr val="393341"/>
                </a:solidFill>
                <a:latin typeface="Arial"/>
                <a:cs typeface="Arial"/>
              </a:rPr>
              <a:t>F</a:t>
            </a:r>
            <a:r>
              <a:rPr dirty="0" smtClean="0" sz="1000">
                <a:solidFill>
                  <a:srgbClr val="E5B170"/>
                </a:solidFill>
                <a:latin typeface="Arial"/>
                <a:cs typeface="Arial"/>
              </a:rPr>
              <a:t>I</a:t>
            </a:r>
            <a:r>
              <a:rPr dirty="0" smtClean="0" sz="1000">
                <a:solidFill>
                  <a:srgbClr val="393341"/>
                </a:solidFill>
                <a:latin typeface="Arial"/>
                <a:cs typeface="Arial"/>
              </a:rPr>
              <a:t>R</a:t>
            </a:r>
            <a:r>
              <a:rPr dirty="0" smtClean="0" sz="1000">
                <a:solidFill>
                  <a:srgbClr val="4C4954"/>
                </a:solidFill>
                <a:latin typeface="Arial"/>
                <a:cs typeface="Arial"/>
              </a:rPr>
              <a:t>O</a:t>
            </a:r>
            <a:r>
              <a:rPr dirty="0" smtClean="0" sz="1000">
                <a:solidFill>
                  <a:srgbClr val="4C4954"/>
                </a:solidFill>
                <a:latin typeface="Arial"/>
                <a:cs typeface="Arial"/>
              </a:rPr>
              <a:t>M</a:t>
            </a:r>
            <a:r>
              <a:rPr dirty="0" smtClean="0" sz="1000" spc="44">
                <a:solidFill>
                  <a:srgbClr val="4C4954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896D4C"/>
                </a:solidFill>
                <a:latin typeface="Arial"/>
                <a:cs typeface="Arial"/>
              </a:rPr>
              <a:t>!</a:t>
            </a:r>
            <a:r>
              <a:rPr dirty="0" smtClean="0" sz="1000" spc="0">
                <a:solidFill>
                  <a:srgbClr val="393341"/>
                </a:solidFill>
                <a:latin typeface="Arial"/>
                <a:cs typeface="Arial"/>
              </a:rPr>
              <a:t>E</a:t>
            </a:r>
            <a:r>
              <a:rPr dirty="0" smtClean="0" sz="1000" spc="0">
                <a:solidFill>
                  <a:srgbClr val="4C4954"/>
                </a:solidFill>
                <a:latin typeface="Arial"/>
                <a:cs typeface="Arial"/>
              </a:rPr>
              <a:t>m</a:t>
            </a:r>
            <a:r>
              <a:rPr dirty="0" smtClean="0" sz="1000" spc="0">
                <a:solidFill>
                  <a:srgbClr val="4C4954"/>
                </a:solidFill>
                <a:latin typeface="Arial"/>
                <a:cs typeface="Arial"/>
              </a:rPr>
              <a:t>p</a:t>
            </a:r>
            <a:r>
              <a:rPr dirty="0" smtClean="0" sz="1000" spc="0">
                <a:solidFill>
                  <a:srgbClr val="422F63"/>
                </a:solidFill>
                <a:latin typeface="Arial"/>
                <a:cs typeface="Arial"/>
              </a:rPr>
              <a:t>l</a:t>
            </a:r>
            <a:r>
              <a:rPr dirty="0" smtClean="0" sz="1000" spc="0">
                <a:solidFill>
                  <a:srgbClr val="4C4954"/>
                </a:solidFill>
                <a:latin typeface="Arial"/>
                <a:cs typeface="Arial"/>
              </a:rPr>
              <a:t>o</a:t>
            </a:r>
            <a:r>
              <a:rPr dirty="0" smtClean="0" sz="1000" spc="0">
                <a:solidFill>
                  <a:srgbClr val="4C4954"/>
                </a:solidFill>
                <a:latin typeface="Arial"/>
                <a:cs typeface="Arial"/>
              </a:rPr>
              <a:t>y</a:t>
            </a:r>
            <a:r>
              <a:rPr dirty="0" smtClean="0" sz="1000" spc="0">
                <a:solidFill>
                  <a:srgbClr val="393341"/>
                </a:solidFill>
                <a:latin typeface="Arial"/>
                <a:cs typeface="Arial"/>
              </a:rPr>
              <a:t>e</a:t>
            </a:r>
            <a:r>
              <a:rPr dirty="0" smtClean="0" sz="1000" spc="0">
                <a:solidFill>
                  <a:srgbClr val="393341"/>
                </a:solidFill>
                <a:latin typeface="Arial"/>
                <a:cs typeface="Arial"/>
              </a:rPr>
              <a:t>e</a:t>
            </a:r>
            <a:r>
              <a:rPr dirty="0" smtClean="0" sz="1000" spc="44">
                <a:solidFill>
                  <a:srgbClr val="393341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4C4954"/>
                </a:solidFill>
                <a:latin typeface="Arial"/>
                <a:cs typeface="Arial"/>
              </a:rPr>
              <a:t>W</a:t>
            </a:r>
            <a:r>
              <a:rPr dirty="0" smtClean="0" sz="1000" spc="0">
                <a:solidFill>
                  <a:srgbClr val="4C4954"/>
                </a:solidFill>
                <a:latin typeface="Arial"/>
                <a:cs typeface="Arial"/>
              </a:rPr>
              <a:t>H</a:t>
            </a:r>
            <a:r>
              <a:rPr dirty="0" smtClean="0" sz="1000" spc="0">
                <a:solidFill>
                  <a:srgbClr val="4C4954"/>
                </a:solidFill>
                <a:latin typeface="Arial"/>
                <a:cs typeface="Arial"/>
              </a:rPr>
              <a:t>E</a:t>
            </a:r>
            <a:r>
              <a:rPr dirty="0" smtClean="0" sz="1000" spc="0">
                <a:solidFill>
                  <a:srgbClr val="4C4954"/>
                </a:solidFill>
                <a:latin typeface="Arial"/>
                <a:cs typeface="Arial"/>
              </a:rPr>
              <a:t>R</a:t>
            </a:r>
            <a:r>
              <a:rPr dirty="0" smtClean="0" sz="1000" spc="0">
                <a:solidFill>
                  <a:srgbClr val="393341"/>
                </a:solidFill>
                <a:latin typeface="Arial"/>
                <a:cs typeface="Arial"/>
              </a:rPr>
              <a:t>E</a:t>
            </a:r>
            <a:r>
              <a:rPr dirty="0" smtClean="0" sz="1000" spc="73">
                <a:solidFill>
                  <a:srgbClr val="393341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E5B170"/>
                </a:solidFill>
                <a:latin typeface="Arial"/>
                <a:cs typeface="Arial"/>
              </a:rPr>
              <a:t>I</a:t>
            </a:r>
            <a:r>
              <a:rPr dirty="0" smtClean="0" sz="1000" spc="0">
                <a:solidFill>
                  <a:srgbClr val="393341"/>
                </a:solidFill>
                <a:latin typeface="Arial"/>
                <a:cs typeface="Arial"/>
              </a:rPr>
              <a:t>E</a:t>
            </a:r>
            <a:r>
              <a:rPr dirty="0" smtClean="0" sz="1000" spc="0">
                <a:solidFill>
                  <a:srgbClr val="4C4954"/>
                </a:solidFill>
                <a:latin typeface="Arial"/>
                <a:cs typeface="Arial"/>
              </a:rPr>
              <a:t>m</a:t>
            </a:r>
            <a:r>
              <a:rPr dirty="0" smtClean="0" sz="1000" spc="0">
                <a:solidFill>
                  <a:srgbClr val="4C4954"/>
                </a:solidFill>
                <a:latin typeface="Arial"/>
                <a:cs typeface="Arial"/>
              </a:rPr>
              <a:t>p</a:t>
            </a:r>
            <a:r>
              <a:rPr dirty="0" smtClean="0" sz="1000" spc="0">
                <a:solidFill>
                  <a:srgbClr val="4C4954"/>
                </a:solidFill>
                <a:latin typeface="Arial"/>
                <a:cs typeface="Arial"/>
              </a:rPr>
              <a:t>N</a:t>
            </a:r>
            <a:r>
              <a:rPr dirty="0" smtClean="0" sz="1000" spc="0">
                <a:solidFill>
                  <a:srgbClr val="8ECBED"/>
                </a:solidFill>
                <a:latin typeface="Arial"/>
                <a:cs typeface="Arial"/>
              </a:rPr>
              <a:t>l</a:t>
            </a:r>
            <a:r>
              <a:rPr dirty="0" smtClean="0" sz="1000" spc="0">
                <a:solidFill>
                  <a:srgbClr val="4C4954"/>
                </a:solidFill>
                <a:latin typeface="Arial"/>
                <a:cs typeface="Arial"/>
              </a:rPr>
              <a:t>o</a:t>
            </a:r>
            <a:r>
              <a:rPr dirty="0" smtClean="0" sz="1000" spc="0">
                <a:solidFill>
                  <a:srgbClr val="393341"/>
                </a:solidFill>
                <a:latin typeface="Arial"/>
                <a:cs typeface="Arial"/>
              </a:rPr>
              <a:t>=</a:t>
            </a:r>
            <a:r>
              <a:rPr dirty="0" smtClean="0" sz="1000" spc="119">
                <a:solidFill>
                  <a:srgbClr val="393341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4C4954"/>
                </a:solidFill>
                <a:latin typeface="Arial"/>
                <a:cs typeface="Arial"/>
              </a:rPr>
              <a:t>:</a:t>
            </a:r>
            <a:r>
              <a:rPr dirty="0" smtClean="0" sz="1000" spc="0">
                <a:solidFill>
                  <a:srgbClr val="8ECBED"/>
                </a:solidFill>
                <a:latin typeface="Arial"/>
                <a:cs typeface="Arial"/>
              </a:rPr>
              <a:t>:</a:t>
            </a:r>
            <a:r>
              <a:rPr dirty="0" smtClean="0" sz="1000" spc="0">
                <a:solidFill>
                  <a:srgbClr val="68636C"/>
                </a:solidFill>
                <a:latin typeface="Arial"/>
                <a:cs typeface="Arial"/>
              </a:rPr>
              <a:t>i</a:t>
            </a:r>
            <a:r>
              <a:rPr dirty="0" smtClean="0" sz="1000" spc="0">
                <a:solidFill>
                  <a:srgbClr val="68636C"/>
                </a:solidFill>
                <a:latin typeface="Arial"/>
                <a:cs typeface="Arial"/>
              </a:rPr>
              <a:t>n</a:t>
            </a:r>
            <a:r>
              <a:rPr dirty="0" smtClean="0" sz="1000" spc="0">
                <a:solidFill>
                  <a:srgbClr val="393341"/>
                </a:solidFill>
                <a:latin typeface="Arial"/>
                <a:cs typeface="Arial"/>
              </a:rPr>
              <a:t>_</a:t>
            </a:r>
            <a:r>
              <a:rPr dirty="0" smtClean="0" sz="1000" spc="0">
                <a:solidFill>
                  <a:srgbClr val="8ECBED"/>
                </a:solidFill>
                <a:latin typeface="Arial"/>
                <a:cs typeface="Arial"/>
              </a:rPr>
              <a:t>,</a:t>
            </a:r>
            <a:r>
              <a:rPr dirty="0" smtClean="0" sz="1000" spc="0">
                <a:solidFill>
                  <a:srgbClr val="393341"/>
                </a:solidFill>
                <a:latin typeface="Arial"/>
                <a:cs typeface="Arial"/>
              </a:rPr>
              <a:t>E</a:t>
            </a:r>
            <a:r>
              <a:rPr dirty="0" smtClean="0" sz="1000" spc="0">
                <a:solidFill>
                  <a:srgbClr val="393341"/>
                </a:solidFill>
                <a:latin typeface="Arial"/>
                <a:cs typeface="Arial"/>
              </a:rPr>
              <a:t>m</a:t>
            </a:r>
            <a:r>
              <a:rPr dirty="0" smtClean="0" sz="1000" spc="0">
                <a:solidFill>
                  <a:srgbClr val="4C4954"/>
                </a:solidFill>
                <a:latin typeface="Arial"/>
                <a:cs typeface="Arial"/>
              </a:rPr>
              <a:t>p</a:t>
            </a:r>
            <a:r>
              <a:rPr dirty="0" smtClean="0" sz="1000" spc="0">
                <a:solidFill>
                  <a:srgbClr val="4C4954"/>
                </a:solidFill>
                <a:latin typeface="Arial"/>
                <a:cs typeface="Arial"/>
              </a:rPr>
              <a:t>N</a:t>
            </a:r>
            <a:r>
              <a:rPr dirty="0" smtClean="0" baseline="115951" sz="225" spc="0">
                <a:solidFill>
                  <a:srgbClr val="8ECBED"/>
                </a:solidFill>
                <a:latin typeface="Times New Roman"/>
                <a:cs typeface="Times New Roman"/>
              </a:rPr>
              <a:t>1</a:t>
            </a:r>
            <a:r>
              <a:rPr dirty="0" smtClean="0" sz="1000" spc="0">
                <a:solidFill>
                  <a:srgbClr val="4C4954"/>
                </a:solidFill>
                <a:latin typeface="Arial"/>
                <a:cs typeface="Arial"/>
              </a:rPr>
              <a:t>o</a:t>
            </a:r>
            <a:r>
              <a:rPr dirty="0" smtClean="0" sz="1000" spc="0">
                <a:solidFill>
                  <a:srgbClr val="68636C"/>
                </a:solidFill>
                <a:latin typeface="Arial"/>
                <a:cs typeface="Arial"/>
              </a:rPr>
              <a:t>;</a:t>
            </a:r>
            <a:r>
              <a:rPr dirty="0" smtClean="0" sz="1000" spc="0">
                <a:solidFill>
                  <a:srgbClr val="8ECBED"/>
                </a:solidFill>
                <a:latin typeface="Arial"/>
                <a:cs typeface="Arial"/>
              </a:rPr>
              <a:t>:</a:t>
            </a:r>
            <a:r>
              <a:rPr dirty="0" smtClean="0" sz="1000" spc="0">
                <a:solidFill>
                  <a:srgbClr val="8ECBED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4C4954"/>
                </a:solidFill>
                <a:latin typeface="Arial"/>
                <a:cs typeface="Arial"/>
              </a:rPr>
              <a:t>I</a:t>
            </a:r>
            <a:r>
              <a:rPr dirty="0" smtClean="0" sz="1000" spc="0">
                <a:solidFill>
                  <a:srgbClr val="4C4954"/>
                </a:solidFill>
                <a:latin typeface="Arial"/>
                <a:cs typeface="Arial"/>
              </a:rPr>
              <a:t>N</a:t>
            </a:r>
            <a:r>
              <a:rPr dirty="0" smtClean="0" sz="1000" spc="0">
                <a:solidFill>
                  <a:srgbClr val="4C4954"/>
                </a:solidFill>
                <a:latin typeface="Arial"/>
                <a:cs typeface="Arial"/>
              </a:rPr>
              <a:t>S</a:t>
            </a:r>
            <a:r>
              <a:rPr dirty="0" smtClean="0" sz="1000" spc="0">
                <a:solidFill>
                  <a:srgbClr val="393341"/>
                </a:solidFill>
                <a:latin typeface="Arial"/>
                <a:cs typeface="Arial"/>
              </a:rPr>
              <a:t>E</a:t>
            </a:r>
            <a:r>
              <a:rPr dirty="0" smtClean="0" sz="1000" spc="0">
                <a:solidFill>
                  <a:srgbClr val="4C4954"/>
                </a:solidFill>
                <a:latin typeface="Arial"/>
                <a:cs typeface="Arial"/>
              </a:rPr>
              <a:t>R</a:t>
            </a:r>
            <a:r>
              <a:rPr dirty="0" smtClean="0" sz="1000" spc="0">
                <a:solidFill>
                  <a:srgbClr val="4C4954"/>
                </a:solidFill>
                <a:latin typeface="Arial"/>
                <a:cs typeface="Arial"/>
              </a:rPr>
              <a:t>T</a:t>
            </a:r>
            <a:r>
              <a:rPr dirty="0" smtClean="0" sz="1000" spc="29">
                <a:solidFill>
                  <a:srgbClr val="4C4954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393341"/>
                </a:solidFill>
                <a:latin typeface="Arial"/>
                <a:cs typeface="Arial"/>
              </a:rPr>
              <a:t>I</a:t>
            </a:r>
            <a:r>
              <a:rPr dirty="0" smtClean="0" sz="1000" spc="0">
                <a:solidFill>
                  <a:srgbClr val="4C4954"/>
                </a:solidFill>
                <a:latin typeface="Arial"/>
                <a:cs typeface="Arial"/>
              </a:rPr>
              <a:t>N</a:t>
            </a:r>
            <a:r>
              <a:rPr dirty="0" smtClean="0" sz="1000" spc="0">
                <a:solidFill>
                  <a:srgbClr val="4C4954"/>
                </a:solidFill>
                <a:latin typeface="Arial"/>
                <a:cs typeface="Arial"/>
              </a:rPr>
              <a:t>T</a:t>
            </a:r>
            <a:r>
              <a:rPr dirty="0" smtClean="0" sz="1000" spc="0">
                <a:solidFill>
                  <a:srgbClr val="4C4954"/>
                </a:solidFill>
                <a:latin typeface="Arial"/>
                <a:cs typeface="Arial"/>
              </a:rPr>
              <a:t>O</a:t>
            </a:r>
            <a:r>
              <a:rPr dirty="0" smtClean="0" sz="1000" spc="44">
                <a:solidFill>
                  <a:srgbClr val="4C4954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393341"/>
                </a:solidFill>
                <a:latin typeface="Arial"/>
                <a:cs typeface="Arial"/>
              </a:rPr>
              <a:t>E</a:t>
            </a:r>
            <a:r>
              <a:rPr dirty="0" smtClean="0" sz="1000" spc="0">
                <a:solidFill>
                  <a:srgbClr val="393341"/>
                </a:solidFill>
                <a:latin typeface="Arial"/>
                <a:cs typeface="Arial"/>
              </a:rPr>
              <a:t>m</a:t>
            </a:r>
            <a:r>
              <a:rPr dirty="0" smtClean="0" sz="1000" spc="0">
                <a:solidFill>
                  <a:srgbClr val="4C4954"/>
                </a:solidFill>
                <a:latin typeface="Arial"/>
                <a:cs typeface="Arial"/>
              </a:rPr>
              <a:t>p</a:t>
            </a:r>
            <a:r>
              <a:rPr dirty="0" smtClean="0" sz="1000" spc="0">
                <a:solidFill>
                  <a:srgbClr val="E5B170"/>
                </a:solidFill>
                <a:latin typeface="Arial"/>
                <a:cs typeface="Arial"/>
              </a:rPr>
              <a:t>l</a:t>
            </a:r>
            <a:r>
              <a:rPr dirty="0" smtClean="0" sz="1000" spc="0">
                <a:solidFill>
                  <a:srgbClr val="4C687B"/>
                </a:solidFill>
                <a:latin typeface="Arial"/>
                <a:cs typeface="Arial"/>
              </a:rPr>
              <a:t>l</a:t>
            </a:r>
            <a:r>
              <a:rPr dirty="0" smtClean="0" sz="1000" spc="0">
                <a:solidFill>
                  <a:srgbClr val="4C4954"/>
                </a:solidFill>
                <a:latin typeface="Arial"/>
                <a:cs typeface="Arial"/>
              </a:rPr>
              <a:t>o</a:t>
            </a:r>
            <a:r>
              <a:rPr dirty="0" smtClean="0" sz="1000" spc="0">
                <a:solidFill>
                  <a:srgbClr val="4C4954"/>
                </a:solidFill>
                <a:latin typeface="Arial"/>
                <a:cs typeface="Arial"/>
              </a:rPr>
              <a:t>y</a:t>
            </a:r>
            <a:r>
              <a:rPr dirty="0" smtClean="0" sz="1000" spc="0">
                <a:solidFill>
                  <a:srgbClr val="393341"/>
                </a:solidFill>
                <a:latin typeface="Arial"/>
                <a:cs typeface="Arial"/>
              </a:rPr>
              <a:t>e</a:t>
            </a:r>
            <a:r>
              <a:rPr dirty="0" smtClean="0" sz="1000" spc="0">
                <a:solidFill>
                  <a:srgbClr val="393341"/>
                </a:solidFill>
                <a:latin typeface="Arial"/>
                <a:cs typeface="Arial"/>
              </a:rPr>
              <a:t>e</a:t>
            </a:r>
            <a:r>
              <a:rPr dirty="0" smtClean="0" sz="1000" spc="0">
                <a:solidFill>
                  <a:srgbClr val="393341"/>
                </a:solidFill>
                <a:latin typeface="Arial"/>
                <a:cs typeface="Arial"/>
              </a:rPr>
              <a:t>_</a:t>
            </a:r>
            <a:r>
              <a:rPr dirty="0" smtClean="0" sz="1000" spc="0">
                <a:solidFill>
                  <a:srgbClr val="4C4954"/>
                </a:solidFill>
                <a:latin typeface="Arial"/>
                <a:cs typeface="Arial"/>
              </a:rPr>
              <a:t>H</a:t>
            </a:r>
            <a:r>
              <a:rPr dirty="0" smtClean="0" sz="1000" spc="0">
                <a:solidFill>
                  <a:srgbClr val="393341"/>
                </a:solidFill>
                <a:latin typeface="Arial"/>
                <a:cs typeface="Arial"/>
              </a:rPr>
              <a:t>i</a:t>
            </a:r>
            <a:r>
              <a:rPr dirty="0" smtClean="0" sz="1000" spc="0">
                <a:solidFill>
                  <a:srgbClr val="4C4954"/>
                </a:solidFill>
                <a:latin typeface="Arial"/>
                <a:cs typeface="Arial"/>
              </a:rPr>
              <a:t>s</a:t>
            </a:r>
            <a:r>
              <a:rPr dirty="0" smtClean="0" sz="1000" spc="0">
                <a:solidFill>
                  <a:srgbClr val="4C4954"/>
                </a:solidFill>
                <a:latin typeface="Arial"/>
                <a:cs typeface="Arial"/>
              </a:rPr>
              <a:t>t</a:t>
            </a:r>
            <a:r>
              <a:rPr dirty="0" smtClean="0" sz="1000" spc="0">
                <a:solidFill>
                  <a:srgbClr val="4C4954"/>
                </a:solidFill>
                <a:latin typeface="Arial"/>
                <a:cs typeface="Arial"/>
              </a:rPr>
              <a:t>o</a:t>
            </a:r>
            <a:r>
              <a:rPr dirty="0" smtClean="0" sz="1000" spc="0">
                <a:solidFill>
                  <a:srgbClr val="D4A061"/>
                </a:solidFill>
                <a:latin typeface="Arial"/>
                <a:cs typeface="Arial"/>
              </a:rPr>
              <a:t>1</a:t>
            </a:r>
            <a:r>
              <a:rPr dirty="0" smtClean="0" sz="1000" spc="0">
                <a:solidFill>
                  <a:srgbClr val="4C4954"/>
                </a:solidFill>
                <a:latin typeface="Arial"/>
                <a:cs typeface="Arial"/>
              </a:rPr>
              <a:t>ry</a:t>
            </a:r>
            <a:r>
              <a:rPr dirty="0" smtClean="0" sz="1000" spc="44">
                <a:solidFill>
                  <a:srgbClr val="4C4954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4C4954"/>
                </a:solidFill>
                <a:latin typeface="Arial"/>
                <a:cs typeface="Arial"/>
              </a:rPr>
              <a:t>(</a:t>
            </a:r>
            <a:r>
              <a:rPr dirty="0" smtClean="0" sz="1000" spc="0">
                <a:solidFill>
                  <a:srgbClr val="E5B170"/>
                </a:solidFill>
                <a:latin typeface="Arial"/>
                <a:cs typeface="Arial"/>
              </a:rPr>
              <a:t>I</a:t>
            </a:r>
            <a:r>
              <a:rPr dirty="0" smtClean="0" sz="1000" spc="0">
                <a:solidFill>
                  <a:srgbClr val="393341"/>
                </a:solidFill>
                <a:latin typeface="Arial"/>
                <a:cs typeface="Arial"/>
              </a:rPr>
              <a:t>E</a:t>
            </a:r>
            <a:r>
              <a:rPr dirty="0" smtClean="0" sz="1000" spc="0">
                <a:solidFill>
                  <a:srgbClr val="4C4954"/>
                </a:solidFill>
                <a:latin typeface="Arial"/>
                <a:cs typeface="Arial"/>
              </a:rPr>
              <a:t>m</a:t>
            </a:r>
            <a:r>
              <a:rPr dirty="0" smtClean="0" sz="1000" spc="0">
                <a:solidFill>
                  <a:srgbClr val="E5B170"/>
                </a:solidFill>
                <a:latin typeface="Arial"/>
                <a:cs typeface="Arial"/>
              </a:rPr>
              <a:t>1</a:t>
            </a:r>
            <a:r>
              <a:rPr dirty="0" smtClean="0" sz="1000" spc="0">
                <a:solidFill>
                  <a:srgbClr val="393341"/>
                </a:solidFill>
                <a:latin typeface="Arial"/>
                <a:cs typeface="Arial"/>
              </a:rPr>
              <a:t>p</a:t>
            </a:r>
            <a:r>
              <a:rPr dirty="0" smtClean="0" sz="1000" spc="0">
                <a:solidFill>
                  <a:srgbClr val="4C4954"/>
                </a:solidFill>
                <a:latin typeface="Arial"/>
                <a:cs typeface="Arial"/>
              </a:rPr>
              <a:t>N</a:t>
            </a:r>
            <a:r>
              <a:rPr dirty="0" smtClean="0" sz="1000" spc="0">
                <a:solidFill>
                  <a:srgbClr val="8ECBED"/>
                </a:solidFill>
                <a:latin typeface="Arial"/>
                <a:cs typeface="Arial"/>
              </a:rPr>
              <a:t>l</a:t>
            </a:r>
            <a:r>
              <a:rPr dirty="0" smtClean="0" sz="1000" spc="0">
                <a:solidFill>
                  <a:srgbClr val="4C4954"/>
                </a:solidFill>
                <a:latin typeface="Arial"/>
                <a:cs typeface="Arial"/>
              </a:rPr>
              <a:t>o</a:t>
            </a:r>
            <a:r>
              <a:rPr dirty="0" smtClean="0" sz="1000" spc="0">
                <a:solidFill>
                  <a:srgbClr val="4C4954"/>
                </a:solidFill>
                <a:latin typeface="Arial"/>
                <a:cs typeface="Arial"/>
              </a:rPr>
              <a:t>,</a:t>
            </a:r>
            <a:r>
              <a:rPr dirty="0" smtClean="0" sz="1000" spc="0">
                <a:solidFill>
                  <a:srgbClr val="8ECBED"/>
                </a:solidFill>
                <a:latin typeface="Arial"/>
                <a:cs typeface="Arial"/>
              </a:rPr>
              <a:t>.</a:t>
            </a:r>
            <a:r>
              <a:rPr dirty="0" smtClean="0" sz="1000" spc="44">
                <a:solidFill>
                  <a:srgbClr val="8ECBED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4C4954"/>
                </a:solidFill>
                <a:latin typeface="Arial"/>
                <a:cs typeface="Arial"/>
              </a:rPr>
              <a:t>D</a:t>
            </a:r>
            <a:r>
              <a:rPr dirty="0" smtClean="0" sz="1000" spc="0">
                <a:solidFill>
                  <a:srgbClr val="393341"/>
                </a:solidFill>
                <a:latin typeface="Arial"/>
                <a:cs typeface="Arial"/>
              </a:rPr>
              <a:t>e</a:t>
            </a:r>
            <a:r>
              <a:rPr dirty="0" smtClean="0" sz="1000" spc="0">
                <a:solidFill>
                  <a:srgbClr val="E5B170"/>
                </a:solidFill>
                <a:latin typeface="Arial"/>
                <a:cs typeface="Arial"/>
              </a:rPr>
              <a:t>1</a:t>
            </a:r>
            <a:r>
              <a:rPr dirty="0" smtClean="0" sz="1000" spc="0">
                <a:solidFill>
                  <a:srgbClr val="393341"/>
                </a:solidFill>
                <a:latin typeface="Arial"/>
                <a:cs typeface="Arial"/>
              </a:rPr>
              <a:t>n</a:t>
            </a:r>
            <a:r>
              <a:rPr dirty="0" smtClean="0" sz="1000" spc="0">
                <a:solidFill>
                  <a:srgbClr val="8ECBED"/>
                </a:solidFill>
                <a:latin typeface="Arial"/>
                <a:cs typeface="Arial"/>
              </a:rPr>
              <a:t>,</a:t>
            </a:r>
            <a:r>
              <a:rPr dirty="0" smtClean="0" sz="1000" spc="-19">
                <a:solidFill>
                  <a:srgbClr val="4C4954"/>
                </a:solidFill>
                <a:latin typeface="Arial"/>
                <a:cs typeface="Arial"/>
              </a:rPr>
              <a:t>,</a:t>
            </a:r>
            <a:r>
              <a:rPr dirty="0" smtClean="0" sz="600" spc="0">
                <a:solidFill>
                  <a:srgbClr val="8ECBED"/>
                </a:solidFill>
                <a:latin typeface="Arial"/>
                <a:cs typeface="Arial"/>
              </a:rPr>
              <a:t>'</a:t>
            </a:r>
            <a:r>
              <a:rPr dirty="0" smtClean="0" sz="600" spc="0">
                <a:solidFill>
                  <a:srgbClr val="4C687B"/>
                </a:solidFill>
                <a:latin typeface="Arial"/>
                <a:cs typeface="Arial"/>
              </a:rPr>
              <a:t>;</a:t>
            </a:r>
            <a:r>
              <a:rPr dirty="0" smtClean="0" sz="600" spc="0">
                <a:solidFill>
                  <a:srgbClr val="393341"/>
                </a:solidFill>
                <a:latin typeface="Arial"/>
                <a:cs typeface="Arial"/>
              </a:rPr>
              <a:t>lll!A</a:t>
            </a:r>
            <a:r>
              <a:rPr dirty="0" smtClean="0" sz="600" spc="0">
                <a:solidFill>
                  <a:srgbClr val="335479"/>
                </a:solidFill>
                <a:latin typeface="Arial"/>
                <a:cs typeface="Arial"/>
              </a:rPr>
              <a:t>...--</a:t>
            </a:r>
            <a:r>
              <a:rPr dirty="0" smtClean="0" sz="600" spc="0">
                <a:solidFill>
                  <a:srgbClr val="335479"/>
                </a:solidFill>
                <a:latin typeface="Segoe UI"/>
                <a:cs typeface="Segoe UI"/>
              </a:rPr>
              <a:t>�</a:t>
            </a:r>
            <a:endParaRPr sz="600">
              <a:latin typeface="Segoe UI"/>
              <a:cs typeface="Segoe UI"/>
            </a:endParaRPr>
          </a:p>
          <a:p>
            <a:pPr marL="271037" marR="9205">
              <a:lnSpc>
                <a:spcPct val="105297"/>
              </a:lnSpc>
              <a:spcBef>
                <a:spcPts val="57"/>
              </a:spcBef>
            </a:pPr>
            <a:r>
              <a:rPr dirty="0" smtClean="0" sz="1000">
                <a:solidFill>
                  <a:srgbClr val="4C4954"/>
                </a:solidFill>
                <a:latin typeface="Arial"/>
                <a:cs typeface="Arial"/>
              </a:rPr>
              <a:t>V</a:t>
            </a:r>
            <a:r>
              <a:rPr dirty="0" smtClean="0" sz="1000">
                <a:solidFill>
                  <a:srgbClr val="4C4954"/>
                </a:solidFill>
                <a:latin typeface="Arial"/>
                <a:cs typeface="Arial"/>
              </a:rPr>
              <a:t>A</a:t>
            </a:r>
            <a:r>
              <a:rPr dirty="0" smtClean="0" sz="1000">
                <a:solidFill>
                  <a:srgbClr val="4C4954"/>
                </a:solidFill>
                <a:latin typeface="Arial"/>
                <a:cs typeface="Arial"/>
              </a:rPr>
              <a:t>lJ</a:t>
            </a:r>
            <a:r>
              <a:rPr dirty="0" smtClean="0" sz="1000">
                <a:solidFill>
                  <a:srgbClr val="4C4954"/>
                </a:solidFill>
                <a:latin typeface="Arial"/>
                <a:cs typeface="Arial"/>
              </a:rPr>
              <a:t>U</a:t>
            </a:r>
            <a:r>
              <a:rPr dirty="0" smtClean="0" sz="1000" spc="-150">
                <a:solidFill>
                  <a:srgbClr val="4C4954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393341"/>
                </a:solidFill>
                <a:latin typeface="Arial"/>
                <a:cs typeface="Arial"/>
              </a:rPr>
              <a:t>E</a:t>
            </a:r>
            <a:r>
              <a:rPr dirty="0" smtClean="0" sz="1000" spc="0">
                <a:solidFill>
                  <a:srgbClr val="4C4954"/>
                </a:solidFill>
                <a:latin typeface="Arial"/>
                <a:cs typeface="Arial"/>
              </a:rPr>
              <a:t>S.</a:t>
            </a:r>
            <a:r>
              <a:rPr dirty="0" smtClean="0" sz="1000" spc="155">
                <a:solidFill>
                  <a:srgbClr val="4C4954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4C4954"/>
                </a:solidFill>
                <a:latin typeface="Arial"/>
                <a:cs typeface="Arial"/>
              </a:rPr>
              <a:t>{</a:t>
            </a:r>
            <a:r>
              <a:rPr dirty="0" smtClean="0" sz="1000" spc="0">
                <a:solidFill>
                  <a:srgbClr val="E5B170"/>
                </a:solidFill>
                <a:latin typeface="Arial"/>
                <a:cs typeface="Arial"/>
              </a:rPr>
              <a:t>:</a:t>
            </a:r>
            <a:r>
              <a:rPr dirty="0" smtClean="0" sz="1000" spc="0">
                <a:solidFill>
                  <a:srgbClr val="335479"/>
                </a:solidFill>
                <a:latin typeface="Arial"/>
                <a:cs typeface="Arial"/>
              </a:rPr>
              <a:t>:</a:t>
            </a:r>
            <a:r>
              <a:rPr dirty="0" smtClean="0" sz="1000" spc="-150">
                <a:solidFill>
                  <a:srgbClr val="335479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68636C"/>
                </a:solidFill>
                <a:latin typeface="Arial"/>
                <a:cs typeface="Arial"/>
              </a:rPr>
              <a:t>i</a:t>
            </a:r>
            <a:r>
              <a:rPr dirty="0" smtClean="0" sz="1000" spc="0">
                <a:solidFill>
                  <a:srgbClr val="4C4954"/>
                </a:solidFill>
                <a:latin typeface="Arial"/>
                <a:cs typeface="Arial"/>
              </a:rPr>
              <a:t>n</a:t>
            </a:r>
            <a:r>
              <a:rPr dirty="0" smtClean="0" sz="1000" spc="0">
                <a:solidFill>
                  <a:srgbClr val="393341"/>
                </a:solidFill>
                <a:latin typeface="Arial"/>
                <a:cs typeface="Arial"/>
              </a:rPr>
              <a:t>_</a:t>
            </a:r>
            <a:r>
              <a:rPr dirty="0" smtClean="0" sz="1000" spc="0">
                <a:solidFill>
                  <a:srgbClr val="393341"/>
                </a:solidFill>
                <a:latin typeface="Arial"/>
                <a:cs typeface="Arial"/>
              </a:rPr>
              <a:t>E</a:t>
            </a:r>
            <a:r>
              <a:rPr dirty="0" smtClean="0" sz="1000" spc="0">
                <a:solidFill>
                  <a:srgbClr val="4C4954"/>
                </a:solidFill>
                <a:latin typeface="Arial"/>
                <a:cs typeface="Arial"/>
              </a:rPr>
              <a:t>im</a:t>
            </a:r>
            <a:r>
              <a:rPr dirty="0" smtClean="0" sz="1000" spc="0">
                <a:solidFill>
                  <a:srgbClr val="E5B170"/>
                </a:solidFill>
                <a:latin typeface="Arial"/>
                <a:cs typeface="Arial"/>
              </a:rPr>
              <a:t>1</a:t>
            </a:r>
            <a:r>
              <a:rPr dirty="0" smtClean="0" sz="1000" spc="0">
                <a:solidFill>
                  <a:srgbClr val="393341"/>
                </a:solidFill>
                <a:latin typeface="Arial"/>
                <a:cs typeface="Arial"/>
              </a:rPr>
              <a:t>p</a:t>
            </a:r>
            <a:r>
              <a:rPr dirty="0" smtClean="0" sz="1000" spc="0">
                <a:solidFill>
                  <a:srgbClr val="8ECBED"/>
                </a:solidFill>
                <a:latin typeface="Arial"/>
                <a:cs typeface="Arial"/>
              </a:rPr>
              <a:t>,</a:t>
            </a:r>
            <a:r>
              <a:rPr dirty="0" smtClean="0" sz="1000" spc="0">
                <a:solidFill>
                  <a:srgbClr val="68636C"/>
                </a:solidFill>
                <a:latin typeface="Arial"/>
                <a:cs typeface="Arial"/>
              </a:rPr>
              <a:t>N</a:t>
            </a:r>
            <a:r>
              <a:rPr dirty="0" smtClean="0" sz="1000" spc="0">
                <a:solidFill>
                  <a:srgbClr val="4C4954"/>
                </a:solidFill>
                <a:latin typeface="Arial"/>
                <a:cs typeface="Arial"/>
              </a:rPr>
              <a:t>o</a:t>
            </a:r>
            <a:r>
              <a:rPr dirty="0" smtClean="0" sz="1000" spc="0">
                <a:solidFill>
                  <a:srgbClr val="68636C"/>
                </a:solidFill>
                <a:latin typeface="Arial"/>
                <a:cs typeface="Arial"/>
              </a:rPr>
              <a:t>,</a:t>
            </a:r>
            <a:r>
              <a:rPr dirty="0" smtClean="0" sz="1000" spc="100">
                <a:solidFill>
                  <a:srgbClr val="68636C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393341"/>
                </a:solidFill>
                <a:latin typeface="Arial"/>
                <a:cs typeface="Arial"/>
              </a:rPr>
              <a:t>:</a:t>
            </a:r>
            <a:r>
              <a:rPr dirty="0" smtClean="0" sz="1000" spc="-150">
                <a:solidFill>
                  <a:srgbClr val="393341"/>
                </a:solidFill>
                <a:latin typeface="Arial"/>
                <a:cs typeface="Arial"/>
              </a:rPr>
              <a:t> </a:t>
            </a:r>
            <a:r>
              <a:rPr dirty="0" smtClean="0" sz="950" spc="0">
                <a:solidFill>
                  <a:srgbClr val="4C4954"/>
                </a:solidFill>
                <a:latin typeface="Arial"/>
                <a:cs typeface="Arial"/>
              </a:rPr>
              <a:t>i</a:t>
            </a:r>
            <a:r>
              <a:rPr dirty="0" smtClean="0" sz="950" spc="0">
                <a:solidFill>
                  <a:srgbClr val="4C4954"/>
                </a:solidFill>
                <a:latin typeface="Arial"/>
                <a:cs typeface="Arial"/>
              </a:rPr>
              <a:t>l!J</a:t>
            </a:r>
            <a:r>
              <a:rPr dirty="0" smtClean="0" sz="950" spc="0">
                <a:solidFill>
                  <a:srgbClr val="4C4954"/>
                </a:solidFill>
                <a:latin typeface="Arial"/>
                <a:cs typeface="Arial"/>
              </a:rPr>
              <a:t>m</a:t>
            </a:r>
            <a:r>
              <a:rPr dirty="0" smtClean="0" sz="950" spc="0">
                <a:solidFill>
                  <a:srgbClr val="1D4671"/>
                </a:solidFill>
                <a:latin typeface="Arial"/>
                <a:cs typeface="Arial"/>
              </a:rPr>
              <a:t>1-</a:t>
            </a:r>
            <a:r>
              <a:rPr dirty="0" smtClean="0" sz="950" spc="0">
                <a:solidFill>
                  <a:srgbClr val="8ECBED"/>
                </a:solidFill>
                <a:latin typeface="Arial"/>
                <a:cs typeface="Arial"/>
              </a:rPr>
              <a:t>.</a:t>
            </a:r>
            <a:r>
              <a:rPr dirty="0" smtClean="0" sz="950" spc="0">
                <a:solidFill>
                  <a:srgbClr val="393341"/>
                </a:solidFill>
                <a:latin typeface="Arial"/>
                <a:cs typeface="Arial"/>
              </a:rPr>
              <a:t>lJal</a:t>
            </a:r>
            <a:r>
              <a:rPr dirty="0" smtClean="0" sz="950" spc="0">
                <a:solidFill>
                  <a:srgbClr val="393341"/>
                </a:solidFill>
                <a:latin typeface="Arial"/>
                <a:cs typeface="Arial"/>
              </a:rPr>
              <a:t>ptf</a:t>
            </a:r>
            <a:r>
              <a:rPr dirty="0" smtClean="0" sz="950" spc="-4">
                <a:solidFill>
                  <a:srgbClr val="393341"/>
                </a:solidFill>
                <a:latin typeface="Arial"/>
                <a:cs typeface="Arial"/>
              </a:rPr>
              <a:t>;</a:t>
            </a:r>
            <a:r>
              <a:rPr dirty="0" smtClean="0" sz="950" spc="0">
                <a:solidFill>
                  <a:srgbClr val="4C4954"/>
                </a:solidFill>
                <a:latin typeface="Segoe UI"/>
                <a:cs typeface="Segoe UI"/>
              </a:rPr>
              <a:t>�</a:t>
            </a:r>
            <a:r>
              <a:rPr dirty="0" smtClean="0" sz="950" spc="0">
                <a:solidFill>
                  <a:srgbClr val="335479"/>
                </a:solidFill>
                <a:latin typeface="Arial"/>
                <a:cs typeface="Arial"/>
              </a:rPr>
              <a:t>-</a:t>
            </a:r>
            <a:endParaRPr sz="95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228693" y="5081724"/>
            <a:ext cx="1354667" cy="15367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30"/>
              </a:lnSpc>
              <a:spcBef>
                <a:spcPts val="56"/>
              </a:spcBef>
            </a:pPr>
            <a:r>
              <a:rPr dirty="0" smtClean="0" sz="1000">
                <a:solidFill>
                  <a:srgbClr val="68636C"/>
                </a:solidFill>
                <a:latin typeface="Arial"/>
                <a:cs typeface="Arial"/>
              </a:rPr>
              <a:t>.</a:t>
            </a:r>
            <a:r>
              <a:rPr dirty="0" smtClean="0" sz="1000">
                <a:solidFill>
                  <a:srgbClr val="68636C"/>
                </a:solidFill>
                <a:latin typeface="Arial"/>
                <a:cs typeface="Arial"/>
              </a:rPr>
              <a:t>I</a:t>
            </a:r>
            <a:r>
              <a:rPr dirty="0" smtClean="0" sz="1000">
                <a:solidFill>
                  <a:srgbClr val="4C4954"/>
                </a:solidFill>
                <a:latin typeface="Arial"/>
                <a:cs typeface="Arial"/>
              </a:rPr>
              <a:t>M</a:t>
            </a:r>
            <a:r>
              <a:rPr dirty="0" smtClean="0" sz="1000">
                <a:solidFill>
                  <a:srgbClr val="4C4954"/>
                </a:solidFill>
                <a:latin typeface="Arial"/>
                <a:cs typeface="Arial"/>
              </a:rPr>
              <a:t>P</a:t>
            </a:r>
            <a:r>
              <a:rPr dirty="0" smtClean="0" sz="1000">
                <a:solidFill>
                  <a:srgbClr val="4C4954"/>
                </a:solidFill>
                <a:latin typeface="Arial"/>
                <a:cs typeface="Arial"/>
              </a:rPr>
              <a:t>OI</a:t>
            </a:r>
            <a:r>
              <a:rPr dirty="0" smtClean="0" sz="1000">
                <a:solidFill>
                  <a:srgbClr val="393341"/>
                </a:solidFill>
                <a:latin typeface="Arial"/>
                <a:cs typeface="Arial"/>
              </a:rPr>
              <a:t>R</a:t>
            </a:r>
            <a:r>
              <a:rPr dirty="0" smtClean="0" sz="1000">
                <a:solidFill>
                  <a:srgbClr val="4C4954"/>
                </a:solidFill>
                <a:latin typeface="Arial"/>
                <a:cs typeface="Arial"/>
              </a:rPr>
              <a:t>T</a:t>
            </a:r>
            <a:r>
              <a:rPr dirty="0" smtClean="0" sz="1000" spc="29">
                <a:solidFill>
                  <a:srgbClr val="4C4954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393341"/>
                </a:solidFill>
                <a:latin typeface="Arial"/>
                <a:cs typeface="Arial"/>
              </a:rPr>
              <a:t>I</a:t>
            </a:r>
            <a:r>
              <a:rPr dirty="0" smtClean="0" sz="1000" spc="0">
                <a:solidFill>
                  <a:srgbClr val="E5B170"/>
                </a:solidFill>
                <a:latin typeface="Arial"/>
                <a:cs typeface="Arial"/>
              </a:rPr>
              <a:t>I</a:t>
            </a:r>
            <a:r>
              <a:rPr dirty="0" smtClean="0" sz="1000" spc="0">
                <a:solidFill>
                  <a:srgbClr val="4C4954"/>
                </a:solidFill>
                <a:latin typeface="Arial"/>
                <a:cs typeface="Arial"/>
              </a:rPr>
              <a:t>N</a:t>
            </a:r>
            <a:r>
              <a:rPr dirty="0" smtClean="0" sz="1000" spc="0">
                <a:solidFill>
                  <a:srgbClr val="4C4954"/>
                </a:solidFill>
                <a:latin typeface="Arial"/>
                <a:cs typeface="Arial"/>
              </a:rPr>
              <a:t>F</a:t>
            </a:r>
            <a:r>
              <a:rPr dirty="0" smtClean="0" sz="1000" spc="0">
                <a:solidFill>
                  <a:srgbClr val="68636C"/>
                </a:solidFill>
                <a:latin typeface="Arial"/>
                <a:cs typeface="Arial"/>
              </a:rPr>
              <a:t>lll</a:t>
            </a:r>
            <a:r>
              <a:rPr dirty="0" smtClean="0" sz="1000" spc="0">
                <a:solidFill>
                  <a:srgbClr val="393341"/>
                </a:solidFill>
                <a:latin typeface="Arial"/>
                <a:cs typeface="Arial"/>
              </a:rPr>
              <a:t>E</a:t>
            </a:r>
            <a:r>
              <a:rPr dirty="0" smtClean="0" sz="1000" spc="100">
                <a:solidFill>
                  <a:srgbClr val="393341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68636C"/>
                </a:solidFill>
                <a:latin typeface="Arial"/>
                <a:cs typeface="Arial"/>
              </a:rPr>
              <a:t>i</a:t>
            </a:r>
            <a:r>
              <a:rPr dirty="0" smtClean="0" sz="1000" spc="0">
                <a:solidFill>
                  <a:srgbClr val="4C4954"/>
                </a:solidFill>
                <a:latin typeface="Arial"/>
                <a:cs typeface="Arial"/>
              </a:rPr>
              <a:t>irn</a:t>
            </a:r>
            <a:r>
              <a:rPr dirty="0" smtClean="0" sz="1000" spc="0">
                <a:solidFill>
                  <a:srgbClr val="68636C"/>
                </a:solidFill>
                <a:latin typeface="Arial"/>
                <a:cs typeface="Arial"/>
              </a:rPr>
              <a:t>fii</a:t>
            </a:r>
            <a:r>
              <a:rPr dirty="0" smtClean="0" sz="1000" spc="0">
                <a:solidFill>
                  <a:srgbClr val="393341"/>
                </a:solidFill>
                <a:latin typeface="Arial"/>
                <a:cs typeface="Arial"/>
              </a:rPr>
              <a:t>l</a:t>
            </a:r>
            <a:r>
              <a:rPr dirty="0" smtClean="0" sz="1000" spc="0">
                <a:solidFill>
                  <a:srgbClr val="393341"/>
                </a:solidFill>
                <a:latin typeface="Arial"/>
                <a:cs typeface="Arial"/>
              </a:rPr>
              <a:t>e</a:t>
            </a:r>
            <a:r>
              <a:rPr dirty="0" smtClean="0" sz="1000" spc="0">
                <a:solidFill>
                  <a:srgbClr val="4C4954"/>
                </a:solidFill>
                <a:latin typeface="Arial"/>
                <a:cs typeface="Arial"/>
              </a:rPr>
              <a:t>l</a:t>
            </a:r>
            <a:endParaRPr sz="10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976139" y="5214338"/>
            <a:ext cx="295357" cy="19431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450"/>
              </a:lnSpc>
              <a:spcBef>
                <a:spcPts val="72"/>
              </a:spcBef>
            </a:pPr>
            <a:r>
              <a:rPr dirty="0" smtClean="0" sz="1300">
                <a:solidFill>
                  <a:srgbClr val="393341"/>
                </a:solidFill>
                <a:latin typeface="Times New Roman"/>
                <a:cs typeface="Times New Roman"/>
              </a:rPr>
              <a:t>E</a:t>
            </a:r>
            <a:r>
              <a:rPr dirty="0" smtClean="0" sz="1300">
                <a:solidFill>
                  <a:srgbClr val="3D3A24"/>
                </a:solidFill>
                <a:latin typeface="Times New Roman"/>
                <a:cs typeface="Times New Roman"/>
              </a:rPr>
              <a:t>n</a:t>
            </a:r>
            <a:r>
              <a:rPr dirty="0" smtClean="0" sz="1300">
                <a:solidFill>
                  <a:srgbClr val="3D3A24"/>
                </a:solidFill>
                <a:latin typeface="Times New Roman"/>
                <a:cs typeface="Times New Roman"/>
              </a:rPr>
              <a:t>d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284773" y="5221618"/>
            <a:ext cx="598018" cy="18415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80"/>
              </a:lnSpc>
              <a:spcBef>
                <a:spcPts val="69"/>
              </a:spcBef>
            </a:pPr>
            <a:r>
              <a:rPr dirty="0" smtClean="0" sz="1250">
                <a:solidFill>
                  <a:srgbClr val="3D3A24"/>
                </a:solidFill>
                <a:latin typeface="Arial"/>
                <a:cs typeface="Arial"/>
              </a:rPr>
              <a:t>l</a:t>
            </a:r>
            <a:r>
              <a:rPr dirty="0" smtClean="0" sz="1250">
                <a:solidFill>
                  <a:srgbClr val="3D3A24"/>
                </a:solidFill>
                <a:latin typeface="Arial"/>
                <a:cs typeface="Arial"/>
              </a:rPr>
              <a:t>o</a:t>
            </a:r>
            <a:r>
              <a:rPr dirty="0" smtClean="0" sz="1250">
                <a:solidFill>
                  <a:srgbClr val="3D3A24"/>
                </a:solidFill>
                <a:latin typeface="Arial"/>
                <a:cs typeface="Arial"/>
              </a:rPr>
              <a:t>a</a:t>
            </a:r>
            <a:r>
              <a:rPr dirty="0" smtClean="0" sz="1250">
                <a:solidFill>
                  <a:srgbClr val="3D3A24"/>
                </a:solidFill>
                <a:latin typeface="Arial"/>
                <a:cs typeface="Arial"/>
              </a:rPr>
              <a:t>d</a:t>
            </a:r>
            <a:r>
              <a:rPr dirty="0" smtClean="0" sz="1250">
                <a:solidFill>
                  <a:srgbClr val="574B23"/>
                </a:solidFill>
                <a:latin typeface="Arial"/>
                <a:cs typeface="Arial"/>
              </a:rPr>
              <a:t>i</a:t>
            </a:r>
            <a:r>
              <a:rPr dirty="0" smtClean="0" sz="1250">
                <a:solidFill>
                  <a:srgbClr val="3D3A24"/>
                </a:solidFill>
                <a:latin typeface="Arial"/>
                <a:cs typeface="Arial"/>
              </a:rPr>
              <a:t>n</a:t>
            </a:r>
            <a:r>
              <a:rPr dirty="0" smtClean="0" sz="1250">
                <a:solidFill>
                  <a:srgbClr val="3D3A24"/>
                </a:solidFill>
                <a:latin typeface="Arial"/>
                <a:cs typeface="Arial"/>
              </a:rPr>
              <a:t>g</a:t>
            </a:r>
            <a:r>
              <a:rPr dirty="0" smtClean="0" sz="1250">
                <a:solidFill>
                  <a:srgbClr val="3D3A24"/>
                </a:solidFill>
                <a:latin typeface="Arial"/>
                <a:cs typeface="Arial"/>
              </a:rPr>
              <a:t>.</a:t>
            </a:r>
            <a:endParaRPr sz="12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228693" y="5379678"/>
            <a:ext cx="5361661" cy="48208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260"/>
              </a:lnSpc>
              <a:spcBef>
                <a:spcPts val="63"/>
              </a:spcBef>
            </a:pPr>
            <a:r>
              <a:rPr dirty="0" smtClean="0" sz="1100">
                <a:solidFill>
                  <a:srgbClr val="4C4954"/>
                </a:solidFill>
                <a:latin typeface="Times New Roman"/>
                <a:cs typeface="Times New Roman"/>
              </a:rPr>
              <a:t>LA</a:t>
            </a:r>
            <a:r>
              <a:rPr dirty="0" smtClean="0" sz="1100">
                <a:solidFill>
                  <a:srgbClr val="4C4954"/>
                </a:solidFill>
                <a:latin typeface="Times New Roman"/>
                <a:cs typeface="Times New Roman"/>
              </a:rPr>
              <a:t>Y</a:t>
            </a:r>
            <a:r>
              <a:rPr dirty="0" smtClean="0" sz="1100">
                <a:solidFill>
                  <a:srgbClr val="4C4954"/>
                </a:solidFill>
                <a:latin typeface="Times New Roman"/>
                <a:cs typeface="Times New Roman"/>
              </a:rPr>
              <a:t>O</a:t>
            </a:r>
            <a:r>
              <a:rPr dirty="0" smtClean="0" sz="1100">
                <a:solidFill>
                  <a:srgbClr val="4C4954"/>
                </a:solidFill>
                <a:latin typeface="Times New Roman"/>
                <a:cs typeface="Times New Roman"/>
              </a:rPr>
              <a:t>U</a:t>
            </a:r>
            <a:r>
              <a:rPr dirty="0" smtClean="0" sz="1100">
                <a:solidFill>
                  <a:srgbClr val="4C4954"/>
                </a:solidFill>
                <a:latin typeface="Times New Roman"/>
                <a:cs typeface="Times New Roman"/>
              </a:rPr>
              <a:t>l</a:t>
            </a:r>
            <a:r>
              <a:rPr dirty="0" smtClean="0" sz="1100">
                <a:solidFill>
                  <a:srgbClr val="4C4954"/>
                </a:solidFill>
                <a:latin typeface="Times New Roman"/>
                <a:cs typeface="Times New Roman"/>
              </a:rPr>
              <a:t>R</a:t>
            </a:r>
            <a:r>
              <a:rPr dirty="0" smtClean="0" sz="1100">
                <a:solidFill>
                  <a:srgbClr val="4C4954"/>
                </a:solidFill>
                <a:latin typeface="Times New Roman"/>
                <a:cs typeface="Times New Roman"/>
              </a:rPr>
              <a:t>e</a:t>
            </a:r>
            <a:r>
              <a:rPr dirty="0" smtClean="0" sz="1100">
                <a:solidFill>
                  <a:srgbClr val="4C4954"/>
                </a:solidFill>
                <a:latin typeface="Times New Roman"/>
                <a:cs typeface="Times New Roman"/>
              </a:rPr>
              <a:t>c</a:t>
            </a:r>
            <a:r>
              <a:rPr dirty="0" smtClean="0" sz="1100">
                <a:solidFill>
                  <a:srgbClr val="4C4954"/>
                </a:solidFill>
                <a:latin typeface="Times New Roman"/>
                <a:cs typeface="Times New Roman"/>
              </a:rPr>
              <a:t>o</a:t>
            </a:r>
            <a:r>
              <a:rPr dirty="0" smtClean="0" sz="1100">
                <a:solidFill>
                  <a:srgbClr val="4C4954"/>
                </a:solidFill>
                <a:latin typeface="Times New Roman"/>
                <a:cs typeface="Times New Roman"/>
              </a:rPr>
              <a:t>r</a:t>
            </a:r>
            <a:r>
              <a:rPr dirty="0" smtClean="0" sz="1100">
                <a:solidFill>
                  <a:srgbClr val="4C4954"/>
                </a:solidFill>
                <a:latin typeface="Times New Roman"/>
                <a:cs typeface="Times New Roman"/>
              </a:rPr>
              <a:t>d</a:t>
            </a:r>
            <a:r>
              <a:rPr dirty="0" smtClean="0" sz="1100">
                <a:solidFill>
                  <a:srgbClr val="4C4954"/>
                </a:solidFill>
                <a:latin typeface="Segoe UI"/>
                <a:cs typeface="Segoe UI"/>
              </a:rPr>
              <a:t>�</a:t>
            </a:r>
            <a:r>
              <a:rPr dirty="0" smtClean="0" sz="1100">
                <a:solidFill>
                  <a:srgbClr val="393341"/>
                </a:solidFill>
                <a:latin typeface="Times New Roman"/>
                <a:cs typeface="Times New Roman"/>
              </a:rPr>
              <a:t>_</a:t>
            </a:r>
            <a:r>
              <a:rPr dirty="0" smtClean="0" sz="1100">
                <a:solidFill>
                  <a:srgbClr val="7C364B"/>
                </a:solidFill>
                <a:latin typeface="Times New Roman"/>
                <a:cs typeface="Times New Roman"/>
              </a:rPr>
              <a:t>;</a:t>
            </a:r>
            <a:r>
              <a:rPr dirty="0" smtClean="0" sz="1100">
                <a:solidFill>
                  <a:srgbClr val="4C4954"/>
                </a:solidFill>
                <a:latin typeface="Times New Roman"/>
                <a:cs typeface="Times New Roman"/>
              </a:rPr>
              <a:t>L</a:t>
            </a:r>
            <a:r>
              <a:rPr dirty="0" smtClean="0" sz="1100">
                <a:solidFill>
                  <a:srgbClr val="7C364B"/>
                </a:solidFill>
                <a:latin typeface="Times New Roman"/>
                <a:cs typeface="Times New Roman"/>
              </a:rPr>
              <a:t>;</a:t>
            </a:r>
            <a:r>
              <a:rPr dirty="0" smtClean="0" sz="1100">
                <a:solidFill>
                  <a:srgbClr val="4C4954"/>
                </a:solidFill>
                <a:latin typeface="Times New Roman"/>
                <a:cs typeface="Times New Roman"/>
              </a:rPr>
              <a:t>y</a:t>
            </a:r>
            <a:r>
              <a:rPr dirty="0" smtClean="0" sz="1100">
                <a:solidFill>
                  <a:srgbClr val="7C364B"/>
                </a:solidFill>
                <a:latin typeface="Times New Roman"/>
                <a:cs typeface="Times New Roman"/>
              </a:rPr>
              <a:t>;</a:t>
            </a:r>
            <a:r>
              <a:rPr dirty="0" smtClean="0" sz="1100">
                <a:solidFill>
                  <a:srgbClr val="4C4954"/>
                </a:solidFill>
                <a:latin typeface="Times New Roman"/>
                <a:cs typeface="Times New Roman"/>
              </a:rPr>
              <a:t>o</a:t>
            </a:r>
            <a:r>
              <a:rPr dirty="0" smtClean="0" sz="1100">
                <a:solidFill>
                  <a:srgbClr val="7C364B"/>
                </a:solidFill>
                <a:latin typeface="Segoe UI"/>
                <a:cs typeface="Segoe UI"/>
              </a:rPr>
              <a:t>�</a:t>
            </a:r>
            <a:r>
              <a:rPr dirty="0" smtClean="0" sz="1100">
                <a:solidFill>
                  <a:srgbClr val="4C4954"/>
                </a:solidFill>
                <a:latin typeface="Times New Roman"/>
                <a:cs typeface="Times New Roman"/>
              </a:rPr>
              <a:t>u</a:t>
            </a:r>
            <a:r>
              <a:rPr dirty="0" smtClean="0" sz="1100">
                <a:solidFill>
                  <a:srgbClr val="7C364B"/>
                </a:solidFill>
                <a:latin typeface="Times New Roman"/>
                <a:cs typeface="Times New Roman"/>
              </a:rPr>
              <a:t>;</a:t>
            </a:r>
            <a:r>
              <a:rPr dirty="0" smtClean="0" sz="1100">
                <a:solidFill>
                  <a:srgbClr val="4C4954"/>
                </a:solidFill>
                <a:latin typeface="Times New Roman"/>
                <a:cs typeface="Times New Roman"/>
              </a:rPr>
              <a:t>t</a:t>
            </a:r>
            <a:r>
              <a:rPr dirty="0" smtClean="0" sz="1100">
                <a:solidFill>
                  <a:srgbClr val="7C364B"/>
                </a:solidFill>
                <a:latin typeface="Times New Roman"/>
                <a:cs typeface="Times New Roman"/>
              </a:rPr>
              <a:t>!,.l</a:t>
            </a:r>
            <a:r>
              <a:rPr dirty="0" smtClean="0" sz="1100">
                <a:solidFill>
                  <a:srgbClr val="7C364B"/>
                </a:solidFill>
                <a:latin typeface="Times New Roman"/>
                <a:cs typeface="Times New Roman"/>
              </a:rPr>
              <a:t>[il.l</a:t>
            </a:r>
            <a:r>
              <a:rPr dirty="0" smtClean="0" sz="1100" spc="-4">
                <a:solidFill>
                  <a:srgbClr val="7C364B"/>
                </a:solidFill>
                <a:latin typeface="Times New Roman"/>
                <a:cs typeface="Times New Roman"/>
              </a:rPr>
              <a:t>l</a:t>
            </a:r>
            <a:r>
              <a:rPr dirty="0" smtClean="0" sz="1100" spc="0">
                <a:solidFill>
                  <a:srgbClr val="7C364B"/>
                </a:solidFill>
                <a:latin typeface="Times New Roman"/>
                <a:cs typeface="Times New Roman"/>
              </a:rPr>
              <a:t>1SJ:o1</a:t>
            </a:r>
            <a:r>
              <a:rPr dirty="0" smtClean="0" sz="1100" spc="0">
                <a:solidFill>
                  <a:srgbClr val="7C364B"/>
                </a:solidFill>
                <a:latin typeface="Times New Roman"/>
                <a:cs typeface="Times New Roman"/>
              </a:rPr>
              <a:t>Mle</a:t>
            </a:r>
            <a:r>
              <a:rPr dirty="0" smtClean="0" sz="1100" spc="0">
                <a:solidFill>
                  <a:srgbClr val="7C364B"/>
                </a:solidFill>
                <a:latin typeface="Times New Roman"/>
                <a:cs typeface="Times New Roman"/>
              </a:rPr>
              <a:t>'9:</a:t>
            </a:r>
            <a:r>
              <a:rPr dirty="0" smtClean="0" sz="1100" spc="0">
                <a:solidFill>
                  <a:srgbClr val="7C364B"/>
                </a:solidFill>
                <a:latin typeface="Times New Roman"/>
                <a:cs typeface="Times New Roman"/>
              </a:rPr>
              <a:t>!'tl'!</a:t>
            </a:r>
            <a:r>
              <a:rPr dirty="0" smtClean="0" sz="1100" spc="0">
                <a:solidFill>
                  <a:srgbClr val="4C4954"/>
                </a:solidFill>
                <a:latin typeface="Times New Roman"/>
                <a:cs typeface="Times New Roman"/>
              </a:rPr>
              <a:t>:-:::</a:t>
            </a:r>
            <a:r>
              <a:rPr dirty="0" smtClean="0" sz="1100" spc="-4">
                <a:solidFill>
                  <a:srgbClr val="4C4954"/>
                </a:solidFill>
                <a:latin typeface="Times New Roman"/>
                <a:cs typeface="Times New Roman"/>
              </a:rPr>
              <a:t>:</a:t>
            </a:r>
            <a:r>
              <a:rPr dirty="0" smtClean="0" sz="1100" spc="0">
                <a:solidFill>
                  <a:srgbClr val="335479"/>
                </a:solidFill>
                <a:latin typeface="Segoe UI"/>
                <a:cs typeface="Segoe UI"/>
              </a:rPr>
              <a:t>�</a:t>
            </a:r>
            <a:r>
              <a:rPr dirty="0" smtClean="0" sz="1100" spc="0">
                <a:solidFill>
                  <a:srgbClr val="1D4671"/>
                </a:solidFill>
                <a:latin typeface="Times New Roman"/>
                <a:cs typeface="Times New Roman"/>
              </a:rPr>
              <a:t>----</a:t>
            </a:r>
            <a:r>
              <a:rPr dirty="0" smtClean="0" sz="1100" spc="0">
                <a:solidFill>
                  <a:srgbClr val="335479"/>
                </a:solidFill>
                <a:latin typeface="Times New Roman"/>
                <a:cs typeface="Times New Roman"/>
              </a:rPr>
              <a:t>--------</a:t>
            </a:r>
            <a:r>
              <a:rPr dirty="0" smtClean="0" sz="1100" spc="0">
                <a:solidFill>
                  <a:srgbClr val="1D4671"/>
                </a:solidFill>
                <a:latin typeface="Times New Roman"/>
                <a:cs typeface="Times New Roman"/>
              </a:rPr>
              <a:t>--</a:t>
            </a:r>
            <a:r>
              <a:rPr dirty="0" smtClean="0" sz="1100" spc="0">
                <a:solidFill>
                  <a:srgbClr val="335479"/>
                </a:solidFill>
                <a:latin typeface="Times New Roman"/>
                <a:cs typeface="Times New Roman"/>
              </a:rPr>
              <a:t>--</a:t>
            </a:r>
            <a:r>
              <a:rPr dirty="0" smtClean="0" sz="1100" spc="0">
                <a:solidFill>
                  <a:srgbClr val="1D4671"/>
                </a:solidFill>
                <a:latin typeface="Times New Roman"/>
                <a:cs typeface="Times New Roman"/>
              </a:rPr>
              <a:t>--</a:t>
            </a:r>
            <a:r>
              <a:rPr dirty="0" smtClean="0" sz="1100" spc="0">
                <a:solidFill>
                  <a:srgbClr val="1D4671"/>
                </a:solidFill>
                <a:latin typeface="Segoe UI"/>
                <a:cs typeface="Segoe UI"/>
              </a:rPr>
              <a:t>�</a:t>
            </a:r>
            <a:r>
              <a:rPr dirty="0" smtClean="0" sz="1100" spc="0">
                <a:solidFill>
                  <a:srgbClr val="1D4671"/>
                </a:solidFill>
                <a:latin typeface="Times New Roman"/>
                <a:cs typeface="Times New Roman"/>
              </a:rPr>
              <a:t>------</a:t>
            </a:r>
            <a:r>
              <a:rPr dirty="0" smtClean="0" sz="1100" spc="0">
                <a:solidFill>
                  <a:srgbClr val="335479"/>
                </a:solidFill>
                <a:latin typeface="Times New Roman"/>
                <a:cs typeface="Times New Roman"/>
              </a:rPr>
              <a:t>--</a:t>
            </a:r>
            <a:r>
              <a:rPr dirty="0" smtClean="0" sz="1100" spc="0">
                <a:solidFill>
                  <a:srgbClr val="1D4671"/>
                </a:solidFill>
                <a:latin typeface="Times New Roman"/>
                <a:cs typeface="Times New Roman"/>
              </a:rPr>
              <a:t>71</a:t>
            </a:r>
            <a:endParaRPr sz="1100">
              <a:latin typeface="Times New Roman"/>
              <a:cs typeface="Times New Roman"/>
            </a:endParaRPr>
          </a:p>
          <a:p>
            <a:pPr marL="12700" marR="20902">
              <a:lnSpc>
                <a:spcPts val="1290"/>
              </a:lnSpc>
              <a:spcBef>
                <a:spcPts val="1"/>
              </a:spcBef>
            </a:pPr>
            <a:r>
              <a:rPr dirty="0" smtClean="0" sz="1000">
                <a:solidFill>
                  <a:srgbClr val="C82E36"/>
                </a:solidFill>
                <a:latin typeface="Arial"/>
                <a:cs typeface="Arial"/>
              </a:rPr>
              <a:t>A</a:t>
            </a:r>
            <a:r>
              <a:rPr dirty="0" smtClean="0" sz="1000">
                <a:solidFill>
                  <a:srgbClr val="C82E36"/>
                </a:solidFill>
                <a:latin typeface="Arial"/>
                <a:cs typeface="Arial"/>
              </a:rPr>
              <a:t>P</a:t>
            </a:r>
            <a:r>
              <a:rPr dirty="0" smtClean="0" sz="1000">
                <a:solidFill>
                  <a:srgbClr val="C82E36"/>
                </a:solidFill>
                <a:latin typeface="Arial"/>
                <a:cs typeface="Arial"/>
              </a:rPr>
              <a:t>P</a:t>
            </a:r>
            <a:r>
              <a:rPr dirty="0" smtClean="0" sz="1000" spc="-150">
                <a:solidFill>
                  <a:srgbClr val="C82E36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C41220"/>
                </a:solidFill>
                <a:latin typeface="Arial"/>
                <a:cs typeface="Arial"/>
              </a:rPr>
              <a:t>L</a:t>
            </a:r>
            <a:r>
              <a:rPr dirty="0" smtClean="0" sz="1000" spc="0">
                <a:solidFill>
                  <a:srgbClr val="C82E36"/>
                </a:solidFill>
                <a:latin typeface="Arial"/>
                <a:cs typeface="Arial"/>
              </a:rPr>
              <a:t>Y</a:t>
            </a:r>
            <a:r>
              <a:rPr dirty="0" smtClean="0" sz="1000" spc="0">
                <a:solidFill>
                  <a:srgbClr val="C82E36"/>
                </a:solidFill>
                <a:latin typeface="Arial"/>
                <a:cs typeface="Arial"/>
              </a:rPr>
              <a:t> </a:t>
            </a:r>
            <a:r>
              <a:rPr dirty="0" smtClean="0" sz="1000" spc="27">
                <a:solidFill>
                  <a:srgbClr val="C82E36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C41220"/>
                </a:solidFill>
                <a:latin typeface="Arial"/>
                <a:cs typeface="Arial"/>
              </a:rPr>
              <a:t>P</a:t>
            </a:r>
            <a:r>
              <a:rPr dirty="0" smtClean="0" sz="1000" spc="0">
                <a:solidFill>
                  <a:srgbClr val="C41220"/>
                </a:solidFill>
                <a:latin typeface="Arial"/>
                <a:cs typeface="Arial"/>
              </a:rPr>
              <a:t>a</a:t>
            </a:r>
            <a:r>
              <a:rPr dirty="0" smtClean="0" sz="1000" spc="0">
                <a:solidFill>
                  <a:srgbClr val="C82E36"/>
                </a:solidFill>
                <a:latin typeface="Arial"/>
                <a:cs typeface="Arial"/>
              </a:rPr>
              <a:t>y</a:t>
            </a:r>
            <a:r>
              <a:rPr dirty="0" smtClean="0" sz="1000" spc="0">
                <a:solidFill>
                  <a:srgbClr val="C82E36"/>
                </a:solidFill>
                <a:latin typeface="Arial"/>
                <a:cs typeface="Arial"/>
              </a:rPr>
              <a:t>ro</a:t>
            </a:r>
            <a:r>
              <a:rPr dirty="0" smtClean="0" sz="1000" spc="-150">
                <a:solidFill>
                  <a:srgbClr val="C82E36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C41648"/>
                </a:solidFill>
                <a:latin typeface="Arial"/>
                <a:cs typeface="Arial"/>
              </a:rPr>
              <a:t>II</a:t>
            </a:r>
            <a:r>
              <a:rPr dirty="0" smtClean="0" sz="1000" spc="180">
                <a:solidFill>
                  <a:srgbClr val="C41648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AC394C"/>
                </a:solidFill>
                <a:latin typeface="Segoe UI"/>
                <a:cs typeface="Segoe UI"/>
              </a:rPr>
              <a:t>�</a:t>
            </a:r>
            <a:r>
              <a:rPr dirty="0" smtClean="0" sz="1000" spc="0">
                <a:solidFill>
                  <a:srgbClr val="C82E36"/>
                </a:solidFill>
                <a:latin typeface="Arial"/>
                <a:cs typeface="Arial"/>
              </a:rPr>
              <a:t>HI</a:t>
            </a:r>
            <a:r>
              <a:rPr dirty="0" smtClean="0" sz="1000" spc="0">
                <a:solidFill>
                  <a:srgbClr val="C41220"/>
                </a:solidFill>
                <a:latin typeface="Arial"/>
                <a:cs typeface="Arial"/>
              </a:rPr>
              <a:t>E</a:t>
            </a:r>
            <a:r>
              <a:rPr dirty="0" smtClean="0" sz="1000" spc="-150">
                <a:solidFill>
                  <a:srgbClr val="C41220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C82E36"/>
                </a:solidFill>
                <a:latin typeface="Arial"/>
                <a:cs typeface="Arial"/>
              </a:rPr>
              <a:t>R</a:t>
            </a:r>
            <a:r>
              <a:rPr dirty="0" smtClean="0" sz="1000" spc="0">
                <a:solidFill>
                  <a:srgbClr val="C41220"/>
                </a:solidFill>
                <a:latin typeface="Arial"/>
                <a:cs typeface="Arial"/>
              </a:rPr>
              <a:t>E</a:t>
            </a:r>
            <a:r>
              <a:rPr dirty="0" smtClean="0" sz="1000" spc="109">
                <a:solidFill>
                  <a:srgbClr val="C41220"/>
                </a:solidFill>
                <a:latin typeface="Arial"/>
                <a:cs typeface="Arial"/>
              </a:rPr>
              <a:t> </a:t>
            </a:r>
            <a:r>
              <a:rPr dirty="0" smtClean="0" sz="1050" spc="0">
                <a:solidFill>
                  <a:srgbClr val="C7485F"/>
                </a:solidFill>
                <a:latin typeface="Times New Roman"/>
                <a:cs typeface="Times New Roman"/>
              </a:rPr>
              <a:t>i</a:t>
            </a:r>
            <a:r>
              <a:rPr dirty="0" smtClean="0" sz="1050" spc="0">
                <a:solidFill>
                  <a:srgbClr val="C82E36"/>
                </a:solidFill>
                <a:latin typeface="Times New Roman"/>
                <a:cs typeface="Times New Roman"/>
              </a:rPr>
              <a:t>n</a:t>
            </a:r>
            <a:r>
              <a:rPr dirty="0" smtClean="0" sz="1050" spc="0">
                <a:solidFill>
                  <a:srgbClr val="C82E36"/>
                </a:solidFill>
                <a:latin typeface="Times New Roman"/>
                <a:cs typeface="Times New Roman"/>
              </a:rPr>
              <a:t>   </a:t>
            </a:r>
            <a:r>
              <a:rPr dirty="0" smtClean="0" sz="1050" spc="-114">
                <a:solidFill>
                  <a:srgbClr val="C82E36"/>
                </a:solidFill>
                <a:latin typeface="Times New Roman"/>
                <a:cs typeface="Times New Roman"/>
              </a:rPr>
              <a:t> </a:t>
            </a:r>
            <a:r>
              <a:rPr dirty="0" smtClean="0" sz="100" spc="0">
                <a:solidFill>
                  <a:srgbClr val="C18ACC"/>
                </a:solidFill>
                <a:latin typeface="Arial"/>
                <a:cs typeface="Arial"/>
              </a:rPr>
              <a:t>I</a:t>
            </a:r>
            <a:endParaRPr sz="100">
              <a:latin typeface="Arial"/>
              <a:cs typeface="Arial"/>
            </a:endParaRPr>
          </a:p>
          <a:p>
            <a:pPr marL="12700" marR="20902">
              <a:lnSpc>
                <a:spcPts val="1149"/>
              </a:lnSpc>
            </a:pPr>
            <a:r>
              <a:rPr dirty="0" smtClean="0" sz="1000">
                <a:solidFill>
                  <a:srgbClr val="C82E36"/>
                </a:solidFill>
                <a:latin typeface="Arial"/>
                <a:cs typeface="Arial"/>
              </a:rPr>
              <a:t>A</a:t>
            </a:r>
            <a:r>
              <a:rPr dirty="0" smtClean="0" sz="1000">
                <a:solidFill>
                  <a:srgbClr val="C82E36"/>
                </a:solidFill>
                <a:latin typeface="Arial"/>
                <a:cs typeface="Arial"/>
              </a:rPr>
              <a:t>P</a:t>
            </a:r>
            <a:r>
              <a:rPr dirty="0" smtClean="0" sz="1000">
                <a:solidFill>
                  <a:srgbClr val="C82E36"/>
                </a:solidFill>
                <a:latin typeface="Arial"/>
                <a:cs typeface="Arial"/>
              </a:rPr>
              <a:t>P</a:t>
            </a:r>
            <a:r>
              <a:rPr dirty="0" smtClean="0" sz="1000">
                <a:solidFill>
                  <a:srgbClr val="C41220"/>
                </a:solidFill>
                <a:latin typeface="Arial"/>
                <a:cs typeface="Arial"/>
              </a:rPr>
              <a:t>L</a:t>
            </a:r>
            <a:r>
              <a:rPr dirty="0" smtClean="0" sz="1000">
                <a:solidFill>
                  <a:srgbClr val="C82E36"/>
                </a:solidFill>
                <a:latin typeface="Arial"/>
                <a:cs typeface="Arial"/>
              </a:rPr>
              <a:t>Y</a:t>
            </a:r>
            <a:r>
              <a:rPr dirty="0" smtClean="0" sz="1000" spc="44">
                <a:solidFill>
                  <a:srgbClr val="C82E36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C41220"/>
                </a:solidFill>
                <a:latin typeface="Arial"/>
                <a:cs typeface="Arial"/>
              </a:rPr>
              <a:t>T</a:t>
            </a:r>
            <a:r>
              <a:rPr dirty="0" smtClean="0" sz="1000" spc="0">
                <a:solidFill>
                  <a:srgbClr val="C41220"/>
                </a:solidFill>
                <a:latin typeface="Arial"/>
                <a:cs typeface="Arial"/>
              </a:rPr>
              <a:t>e</a:t>
            </a:r>
            <a:r>
              <a:rPr dirty="0" smtClean="0" sz="1000" spc="0">
                <a:solidFill>
                  <a:srgbClr val="C41220"/>
                </a:solidFill>
                <a:latin typeface="Arial"/>
                <a:cs typeface="Arial"/>
              </a:rPr>
              <a:t>rm</a:t>
            </a:r>
            <a:r>
              <a:rPr dirty="0" smtClean="0" sz="1000" spc="0">
                <a:solidFill>
                  <a:srgbClr val="C82E36"/>
                </a:solidFill>
                <a:latin typeface="Arial"/>
                <a:cs typeface="Arial"/>
              </a:rPr>
              <a:t>in</a:t>
            </a:r>
            <a:r>
              <a:rPr dirty="0" smtClean="0" sz="1000" spc="0">
                <a:solidFill>
                  <a:srgbClr val="C82E36"/>
                </a:solidFill>
                <a:latin typeface="Arial"/>
                <a:cs typeface="Arial"/>
              </a:rPr>
              <a:t>   </a:t>
            </a:r>
            <a:r>
              <a:rPr dirty="0" smtClean="0" sz="1000" spc="-79">
                <a:solidFill>
                  <a:srgbClr val="C82E36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C41220"/>
                </a:solidFill>
                <a:latin typeface="Arial"/>
                <a:cs typeface="Arial"/>
              </a:rPr>
              <a:t>e</a:t>
            </a:r>
            <a:r>
              <a:rPr dirty="0" smtClean="0" sz="1000" spc="0">
                <a:solidFill>
                  <a:srgbClr val="C41220"/>
                </a:solidFill>
                <a:latin typeface="Arial"/>
                <a:cs typeface="Arial"/>
              </a:rPr>
              <a:t>    </a:t>
            </a:r>
            <a:r>
              <a:rPr dirty="0" smtClean="0" sz="1000" spc="54">
                <a:solidFill>
                  <a:srgbClr val="C41220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CE5F73"/>
                </a:solidFill>
                <a:latin typeface="Arial"/>
                <a:cs typeface="Arial"/>
              </a:rPr>
              <a:t>:</a:t>
            </a:r>
            <a:r>
              <a:rPr dirty="0" smtClean="0" sz="1000" spc="0">
                <a:solidFill>
                  <a:srgbClr val="CE5F73"/>
                </a:solidFill>
                <a:latin typeface="Arial"/>
                <a:cs typeface="Arial"/>
              </a:rPr>
              <a:t>     </a:t>
            </a:r>
            <a:r>
              <a:rPr dirty="0" smtClean="0" sz="1000" spc="36">
                <a:solidFill>
                  <a:srgbClr val="CE5F73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C41220"/>
                </a:solidFill>
                <a:latin typeface="Arial"/>
                <a:cs typeface="Arial"/>
              </a:rPr>
              <a:t>E</a:t>
            </a:r>
            <a:r>
              <a:rPr dirty="0" smtClean="0" sz="1000" spc="0">
                <a:solidFill>
                  <a:srgbClr val="C41220"/>
                </a:solidFill>
                <a:latin typeface="Arial"/>
                <a:cs typeface="Arial"/>
              </a:rPr>
              <a:t>R</a:t>
            </a:r>
            <a:r>
              <a:rPr dirty="0" smtClean="0" sz="1000" spc="0">
                <a:solidFill>
                  <a:srgbClr val="E67F4C"/>
                </a:solidFill>
                <a:latin typeface="Arial"/>
                <a:cs typeface="Arial"/>
              </a:rPr>
              <a:t>I</a:t>
            </a:r>
            <a:r>
              <a:rPr dirty="0" smtClean="0" sz="1000" spc="0">
                <a:solidFill>
                  <a:srgbClr val="C41220"/>
                </a:solidFill>
                <a:latin typeface="Arial"/>
                <a:cs typeface="Arial"/>
              </a:rPr>
              <a:t>E</a:t>
            </a:r>
            <a:r>
              <a:rPr dirty="0" smtClean="0" sz="1000" spc="100">
                <a:solidFill>
                  <a:srgbClr val="C41220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C82E36"/>
                </a:solidFill>
                <a:latin typeface="Arial"/>
                <a:cs typeface="Arial"/>
              </a:rPr>
              <a:t>i</a:t>
            </a:r>
            <a:r>
              <a:rPr dirty="0" smtClean="0" sz="1000" spc="0">
                <a:solidFill>
                  <a:srgbClr val="C41220"/>
                </a:solidFill>
                <a:latin typeface="Arial"/>
                <a:cs typeface="Arial"/>
              </a:rPr>
              <a:t>n</a:t>
            </a:r>
            <a:r>
              <a:rPr dirty="0" smtClean="0" sz="1000" spc="0">
                <a:solidFill>
                  <a:srgbClr val="C41220"/>
                </a:solidFill>
                <a:latin typeface="Arial"/>
                <a:cs typeface="Arial"/>
              </a:rPr>
              <a:t>_</a:t>
            </a:r>
            <a:r>
              <a:rPr dirty="0" smtClean="0" sz="1000" spc="0">
                <a:solidFill>
                  <a:srgbClr val="C41220"/>
                </a:solidFill>
                <a:latin typeface="Arial"/>
                <a:cs typeface="Arial"/>
              </a:rPr>
              <a:t>T</a:t>
            </a:r>
            <a:r>
              <a:rPr dirty="0" smtClean="0" sz="1000" spc="0">
                <a:solidFill>
                  <a:srgbClr val="C82E36"/>
                </a:solidFill>
                <a:latin typeface="Arial"/>
                <a:cs typeface="Arial"/>
              </a:rPr>
              <a:t>r</a:t>
            </a:r>
            <a:r>
              <a:rPr dirty="0" smtClean="0" sz="1000" spc="0">
                <a:solidFill>
                  <a:srgbClr val="C41220"/>
                </a:solidFill>
                <a:latin typeface="Arial"/>
                <a:cs typeface="Arial"/>
              </a:rPr>
              <a:t>a</a:t>
            </a:r>
            <a:r>
              <a:rPr dirty="0" smtClean="0" sz="1000" spc="0">
                <a:solidFill>
                  <a:srgbClr val="CBAEE1"/>
                </a:solidFill>
                <a:latin typeface="Arial"/>
                <a:cs typeface="Arial"/>
              </a:rPr>
              <a:t>1</a:t>
            </a:r>
            <a:r>
              <a:rPr dirty="0" smtClean="0" sz="1000" spc="0">
                <a:solidFill>
                  <a:srgbClr val="C82E36"/>
                </a:solidFill>
                <a:latin typeface="Arial"/>
                <a:cs typeface="Arial"/>
              </a:rPr>
              <a:t>n</a:t>
            </a:r>
            <a:r>
              <a:rPr dirty="0" smtClean="0" sz="1000" spc="0">
                <a:solidFill>
                  <a:srgbClr val="C82E36"/>
                </a:solidFill>
                <a:latin typeface="Arial"/>
                <a:cs typeface="Arial"/>
              </a:rPr>
              <a:t>s</a:t>
            </a:r>
            <a:r>
              <a:rPr dirty="0" smtClean="0" sz="1000" spc="0">
                <a:solidFill>
                  <a:srgbClr val="C82E36"/>
                </a:solidFill>
                <a:latin typeface="Arial"/>
                <a:cs typeface="Arial"/>
              </a:rPr>
              <a:t>c</a:t>
            </a:r>
            <a:r>
              <a:rPr dirty="0" smtClean="0" sz="1000" spc="0">
                <a:solidFill>
                  <a:srgbClr val="C41220"/>
                </a:solidFill>
                <a:latin typeface="Arial"/>
                <a:cs typeface="Arial"/>
              </a:rPr>
              <a:t>od</a:t>
            </a:r>
            <a:r>
              <a:rPr dirty="0" smtClean="0" sz="1000" spc="0">
                <a:solidFill>
                  <a:srgbClr val="C41220"/>
                </a:solidFill>
                <a:latin typeface="Arial"/>
                <a:cs typeface="Arial"/>
              </a:rPr>
              <a:t>e=</a:t>
            </a:r>
            <a:r>
              <a:rPr dirty="0" smtClean="0" sz="1000" spc="100">
                <a:solidFill>
                  <a:srgbClr val="C41220"/>
                </a:solidFill>
                <a:latin typeface="Arial"/>
                <a:cs typeface="Arial"/>
              </a:rPr>
              <a:t> </a:t>
            </a:r>
            <a:r>
              <a:rPr dirty="0" smtClean="0" baseline="65222" sz="600" spc="0">
                <a:solidFill>
                  <a:srgbClr val="C7485F"/>
                </a:solidFill>
                <a:latin typeface="Arial"/>
                <a:cs typeface="Arial"/>
              </a:rPr>
              <a:t>1</a:t>
            </a:r>
            <a:r>
              <a:rPr dirty="0" smtClean="0" sz="1000" spc="0">
                <a:solidFill>
                  <a:srgbClr val="C41220"/>
                </a:solidFill>
                <a:latin typeface="Arial"/>
                <a:cs typeface="Arial"/>
              </a:rPr>
              <a:t>D</a:t>
            </a:r>
            <a:r>
              <a:rPr dirty="0" smtClean="0" sz="1000" spc="0">
                <a:solidFill>
                  <a:srgbClr val="C41220"/>
                </a:solidFill>
                <a:latin typeface="Arial"/>
                <a:cs typeface="Arial"/>
              </a:rPr>
              <a:t>E</a:t>
            </a:r>
            <a:r>
              <a:rPr dirty="0" smtClean="0" sz="1000" spc="0">
                <a:solidFill>
                  <a:srgbClr val="C82E36"/>
                </a:solidFill>
                <a:latin typeface="Arial"/>
                <a:cs typeface="Arial"/>
              </a:rPr>
              <a:t>L</a:t>
            </a:r>
            <a:r>
              <a:rPr dirty="0" smtClean="0" baseline="65222" sz="600" spc="0">
                <a:solidFill>
                  <a:srgbClr val="C82E36"/>
                </a:solidFill>
                <a:latin typeface="Arial"/>
                <a:cs typeface="Arial"/>
              </a:rPr>
              <a:t>1</a:t>
            </a:r>
            <a:endParaRPr sz="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871512" y="5767776"/>
            <a:ext cx="62088" cy="8001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70"/>
              </a:spcBef>
            </a:pPr>
            <a:r>
              <a:rPr dirty="0" smtClean="0" sz="400" spc="0">
                <a:solidFill>
                  <a:srgbClr val="C82E36"/>
                </a:solidFill>
                <a:latin typeface="Arial"/>
                <a:cs typeface="Arial"/>
              </a:rPr>
              <a:t>;</a:t>
            </a:r>
            <a:endParaRPr sz="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28693" y="6014412"/>
            <a:ext cx="844898" cy="31336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30"/>
              </a:lnSpc>
              <a:spcBef>
                <a:spcPts val="56"/>
              </a:spcBef>
            </a:pPr>
            <a:r>
              <a:rPr dirty="0" smtClean="0" sz="1000" spc="0">
                <a:solidFill>
                  <a:srgbClr val="68636C"/>
                </a:solidFill>
                <a:latin typeface="Arial"/>
                <a:cs typeface="Arial"/>
              </a:rPr>
              <a:t>.</a:t>
            </a:r>
            <a:r>
              <a:rPr dirty="0" smtClean="0" sz="1000" spc="0">
                <a:solidFill>
                  <a:srgbClr val="4C4954"/>
                </a:solidFill>
                <a:latin typeface="Arial"/>
                <a:cs typeface="Arial"/>
              </a:rPr>
              <a:t>E</a:t>
            </a:r>
            <a:r>
              <a:rPr dirty="0" smtClean="0" sz="1000" spc="0">
                <a:solidFill>
                  <a:srgbClr val="4C4954"/>
                </a:solidFill>
                <a:latin typeface="Arial"/>
                <a:cs typeface="Arial"/>
              </a:rPr>
              <a:t>N</a:t>
            </a:r>
            <a:r>
              <a:rPr dirty="0" smtClean="0" sz="1000" spc="0">
                <a:solidFill>
                  <a:srgbClr val="4C4954"/>
                </a:solidFill>
                <a:latin typeface="Arial"/>
                <a:cs typeface="Arial"/>
              </a:rPr>
              <a:t>ID</a:t>
            </a:r>
            <a:r>
              <a:rPr dirty="0" smtClean="0" sz="1000" spc="99">
                <a:solidFill>
                  <a:srgbClr val="4C4954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4C4954"/>
                </a:solidFill>
                <a:latin typeface="Arial"/>
                <a:cs typeface="Arial"/>
              </a:rPr>
              <a:t>M</a:t>
            </a:r>
            <a:r>
              <a:rPr dirty="0" smtClean="0" sz="1000" spc="0">
                <a:solidFill>
                  <a:srgbClr val="4C4954"/>
                </a:solidFill>
                <a:latin typeface="Arial"/>
                <a:cs typeface="Arial"/>
              </a:rPr>
              <a:t>LO</a:t>
            </a:r>
            <a:r>
              <a:rPr dirty="0" smtClean="0" sz="1000" spc="0">
                <a:solidFill>
                  <a:srgbClr val="4C4954"/>
                </a:solidFill>
                <a:latin typeface="Arial"/>
                <a:cs typeface="Arial"/>
              </a:rPr>
              <a:t>A</a:t>
            </a:r>
            <a:r>
              <a:rPr dirty="0" smtClean="0" sz="1000" spc="0">
                <a:solidFill>
                  <a:srgbClr val="4C4954"/>
                </a:solidFill>
                <a:latin typeface="Arial"/>
                <a:cs typeface="Arial"/>
              </a:rPr>
              <a:t>D</a:t>
            </a:r>
            <a:r>
              <a:rPr dirty="0" smtClean="0" sz="1000" spc="0">
                <a:solidFill>
                  <a:srgbClr val="4C4954"/>
                </a:solidFill>
                <a:latin typeface="Arial"/>
                <a:cs typeface="Arial"/>
              </a:rPr>
              <a:t>;</a:t>
            </a:r>
            <a:endParaRPr sz="1000">
              <a:latin typeface="Arial"/>
              <a:cs typeface="Arial"/>
            </a:endParaRPr>
          </a:p>
          <a:p>
            <a:pPr marL="12700" marR="19240">
              <a:lnSpc>
                <a:spcPct val="95825"/>
              </a:lnSpc>
            </a:pPr>
            <a:r>
              <a:rPr dirty="0" smtClean="0" sz="1050">
                <a:solidFill>
                  <a:srgbClr val="68636C"/>
                </a:solidFill>
                <a:latin typeface="Times New Roman"/>
                <a:cs typeface="Times New Roman"/>
              </a:rPr>
              <a:t>.</a:t>
            </a:r>
            <a:r>
              <a:rPr dirty="0" smtClean="0" sz="1050">
                <a:solidFill>
                  <a:srgbClr val="4C4954"/>
                </a:solidFill>
                <a:latin typeface="Times New Roman"/>
                <a:cs typeface="Times New Roman"/>
              </a:rPr>
              <a:t>LO</a:t>
            </a:r>
            <a:r>
              <a:rPr dirty="0" smtClean="0" sz="1050" spc="-154">
                <a:solidFill>
                  <a:srgbClr val="4C4954"/>
                </a:solidFill>
                <a:latin typeface="Times New Roman"/>
                <a:cs typeface="Times New Roman"/>
              </a:rPr>
              <a:t> </a:t>
            </a:r>
            <a:r>
              <a:rPr dirty="0" smtClean="0" sz="1000" spc="0">
                <a:solidFill>
                  <a:srgbClr val="4C4954"/>
                </a:solidFill>
                <a:latin typeface="Arial"/>
                <a:cs typeface="Arial"/>
              </a:rPr>
              <a:t>G</a:t>
            </a:r>
            <a:r>
              <a:rPr dirty="0" smtClean="0" sz="1000" spc="0">
                <a:solidFill>
                  <a:srgbClr val="4C4954"/>
                </a:solidFill>
                <a:latin typeface="Arial"/>
                <a:cs typeface="Arial"/>
              </a:rPr>
              <a:t>O</a:t>
            </a:r>
            <a:r>
              <a:rPr dirty="0" smtClean="0" sz="1000" spc="0">
                <a:solidFill>
                  <a:srgbClr val="4C4954"/>
                </a:solidFill>
                <a:latin typeface="Arial"/>
                <a:cs typeface="Arial"/>
              </a:rPr>
              <a:t>F</a:t>
            </a:r>
            <a:r>
              <a:rPr dirty="0" smtClean="0" sz="1000" spc="0">
                <a:solidFill>
                  <a:srgbClr val="393341"/>
                </a:solidFill>
                <a:latin typeface="Arial"/>
                <a:cs typeface="Arial"/>
              </a:rPr>
              <a:t>F</a:t>
            </a:r>
            <a:r>
              <a:rPr dirty="0" smtClean="0" sz="1000" spc="0">
                <a:solidFill>
                  <a:srgbClr val="4C4954"/>
                </a:solidFill>
                <a:latin typeface="Arial"/>
                <a:cs typeface="Arial"/>
              </a:rPr>
              <a:t>;</a:t>
            </a:r>
            <a:endParaRPr sz="10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34798" y="6450071"/>
            <a:ext cx="1423583" cy="3464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396777">
              <a:lnSpc>
                <a:spcPts val="1850"/>
              </a:lnSpc>
              <a:spcBef>
                <a:spcPts val="92"/>
              </a:spcBef>
            </a:pPr>
            <a:r>
              <a:rPr dirty="0" smtClean="0" sz="1700">
                <a:solidFill>
                  <a:srgbClr val="03488E"/>
                </a:solidFill>
                <a:latin typeface="Times New Roman"/>
                <a:cs typeface="Times New Roman"/>
              </a:rPr>
              <a:t>C</a:t>
            </a:r>
            <a:r>
              <a:rPr dirty="0" smtClean="0" sz="1700">
                <a:solidFill>
                  <a:srgbClr val="03488E"/>
                </a:solidFill>
                <a:latin typeface="Times New Roman"/>
                <a:cs typeface="Times New Roman"/>
              </a:rPr>
              <a:t>a</a:t>
            </a:r>
            <a:r>
              <a:rPr dirty="0" smtClean="0" sz="1700">
                <a:solidFill>
                  <a:srgbClr val="03488E"/>
                </a:solidFill>
                <a:latin typeface="Times New Roman"/>
                <a:cs typeface="Times New Roman"/>
              </a:rPr>
              <a:t>p</a:t>
            </a:r>
            <a:r>
              <a:rPr dirty="0" smtClean="0" sz="1700">
                <a:solidFill>
                  <a:srgbClr val="0699CB"/>
                </a:solidFill>
                <a:latin typeface="Times New Roman"/>
                <a:cs typeface="Times New Roman"/>
              </a:rPr>
              <a:t>g</a:t>
            </a:r>
            <a:r>
              <a:rPr dirty="0" smtClean="0" sz="1700">
                <a:solidFill>
                  <a:srgbClr val="0699CB"/>
                </a:solidFill>
                <a:latin typeface="Times New Roman"/>
                <a:cs typeface="Times New Roman"/>
              </a:rPr>
              <a:t>e</a:t>
            </a:r>
            <a:r>
              <a:rPr dirty="0" smtClean="0" sz="1700">
                <a:solidFill>
                  <a:srgbClr val="0699CB"/>
                </a:solidFill>
                <a:latin typeface="Times New Roman"/>
                <a:cs typeface="Times New Roman"/>
              </a:rPr>
              <a:t>mmi</a:t>
            </a:r>
            <a:endParaRPr sz="1700">
              <a:latin typeface="Times New Roman"/>
              <a:cs typeface="Times New Roman"/>
            </a:endParaRPr>
          </a:p>
          <a:p>
            <a:pPr marL="12700" marR="32766">
              <a:lnSpc>
                <a:spcPct val="95825"/>
              </a:lnSpc>
              <a:spcBef>
                <a:spcPts val="227"/>
              </a:spcBef>
            </a:pPr>
            <a:r>
              <a:rPr dirty="0" smtClean="0" sz="400">
                <a:solidFill>
                  <a:srgbClr val="24619C"/>
                </a:solidFill>
                <a:latin typeface="Arial"/>
                <a:cs typeface="Arial"/>
              </a:rPr>
              <a:t>C</a:t>
            </a:r>
            <a:r>
              <a:rPr dirty="0" smtClean="0" sz="400">
                <a:solidFill>
                  <a:srgbClr val="24619C"/>
                </a:solidFill>
                <a:latin typeface="Arial"/>
                <a:cs typeface="Arial"/>
              </a:rPr>
              <a:t>O</a:t>
            </a:r>
            <a:r>
              <a:rPr dirty="0" smtClean="0" sz="400">
                <a:solidFill>
                  <a:srgbClr val="24619C"/>
                </a:solidFill>
                <a:latin typeface="Arial"/>
                <a:cs typeface="Arial"/>
              </a:rPr>
              <a:t>N</a:t>
            </a:r>
            <a:r>
              <a:rPr dirty="0" smtClean="0" sz="400" spc="50">
                <a:solidFill>
                  <a:srgbClr val="24619C"/>
                </a:solidFill>
                <a:latin typeface="Arial"/>
                <a:cs typeface="Arial"/>
              </a:rPr>
              <a:t> </a:t>
            </a:r>
            <a:r>
              <a:rPr dirty="0" smtClean="0" sz="400" spc="0">
                <a:solidFill>
                  <a:srgbClr val="24619C"/>
                </a:solidFill>
                <a:latin typeface="Arial"/>
                <a:cs typeface="Arial"/>
              </a:rPr>
              <a:t>5</a:t>
            </a:r>
            <a:r>
              <a:rPr dirty="0" smtClean="0" sz="400" spc="0">
                <a:solidFill>
                  <a:srgbClr val="24619C"/>
                </a:solidFill>
                <a:latin typeface="Arial"/>
                <a:cs typeface="Arial"/>
              </a:rPr>
              <a:t> </a:t>
            </a:r>
            <a:r>
              <a:rPr dirty="0" smtClean="0" sz="400" spc="1">
                <a:solidFill>
                  <a:srgbClr val="24619C"/>
                </a:solidFill>
                <a:latin typeface="Arial"/>
                <a:cs typeface="Arial"/>
              </a:rPr>
              <a:t> </a:t>
            </a:r>
            <a:r>
              <a:rPr dirty="0" smtClean="0" sz="400" spc="0">
                <a:solidFill>
                  <a:srgbClr val="24619C"/>
                </a:solidFill>
                <a:latin typeface="Arial"/>
                <a:cs typeface="Arial"/>
              </a:rPr>
              <a:t>U</a:t>
            </a:r>
            <a:r>
              <a:rPr dirty="0" smtClean="0" sz="400" spc="0">
                <a:solidFill>
                  <a:srgbClr val="24619C"/>
                </a:solidFill>
                <a:latin typeface="Arial"/>
                <a:cs typeface="Arial"/>
              </a:rPr>
              <a:t>L</a:t>
            </a:r>
            <a:r>
              <a:rPr dirty="0" smtClean="0" sz="400" spc="0">
                <a:solidFill>
                  <a:srgbClr val="24619C"/>
                </a:solidFill>
                <a:latin typeface="Arial"/>
                <a:cs typeface="Arial"/>
              </a:rPr>
              <a:t>T</a:t>
            </a:r>
            <a:r>
              <a:rPr dirty="0" smtClean="0" sz="400" spc="50">
                <a:solidFill>
                  <a:srgbClr val="24619C"/>
                </a:solidFill>
                <a:latin typeface="Arial"/>
                <a:cs typeface="Arial"/>
              </a:rPr>
              <a:t> </a:t>
            </a:r>
            <a:r>
              <a:rPr dirty="0" smtClean="0" sz="400" spc="0">
                <a:solidFill>
                  <a:srgbClr val="24619C"/>
                </a:solidFill>
                <a:latin typeface="Arial"/>
                <a:cs typeface="Arial"/>
              </a:rPr>
              <a:t>I</a:t>
            </a:r>
            <a:r>
              <a:rPr dirty="0" smtClean="0" sz="400" spc="0">
                <a:solidFill>
                  <a:srgbClr val="24619C"/>
                </a:solidFill>
                <a:latin typeface="Arial"/>
                <a:cs typeface="Arial"/>
              </a:rPr>
              <a:t>    </a:t>
            </a:r>
            <a:r>
              <a:rPr dirty="0" smtClean="0" sz="400" spc="4">
                <a:solidFill>
                  <a:srgbClr val="24619C"/>
                </a:solidFill>
                <a:latin typeface="Arial"/>
                <a:cs typeface="Arial"/>
              </a:rPr>
              <a:t> </a:t>
            </a:r>
            <a:r>
              <a:rPr dirty="0" smtClean="0" sz="400" spc="0">
                <a:solidFill>
                  <a:srgbClr val="24619C"/>
                </a:solidFill>
                <a:latin typeface="Arial"/>
                <a:cs typeface="Arial"/>
              </a:rPr>
              <a:t>N</a:t>
            </a:r>
            <a:r>
              <a:rPr dirty="0" smtClean="0" sz="400" spc="0">
                <a:solidFill>
                  <a:srgbClr val="24619C"/>
                </a:solidFill>
                <a:latin typeface="Arial"/>
                <a:cs typeface="Arial"/>
              </a:rPr>
              <a:t>G</a:t>
            </a:r>
            <a:r>
              <a:rPr dirty="0" smtClean="0" sz="400" spc="0">
                <a:solidFill>
                  <a:srgbClr val="4F7FAF"/>
                </a:solidFill>
                <a:latin typeface="Arial"/>
                <a:cs typeface="Arial"/>
              </a:rPr>
              <a:t>.</a:t>
            </a:r>
            <a:r>
              <a:rPr dirty="0" smtClean="0" sz="400" spc="50">
                <a:solidFill>
                  <a:srgbClr val="4F7FAF"/>
                </a:solidFill>
                <a:latin typeface="Arial"/>
                <a:cs typeface="Arial"/>
              </a:rPr>
              <a:t> </a:t>
            </a:r>
            <a:r>
              <a:rPr dirty="0" smtClean="0" sz="400" spc="0">
                <a:solidFill>
                  <a:srgbClr val="24619C"/>
                </a:solidFill>
                <a:latin typeface="Arial"/>
                <a:cs typeface="Arial"/>
              </a:rPr>
              <a:t>TE</a:t>
            </a:r>
            <a:r>
              <a:rPr dirty="0" smtClean="0" sz="400" spc="0">
                <a:solidFill>
                  <a:srgbClr val="24619C"/>
                </a:solidFill>
                <a:latin typeface="Arial"/>
                <a:cs typeface="Arial"/>
              </a:rPr>
              <a:t>C</a:t>
            </a:r>
            <a:r>
              <a:rPr dirty="0" smtClean="0" sz="400" spc="0">
                <a:solidFill>
                  <a:srgbClr val="24619C"/>
                </a:solidFill>
                <a:latin typeface="Arial"/>
                <a:cs typeface="Arial"/>
              </a:rPr>
              <a:t>H</a:t>
            </a:r>
            <a:r>
              <a:rPr dirty="0" smtClean="0" sz="400" spc="0">
                <a:solidFill>
                  <a:srgbClr val="24619C"/>
                </a:solidFill>
                <a:latin typeface="Arial"/>
                <a:cs typeface="Arial"/>
              </a:rPr>
              <a:t> </a:t>
            </a:r>
            <a:r>
              <a:rPr dirty="0" smtClean="0" sz="400" spc="2">
                <a:solidFill>
                  <a:srgbClr val="24619C"/>
                </a:solidFill>
                <a:latin typeface="Arial"/>
                <a:cs typeface="Arial"/>
              </a:rPr>
              <a:t> </a:t>
            </a:r>
            <a:r>
              <a:rPr dirty="0" smtClean="0" sz="400" spc="0">
                <a:solidFill>
                  <a:srgbClr val="24619C"/>
                </a:solidFill>
                <a:latin typeface="Arial"/>
                <a:cs typeface="Arial"/>
              </a:rPr>
              <a:t>N</a:t>
            </a:r>
            <a:r>
              <a:rPr dirty="0" smtClean="0" sz="400" spc="0">
                <a:solidFill>
                  <a:srgbClr val="24619C"/>
                </a:solidFill>
                <a:latin typeface="Arial"/>
                <a:cs typeface="Arial"/>
              </a:rPr>
              <a:t>O</a:t>
            </a:r>
            <a:r>
              <a:rPr dirty="0" smtClean="0" sz="400" spc="0">
                <a:solidFill>
                  <a:srgbClr val="24619C"/>
                </a:solidFill>
                <a:latin typeface="Arial"/>
                <a:cs typeface="Arial"/>
              </a:rPr>
              <a:t>L</a:t>
            </a:r>
            <a:r>
              <a:rPr dirty="0" smtClean="0" sz="400" spc="34">
                <a:solidFill>
                  <a:srgbClr val="24619C"/>
                </a:solidFill>
                <a:latin typeface="Arial"/>
                <a:cs typeface="Arial"/>
              </a:rPr>
              <a:t> </a:t>
            </a:r>
            <a:r>
              <a:rPr dirty="0" smtClean="0" sz="400" spc="0">
                <a:solidFill>
                  <a:srgbClr val="24619C"/>
                </a:solidFill>
                <a:latin typeface="Arial"/>
                <a:cs typeface="Arial"/>
              </a:rPr>
              <a:t>O</a:t>
            </a:r>
            <a:r>
              <a:rPr dirty="0" smtClean="0" sz="400" spc="0">
                <a:solidFill>
                  <a:srgbClr val="24619C"/>
                </a:solidFill>
                <a:latin typeface="Arial"/>
                <a:cs typeface="Arial"/>
              </a:rPr>
              <a:t> </a:t>
            </a:r>
            <a:r>
              <a:rPr dirty="0" smtClean="0" sz="400" spc="23">
                <a:solidFill>
                  <a:srgbClr val="24619C"/>
                </a:solidFill>
                <a:latin typeface="Arial"/>
                <a:cs typeface="Arial"/>
              </a:rPr>
              <a:t> </a:t>
            </a:r>
            <a:r>
              <a:rPr dirty="0" smtClean="0" sz="400" spc="0">
                <a:solidFill>
                  <a:srgbClr val="24619C"/>
                </a:solidFill>
                <a:latin typeface="Arial"/>
                <a:cs typeface="Arial"/>
              </a:rPr>
              <a:t>G</a:t>
            </a:r>
            <a:r>
              <a:rPr dirty="0" smtClean="0" sz="400" spc="0">
                <a:solidFill>
                  <a:srgbClr val="24619C"/>
                </a:solidFill>
                <a:latin typeface="Arial"/>
                <a:cs typeface="Arial"/>
              </a:rPr>
              <a:t> </a:t>
            </a:r>
            <a:r>
              <a:rPr dirty="0" smtClean="0" sz="400" spc="5">
                <a:solidFill>
                  <a:srgbClr val="24619C"/>
                </a:solidFill>
                <a:latin typeface="Arial"/>
                <a:cs typeface="Arial"/>
              </a:rPr>
              <a:t> </a:t>
            </a:r>
            <a:r>
              <a:rPr dirty="0" smtClean="0" sz="400" spc="0">
                <a:solidFill>
                  <a:srgbClr val="24619C"/>
                </a:solidFill>
                <a:latin typeface="Arial"/>
                <a:cs typeface="Arial"/>
              </a:rPr>
              <a:t>Y</a:t>
            </a:r>
            <a:r>
              <a:rPr dirty="0" smtClean="0" sz="400" spc="0">
                <a:solidFill>
                  <a:srgbClr val="4F7FAF"/>
                </a:solidFill>
                <a:latin typeface="Arial"/>
                <a:cs typeface="Arial"/>
              </a:rPr>
              <a:t>.</a:t>
            </a:r>
            <a:r>
              <a:rPr dirty="0" smtClean="0" sz="400" spc="50">
                <a:solidFill>
                  <a:srgbClr val="4F7FAF"/>
                </a:solidFill>
                <a:latin typeface="Arial"/>
                <a:cs typeface="Arial"/>
              </a:rPr>
              <a:t> </a:t>
            </a:r>
            <a:r>
              <a:rPr dirty="0" smtClean="0" sz="400" spc="0">
                <a:solidFill>
                  <a:srgbClr val="24619C"/>
                </a:solidFill>
                <a:latin typeface="Arial"/>
                <a:cs typeface="Arial"/>
              </a:rPr>
              <a:t>0</a:t>
            </a:r>
            <a:r>
              <a:rPr dirty="0" smtClean="0" sz="400" spc="43">
                <a:solidFill>
                  <a:srgbClr val="24619C"/>
                </a:solidFill>
                <a:latin typeface="Arial"/>
                <a:cs typeface="Arial"/>
              </a:rPr>
              <a:t> </a:t>
            </a:r>
            <a:r>
              <a:rPr dirty="0" smtClean="0" sz="400" spc="0">
                <a:solidFill>
                  <a:srgbClr val="24619C"/>
                </a:solidFill>
                <a:latin typeface="Arial"/>
                <a:cs typeface="Arial"/>
              </a:rPr>
              <a:t>U</a:t>
            </a:r>
            <a:r>
              <a:rPr dirty="0" smtClean="0" sz="400" spc="0">
                <a:solidFill>
                  <a:srgbClr val="24619C"/>
                </a:solidFill>
                <a:latin typeface="Arial"/>
                <a:cs typeface="Arial"/>
              </a:rPr>
              <a:t>T</a:t>
            </a:r>
            <a:r>
              <a:rPr dirty="0" smtClean="0" sz="400" spc="34">
                <a:solidFill>
                  <a:srgbClr val="24619C"/>
                </a:solidFill>
                <a:latin typeface="Arial"/>
                <a:cs typeface="Arial"/>
              </a:rPr>
              <a:t> </a:t>
            </a:r>
            <a:r>
              <a:rPr dirty="0" smtClean="0" sz="400" spc="0">
                <a:solidFill>
                  <a:srgbClr val="24619C"/>
                </a:solidFill>
                <a:latin typeface="Arial"/>
                <a:cs typeface="Arial"/>
              </a:rPr>
              <a:t>5</a:t>
            </a:r>
            <a:r>
              <a:rPr dirty="0" smtClean="0" sz="400" spc="65">
                <a:solidFill>
                  <a:srgbClr val="24619C"/>
                </a:solidFill>
                <a:latin typeface="Arial"/>
                <a:cs typeface="Arial"/>
              </a:rPr>
              <a:t> </a:t>
            </a:r>
            <a:r>
              <a:rPr dirty="0" smtClean="0" sz="400" spc="0">
                <a:solidFill>
                  <a:srgbClr val="24619C"/>
                </a:solidFill>
                <a:latin typeface="Arial"/>
                <a:cs typeface="Arial"/>
              </a:rPr>
              <a:t>0</a:t>
            </a:r>
            <a:r>
              <a:rPr dirty="0" smtClean="0" sz="400" spc="61">
                <a:solidFill>
                  <a:srgbClr val="24619C"/>
                </a:solidFill>
                <a:latin typeface="Arial"/>
                <a:cs typeface="Arial"/>
              </a:rPr>
              <a:t> </a:t>
            </a:r>
            <a:r>
              <a:rPr dirty="0" smtClean="0" sz="400" spc="0">
                <a:solidFill>
                  <a:srgbClr val="24619C"/>
                </a:solidFill>
                <a:latin typeface="Arial"/>
                <a:cs typeface="Arial"/>
              </a:rPr>
              <a:t>U</a:t>
            </a:r>
            <a:r>
              <a:rPr dirty="0" smtClean="0" sz="400" spc="0">
                <a:solidFill>
                  <a:srgbClr val="24619C"/>
                </a:solidFill>
                <a:latin typeface="Arial"/>
                <a:cs typeface="Arial"/>
              </a:rPr>
              <a:t>R</a:t>
            </a:r>
            <a:r>
              <a:rPr dirty="0" smtClean="0" sz="400" spc="34">
                <a:solidFill>
                  <a:srgbClr val="24619C"/>
                </a:solidFill>
                <a:latin typeface="Arial"/>
                <a:cs typeface="Arial"/>
              </a:rPr>
              <a:t> </a:t>
            </a:r>
            <a:r>
              <a:rPr dirty="0" smtClean="0" sz="400" spc="0">
                <a:solidFill>
                  <a:srgbClr val="24619C"/>
                </a:solidFill>
                <a:latin typeface="Arial"/>
                <a:cs typeface="Arial"/>
              </a:rPr>
              <a:t>C</a:t>
            </a:r>
            <a:r>
              <a:rPr dirty="0" smtClean="0" sz="400" spc="0">
                <a:solidFill>
                  <a:srgbClr val="24619C"/>
                </a:solidFill>
                <a:latin typeface="Arial"/>
                <a:cs typeface="Arial"/>
              </a:rPr>
              <a:t>I</a:t>
            </a:r>
            <a:r>
              <a:rPr dirty="0" smtClean="0" sz="400" spc="0">
                <a:solidFill>
                  <a:srgbClr val="24619C"/>
                </a:solidFill>
                <a:latin typeface="Arial"/>
                <a:cs typeface="Arial"/>
              </a:rPr>
              <a:t> </a:t>
            </a:r>
            <a:r>
              <a:rPr dirty="0" smtClean="0" sz="400" spc="-39">
                <a:solidFill>
                  <a:srgbClr val="24619C"/>
                </a:solidFill>
                <a:latin typeface="Arial"/>
                <a:cs typeface="Arial"/>
              </a:rPr>
              <a:t> </a:t>
            </a:r>
            <a:r>
              <a:rPr dirty="0" smtClean="0" sz="400" spc="0">
                <a:solidFill>
                  <a:srgbClr val="24619C"/>
                </a:solidFill>
                <a:latin typeface="Arial"/>
                <a:cs typeface="Arial"/>
              </a:rPr>
              <a:t>N</a:t>
            </a:r>
            <a:r>
              <a:rPr dirty="0" smtClean="0" sz="400" spc="0">
                <a:solidFill>
                  <a:srgbClr val="24619C"/>
                </a:solidFill>
                <a:latin typeface="Arial"/>
                <a:cs typeface="Arial"/>
              </a:rPr>
              <a:t>G</a:t>
            </a:r>
            <a:endParaRPr sz="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04098" y="6484419"/>
            <a:ext cx="988342" cy="1137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5"/>
              </a:spcBef>
            </a:pPr>
            <a:r>
              <a:rPr dirty="0" smtClean="0" sz="700" spc="4">
                <a:solidFill>
                  <a:srgbClr val="474747"/>
                </a:solidFill>
                <a:latin typeface="Arial"/>
                <a:cs typeface="Arial"/>
              </a:rPr>
              <a:t>P</a:t>
            </a:r>
            <a:r>
              <a:rPr dirty="0" smtClean="0" sz="700" spc="-4">
                <a:solidFill>
                  <a:srgbClr val="474747"/>
                </a:solidFill>
                <a:latin typeface="Arial"/>
                <a:cs typeface="Arial"/>
              </a:rPr>
              <a:t>r</a:t>
            </a:r>
            <a:r>
              <a:rPr dirty="0" smtClean="0" sz="700" spc="-4">
                <a:solidFill>
                  <a:srgbClr val="474747"/>
                </a:solidFill>
                <a:latin typeface="Arial"/>
                <a:cs typeface="Arial"/>
              </a:rPr>
              <a:t>e</a:t>
            </a:r>
            <a:r>
              <a:rPr dirty="0" smtClean="0" sz="700" spc="0">
                <a:solidFill>
                  <a:srgbClr val="474747"/>
                </a:solidFill>
                <a:latin typeface="Arial"/>
                <a:cs typeface="Arial"/>
              </a:rPr>
              <a:t>s</a:t>
            </a:r>
            <a:r>
              <a:rPr dirty="0" smtClean="0" sz="700" spc="-4">
                <a:solidFill>
                  <a:srgbClr val="474747"/>
                </a:solidFill>
                <a:latin typeface="Arial"/>
                <a:cs typeface="Arial"/>
              </a:rPr>
              <a:t>e</a:t>
            </a:r>
            <a:r>
              <a:rPr dirty="0" smtClean="0" sz="700" spc="-4">
                <a:solidFill>
                  <a:srgbClr val="474747"/>
                </a:solidFill>
                <a:latin typeface="Arial"/>
                <a:cs typeface="Arial"/>
              </a:rPr>
              <a:t>n</a:t>
            </a:r>
            <a:r>
              <a:rPr dirty="0" smtClean="0" sz="700" spc="0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dirty="0" smtClean="0" sz="700" spc="-4">
                <a:solidFill>
                  <a:srgbClr val="474747"/>
                </a:solidFill>
                <a:latin typeface="Arial"/>
                <a:cs typeface="Arial"/>
              </a:rPr>
              <a:t>a</a:t>
            </a:r>
            <a:r>
              <a:rPr dirty="0" smtClean="0" sz="700" spc="0">
                <a:solidFill>
                  <a:srgbClr val="474747"/>
                </a:solidFill>
                <a:latin typeface="Arial"/>
                <a:cs typeface="Arial"/>
              </a:rPr>
              <a:t>ti</a:t>
            </a:r>
            <a:r>
              <a:rPr dirty="0" smtClean="0" sz="700" spc="-4">
                <a:solidFill>
                  <a:srgbClr val="474747"/>
                </a:solidFill>
                <a:latin typeface="Arial"/>
                <a:cs typeface="Arial"/>
              </a:rPr>
              <a:t>o</a:t>
            </a:r>
            <a:r>
              <a:rPr dirty="0" smtClean="0" sz="700" spc="0">
                <a:solidFill>
                  <a:srgbClr val="474747"/>
                </a:solidFill>
                <a:latin typeface="Arial"/>
                <a:cs typeface="Arial"/>
              </a:rPr>
              <a:t>n</a:t>
            </a:r>
            <a:r>
              <a:rPr dirty="0" smtClean="0" sz="700" spc="-9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dirty="0" smtClean="0" sz="700" spc="4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dirty="0" smtClean="0" sz="700" spc="0">
                <a:solidFill>
                  <a:srgbClr val="474747"/>
                </a:solidFill>
                <a:latin typeface="Arial"/>
                <a:cs typeface="Arial"/>
              </a:rPr>
              <a:t>itle</a:t>
            </a:r>
            <a:r>
              <a:rPr dirty="0" smtClean="0" sz="700" spc="-18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474747"/>
                </a:solidFill>
                <a:latin typeface="Arial"/>
                <a:cs typeface="Arial"/>
              </a:rPr>
              <a:t>|</a:t>
            </a:r>
            <a:r>
              <a:rPr dirty="0" smtClean="0" sz="700" spc="8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474747"/>
                </a:solidFill>
                <a:latin typeface="Arial"/>
                <a:cs typeface="Arial"/>
              </a:rPr>
              <a:t>Da</a:t>
            </a:r>
            <a:r>
              <a:rPr dirty="0" smtClean="0" sz="700" spc="-4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dirty="0" smtClean="0" sz="700" spc="0">
                <a:solidFill>
                  <a:srgbClr val="474747"/>
                </a:solidFill>
                <a:latin typeface="Arial"/>
                <a:cs typeface="Arial"/>
              </a:rPr>
              <a:t>e</a:t>
            </a:r>
            <a:endParaRPr sz="7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7389622" y="6666385"/>
            <a:ext cx="2309483" cy="11592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25"/>
              </a:spcBef>
            </a:pP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Co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p</a:t>
            </a:r>
            <a:r>
              <a:rPr dirty="0" smtClean="0" sz="700" spc="-25">
                <a:solidFill>
                  <a:srgbClr val="909090"/>
                </a:solidFill>
                <a:latin typeface="Arial"/>
                <a:cs typeface="Arial"/>
              </a:rPr>
              <a:t>y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r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ig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h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t</a:t>
            </a:r>
            <a:r>
              <a:rPr dirty="0" smtClean="0" sz="700" spc="14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©</a:t>
            </a:r>
            <a:r>
              <a:rPr dirty="0" smtClean="0" sz="700" spc="-5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Ca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p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g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e</a:t>
            </a:r>
            <a:r>
              <a:rPr dirty="0" smtClean="0" sz="700" spc="9">
                <a:solidFill>
                  <a:srgbClr val="909090"/>
                </a:solidFill>
                <a:latin typeface="Arial"/>
                <a:cs typeface="Arial"/>
              </a:rPr>
              <a:t>m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ini</a:t>
            </a:r>
            <a:r>
              <a:rPr dirty="0" smtClean="0" sz="700" spc="-23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2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0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1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5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.</a:t>
            </a:r>
            <a:r>
              <a:rPr dirty="0" smtClean="0" sz="700" spc="2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dirty="0" smtClean="0" sz="700" spc="4">
                <a:solidFill>
                  <a:srgbClr val="909090"/>
                </a:solidFill>
                <a:latin typeface="Arial"/>
                <a:cs typeface="Arial"/>
              </a:rPr>
              <a:t>A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ll</a:t>
            </a:r>
            <a:r>
              <a:rPr dirty="0" smtClean="0" sz="700" spc="-17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Ri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g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h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ts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Res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e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r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v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e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d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       </a:t>
            </a:r>
            <a:r>
              <a:rPr dirty="0" smtClean="0" sz="700" spc="59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18</a:t>
            </a:r>
            <a:endParaRPr sz="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bject 20"/>
          <p:cNvSpPr/>
          <p:nvPr/>
        </p:nvSpPr>
        <p:spPr>
          <a:xfrm>
            <a:off x="0" y="409956"/>
            <a:ext cx="9906000" cy="83515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1" name="object 21"/>
          <p:cNvSpPr/>
          <p:nvPr/>
        </p:nvSpPr>
        <p:spPr>
          <a:xfrm>
            <a:off x="45720" y="605028"/>
            <a:ext cx="106680" cy="1066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2" name="object 22"/>
          <p:cNvSpPr/>
          <p:nvPr/>
        </p:nvSpPr>
        <p:spPr>
          <a:xfrm>
            <a:off x="1" y="438908"/>
            <a:ext cx="9905998" cy="724683"/>
          </a:xfrm>
          <a:custGeom>
            <a:avLst/>
            <a:gdLst/>
            <a:ahLst/>
            <a:cxnLst/>
            <a:rect l="l" t="t" r="r" b="b"/>
            <a:pathLst>
              <a:path w="9905998" h="724683">
                <a:moveTo>
                  <a:pt x="457935" y="611028"/>
                </a:moveTo>
                <a:lnTo>
                  <a:pt x="447560" y="591078"/>
                </a:lnTo>
                <a:lnTo>
                  <a:pt x="434874" y="569125"/>
                </a:lnTo>
                <a:lnTo>
                  <a:pt x="419746" y="545670"/>
                </a:lnTo>
                <a:lnTo>
                  <a:pt x="402044" y="521213"/>
                </a:lnTo>
                <a:lnTo>
                  <a:pt x="381638" y="496255"/>
                </a:lnTo>
                <a:lnTo>
                  <a:pt x="358396" y="471298"/>
                </a:lnTo>
                <a:lnTo>
                  <a:pt x="332187" y="446841"/>
                </a:lnTo>
                <a:lnTo>
                  <a:pt x="302882" y="423385"/>
                </a:lnTo>
                <a:lnTo>
                  <a:pt x="270347" y="401433"/>
                </a:lnTo>
                <a:lnTo>
                  <a:pt x="234453" y="381483"/>
                </a:lnTo>
                <a:lnTo>
                  <a:pt x="195068" y="364038"/>
                </a:lnTo>
                <a:lnTo>
                  <a:pt x="152061" y="349597"/>
                </a:lnTo>
                <a:lnTo>
                  <a:pt x="105302" y="338663"/>
                </a:lnTo>
                <a:lnTo>
                  <a:pt x="54658" y="331735"/>
                </a:lnTo>
                <a:lnTo>
                  <a:pt x="0" y="329314"/>
                </a:lnTo>
                <a:lnTo>
                  <a:pt x="0" y="396751"/>
                </a:lnTo>
                <a:lnTo>
                  <a:pt x="54658" y="399146"/>
                </a:lnTo>
                <a:lnTo>
                  <a:pt x="105302" y="406000"/>
                </a:lnTo>
                <a:lnTo>
                  <a:pt x="152061" y="416818"/>
                </a:lnTo>
                <a:lnTo>
                  <a:pt x="195068" y="431105"/>
                </a:lnTo>
                <a:lnTo>
                  <a:pt x="234453" y="448365"/>
                </a:lnTo>
                <a:lnTo>
                  <a:pt x="270347" y="468102"/>
                </a:lnTo>
                <a:lnTo>
                  <a:pt x="302882" y="489821"/>
                </a:lnTo>
                <a:lnTo>
                  <a:pt x="332187" y="513026"/>
                </a:lnTo>
                <a:lnTo>
                  <a:pt x="358396" y="537222"/>
                </a:lnTo>
                <a:lnTo>
                  <a:pt x="381638" y="561914"/>
                </a:lnTo>
                <a:lnTo>
                  <a:pt x="402044" y="586606"/>
                </a:lnTo>
                <a:lnTo>
                  <a:pt x="419746" y="610803"/>
                </a:lnTo>
                <a:lnTo>
                  <a:pt x="434874" y="634008"/>
                </a:lnTo>
                <a:lnTo>
                  <a:pt x="447560" y="655727"/>
                </a:lnTo>
                <a:lnTo>
                  <a:pt x="457935" y="675464"/>
                </a:lnTo>
                <a:lnTo>
                  <a:pt x="466130" y="692724"/>
                </a:lnTo>
                <a:lnTo>
                  <a:pt x="472275" y="707011"/>
                </a:lnTo>
                <a:lnTo>
                  <a:pt x="478943" y="724683"/>
                </a:lnTo>
                <a:lnTo>
                  <a:pt x="480512" y="724683"/>
                </a:lnTo>
                <a:lnTo>
                  <a:pt x="501569" y="675464"/>
                </a:lnTo>
                <a:lnTo>
                  <a:pt x="524717" y="634008"/>
                </a:lnTo>
                <a:lnTo>
                  <a:pt x="557701" y="586606"/>
                </a:lnTo>
                <a:lnTo>
                  <a:pt x="601590" y="537222"/>
                </a:lnTo>
                <a:lnTo>
                  <a:pt x="657449" y="489821"/>
                </a:lnTo>
                <a:lnTo>
                  <a:pt x="690202" y="468102"/>
                </a:lnTo>
                <a:lnTo>
                  <a:pt x="726347" y="448365"/>
                </a:lnTo>
                <a:lnTo>
                  <a:pt x="766020" y="431105"/>
                </a:lnTo>
                <a:lnTo>
                  <a:pt x="809352" y="416818"/>
                </a:lnTo>
                <a:lnTo>
                  <a:pt x="856478" y="406000"/>
                </a:lnTo>
                <a:lnTo>
                  <a:pt x="907531" y="399146"/>
                </a:lnTo>
                <a:lnTo>
                  <a:pt x="962645" y="396751"/>
                </a:lnTo>
                <a:lnTo>
                  <a:pt x="9419969" y="396751"/>
                </a:lnTo>
                <a:lnTo>
                  <a:pt x="9475087" y="394356"/>
                </a:lnTo>
                <a:lnTo>
                  <a:pt x="9526191" y="387502"/>
                </a:lnTo>
                <a:lnTo>
                  <a:pt x="9573409" y="376684"/>
                </a:lnTo>
                <a:lnTo>
                  <a:pt x="9616868" y="362397"/>
                </a:lnTo>
                <a:lnTo>
                  <a:pt x="9656698" y="345137"/>
                </a:lnTo>
                <a:lnTo>
                  <a:pt x="9693028" y="325400"/>
                </a:lnTo>
                <a:lnTo>
                  <a:pt x="9725985" y="303681"/>
                </a:lnTo>
                <a:lnTo>
                  <a:pt x="9755698" y="280476"/>
                </a:lnTo>
                <a:lnTo>
                  <a:pt x="9782295" y="256279"/>
                </a:lnTo>
                <a:lnTo>
                  <a:pt x="9805906" y="231587"/>
                </a:lnTo>
                <a:lnTo>
                  <a:pt x="9826658" y="206895"/>
                </a:lnTo>
                <a:lnTo>
                  <a:pt x="9844680" y="182699"/>
                </a:lnTo>
                <a:lnTo>
                  <a:pt x="9860101" y="159494"/>
                </a:lnTo>
                <a:lnTo>
                  <a:pt x="9873048" y="137775"/>
                </a:lnTo>
                <a:lnTo>
                  <a:pt x="9883651" y="118038"/>
                </a:lnTo>
                <a:lnTo>
                  <a:pt x="9892039" y="100778"/>
                </a:lnTo>
                <a:lnTo>
                  <a:pt x="9898338" y="86491"/>
                </a:lnTo>
                <a:lnTo>
                  <a:pt x="9905189" y="68819"/>
                </a:lnTo>
                <a:lnTo>
                  <a:pt x="9905998" y="66424"/>
                </a:lnTo>
                <a:lnTo>
                  <a:pt x="9905998" y="0"/>
                </a:lnTo>
                <a:lnTo>
                  <a:pt x="9905189" y="1382"/>
                </a:lnTo>
                <a:lnTo>
                  <a:pt x="9902679" y="8236"/>
                </a:lnTo>
                <a:lnTo>
                  <a:pt x="9898338" y="19054"/>
                </a:lnTo>
                <a:lnTo>
                  <a:pt x="9873048" y="70338"/>
                </a:lnTo>
                <a:lnTo>
                  <a:pt x="9844680" y="115262"/>
                </a:lnTo>
                <a:lnTo>
                  <a:pt x="9805906" y="164150"/>
                </a:lnTo>
                <a:lnTo>
                  <a:pt x="9755698" y="213039"/>
                </a:lnTo>
                <a:lnTo>
                  <a:pt x="9693028" y="257963"/>
                </a:lnTo>
                <a:lnTo>
                  <a:pt x="9656698" y="277700"/>
                </a:lnTo>
                <a:lnTo>
                  <a:pt x="9616868" y="294960"/>
                </a:lnTo>
                <a:lnTo>
                  <a:pt x="9573409" y="309247"/>
                </a:lnTo>
                <a:lnTo>
                  <a:pt x="9526191" y="320065"/>
                </a:lnTo>
                <a:lnTo>
                  <a:pt x="9475087" y="326919"/>
                </a:lnTo>
                <a:lnTo>
                  <a:pt x="9419969" y="329314"/>
                </a:lnTo>
                <a:lnTo>
                  <a:pt x="962645" y="329314"/>
                </a:lnTo>
                <a:lnTo>
                  <a:pt x="907531" y="331735"/>
                </a:lnTo>
                <a:lnTo>
                  <a:pt x="856478" y="338663"/>
                </a:lnTo>
                <a:lnTo>
                  <a:pt x="809352" y="349597"/>
                </a:lnTo>
                <a:lnTo>
                  <a:pt x="766020" y="364038"/>
                </a:lnTo>
                <a:lnTo>
                  <a:pt x="726347" y="381483"/>
                </a:lnTo>
                <a:lnTo>
                  <a:pt x="690202" y="401433"/>
                </a:lnTo>
                <a:lnTo>
                  <a:pt x="657449" y="423385"/>
                </a:lnTo>
                <a:lnTo>
                  <a:pt x="627956" y="446841"/>
                </a:lnTo>
                <a:lnTo>
                  <a:pt x="601590" y="471298"/>
                </a:lnTo>
                <a:lnTo>
                  <a:pt x="578216" y="496255"/>
                </a:lnTo>
                <a:lnTo>
                  <a:pt x="557701" y="521213"/>
                </a:lnTo>
                <a:lnTo>
                  <a:pt x="539913" y="545670"/>
                </a:lnTo>
                <a:lnTo>
                  <a:pt x="524717" y="569125"/>
                </a:lnTo>
                <a:lnTo>
                  <a:pt x="511980" y="591078"/>
                </a:lnTo>
                <a:lnTo>
                  <a:pt x="501569" y="611028"/>
                </a:lnTo>
                <a:lnTo>
                  <a:pt x="493350" y="628473"/>
                </a:lnTo>
                <a:lnTo>
                  <a:pt x="487190" y="642914"/>
                </a:lnTo>
                <a:lnTo>
                  <a:pt x="480512" y="660776"/>
                </a:lnTo>
                <a:lnTo>
                  <a:pt x="478943" y="660776"/>
                </a:lnTo>
                <a:lnTo>
                  <a:pt x="476503" y="653848"/>
                </a:lnTo>
                <a:lnTo>
                  <a:pt x="472275" y="642914"/>
                </a:lnTo>
                <a:lnTo>
                  <a:pt x="466130" y="628473"/>
                </a:lnTo>
                <a:lnTo>
                  <a:pt x="457935" y="611028"/>
                </a:lnTo>
                <a:close/>
              </a:path>
            </a:pathLst>
          </a:custGeom>
          <a:solidFill>
            <a:srgbClr val="0097C6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3" name="object 23"/>
          <p:cNvSpPr/>
          <p:nvPr/>
        </p:nvSpPr>
        <p:spPr>
          <a:xfrm>
            <a:off x="1" y="6362700"/>
            <a:ext cx="9905998" cy="0"/>
          </a:xfrm>
          <a:custGeom>
            <a:avLst/>
            <a:gdLst/>
            <a:ahLst/>
            <a:cxnLst/>
            <a:rect l="l" t="t" r="r" b="b"/>
            <a:pathLst>
              <a:path w="9905998" h="0">
                <a:moveTo>
                  <a:pt x="9905998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0097C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4" name="object 24"/>
          <p:cNvSpPr/>
          <p:nvPr/>
        </p:nvSpPr>
        <p:spPr>
          <a:xfrm>
            <a:off x="0" y="0"/>
            <a:ext cx="9906000" cy="6362700"/>
          </a:xfrm>
          <a:custGeom>
            <a:avLst/>
            <a:gdLst/>
            <a:ahLst/>
            <a:cxnLst/>
            <a:rect l="l" t="t" r="r" b="b"/>
            <a:pathLst>
              <a:path w="9906000" h="6362700">
                <a:moveTo>
                  <a:pt x="9906000" y="0"/>
                </a:moveTo>
                <a:lnTo>
                  <a:pt x="0" y="0"/>
                </a:lnTo>
                <a:lnTo>
                  <a:pt x="0" y="6362700"/>
                </a:lnTo>
                <a:lnTo>
                  <a:pt x="9906000" y="6362700"/>
                </a:lnTo>
                <a:lnTo>
                  <a:pt x="9906000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5" name="object 25"/>
          <p:cNvSpPr/>
          <p:nvPr/>
        </p:nvSpPr>
        <p:spPr>
          <a:xfrm>
            <a:off x="0" y="0"/>
            <a:ext cx="9906000" cy="1128776"/>
          </a:xfrm>
          <a:custGeom>
            <a:avLst/>
            <a:gdLst/>
            <a:ahLst/>
            <a:cxnLst/>
            <a:rect l="l" t="t" r="r" b="b"/>
            <a:pathLst>
              <a:path w="9906000" h="1128776">
                <a:moveTo>
                  <a:pt x="0" y="0"/>
                </a:moveTo>
                <a:lnTo>
                  <a:pt x="0" y="801877"/>
                </a:lnTo>
                <a:lnTo>
                  <a:pt x="44018" y="809048"/>
                </a:lnTo>
                <a:lnTo>
                  <a:pt x="84978" y="817151"/>
                </a:lnTo>
                <a:lnTo>
                  <a:pt x="123033" y="826194"/>
                </a:lnTo>
                <a:lnTo>
                  <a:pt x="158341" y="836180"/>
                </a:lnTo>
                <a:lnTo>
                  <a:pt x="191055" y="847115"/>
                </a:lnTo>
                <a:lnTo>
                  <a:pt x="221332" y="859006"/>
                </a:lnTo>
                <a:lnTo>
                  <a:pt x="249326" y="871857"/>
                </a:lnTo>
                <a:lnTo>
                  <a:pt x="275193" y="885673"/>
                </a:lnTo>
                <a:lnTo>
                  <a:pt x="299089" y="900461"/>
                </a:lnTo>
                <a:lnTo>
                  <a:pt x="321168" y="916225"/>
                </a:lnTo>
                <a:lnTo>
                  <a:pt x="341587" y="932971"/>
                </a:lnTo>
                <a:lnTo>
                  <a:pt x="360500" y="950705"/>
                </a:lnTo>
                <a:lnTo>
                  <a:pt x="378063" y="969432"/>
                </a:lnTo>
                <a:lnTo>
                  <a:pt x="394431" y="989157"/>
                </a:lnTo>
                <a:lnTo>
                  <a:pt x="409760" y="1009886"/>
                </a:lnTo>
                <a:lnTo>
                  <a:pt x="424204" y="1031624"/>
                </a:lnTo>
                <a:lnTo>
                  <a:pt x="437920" y="1054376"/>
                </a:lnTo>
                <a:lnTo>
                  <a:pt x="451063" y="1078149"/>
                </a:lnTo>
                <a:lnTo>
                  <a:pt x="463787" y="1102947"/>
                </a:lnTo>
                <a:lnTo>
                  <a:pt x="476250" y="1128776"/>
                </a:lnTo>
                <a:lnTo>
                  <a:pt x="492137" y="1105914"/>
                </a:lnTo>
                <a:lnTo>
                  <a:pt x="507125" y="1083119"/>
                </a:lnTo>
                <a:lnTo>
                  <a:pt x="521491" y="1060491"/>
                </a:lnTo>
                <a:lnTo>
                  <a:pt x="535515" y="1038132"/>
                </a:lnTo>
                <a:lnTo>
                  <a:pt x="549474" y="1016144"/>
                </a:lnTo>
                <a:lnTo>
                  <a:pt x="578314" y="973690"/>
                </a:lnTo>
                <a:lnTo>
                  <a:pt x="610240" y="933941"/>
                </a:lnTo>
                <a:lnTo>
                  <a:pt x="647482" y="897713"/>
                </a:lnTo>
                <a:lnTo>
                  <a:pt x="692267" y="865821"/>
                </a:lnTo>
                <a:lnTo>
                  <a:pt x="746824" y="839079"/>
                </a:lnTo>
                <a:lnTo>
                  <a:pt x="813383" y="818301"/>
                </a:lnTo>
                <a:lnTo>
                  <a:pt x="851860" y="810403"/>
                </a:lnTo>
                <a:lnTo>
                  <a:pt x="894172" y="804302"/>
                </a:lnTo>
                <a:lnTo>
                  <a:pt x="940600" y="800100"/>
                </a:lnTo>
                <a:lnTo>
                  <a:pt x="9467850" y="800100"/>
                </a:lnTo>
                <a:lnTo>
                  <a:pt x="9502265" y="799084"/>
                </a:lnTo>
                <a:lnTo>
                  <a:pt x="9535266" y="795633"/>
                </a:lnTo>
                <a:lnTo>
                  <a:pt x="9566869" y="789889"/>
                </a:lnTo>
                <a:lnTo>
                  <a:pt x="9597091" y="781988"/>
                </a:lnTo>
                <a:lnTo>
                  <a:pt x="9625947" y="772072"/>
                </a:lnTo>
                <a:lnTo>
                  <a:pt x="9653453" y="760280"/>
                </a:lnTo>
                <a:lnTo>
                  <a:pt x="9679627" y="746750"/>
                </a:lnTo>
                <a:lnTo>
                  <a:pt x="9704484" y="731623"/>
                </a:lnTo>
                <a:lnTo>
                  <a:pt x="9728041" y="715038"/>
                </a:lnTo>
                <a:lnTo>
                  <a:pt x="9750313" y="697134"/>
                </a:lnTo>
                <a:lnTo>
                  <a:pt x="9771318" y="678051"/>
                </a:lnTo>
                <a:lnTo>
                  <a:pt x="9791072" y="657929"/>
                </a:lnTo>
                <a:lnTo>
                  <a:pt x="9809590" y="636906"/>
                </a:lnTo>
                <a:lnTo>
                  <a:pt x="9826889" y="615122"/>
                </a:lnTo>
                <a:lnTo>
                  <a:pt x="9842986" y="592716"/>
                </a:lnTo>
                <a:lnTo>
                  <a:pt x="9857896" y="569829"/>
                </a:lnTo>
                <a:lnTo>
                  <a:pt x="9871636" y="546599"/>
                </a:lnTo>
                <a:lnTo>
                  <a:pt x="9895672" y="499670"/>
                </a:lnTo>
                <a:lnTo>
                  <a:pt x="9906000" y="476250"/>
                </a:lnTo>
                <a:lnTo>
                  <a:pt x="9906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6" name="object 26"/>
          <p:cNvSpPr/>
          <p:nvPr/>
        </p:nvSpPr>
        <p:spPr>
          <a:xfrm>
            <a:off x="1" y="438908"/>
            <a:ext cx="9905998" cy="724683"/>
          </a:xfrm>
          <a:custGeom>
            <a:avLst/>
            <a:gdLst/>
            <a:ahLst/>
            <a:cxnLst/>
            <a:rect l="l" t="t" r="r" b="b"/>
            <a:pathLst>
              <a:path w="9905998" h="724683">
                <a:moveTo>
                  <a:pt x="457935" y="611028"/>
                </a:moveTo>
                <a:lnTo>
                  <a:pt x="447560" y="591078"/>
                </a:lnTo>
                <a:lnTo>
                  <a:pt x="434874" y="569125"/>
                </a:lnTo>
                <a:lnTo>
                  <a:pt x="419746" y="545670"/>
                </a:lnTo>
                <a:lnTo>
                  <a:pt x="402044" y="521213"/>
                </a:lnTo>
                <a:lnTo>
                  <a:pt x="381638" y="496255"/>
                </a:lnTo>
                <a:lnTo>
                  <a:pt x="358396" y="471298"/>
                </a:lnTo>
                <a:lnTo>
                  <a:pt x="332187" y="446841"/>
                </a:lnTo>
                <a:lnTo>
                  <a:pt x="302882" y="423385"/>
                </a:lnTo>
                <a:lnTo>
                  <a:pt x="270347" y="401433"/>
                </a:lnTo>
                <a:lnTo>
                  <a:pt x="234453" y="381483"/>
                </a:lnTo>
                <a:lnTo>
                  <a:pt x="195068" y="364038"/>
                </a:lnTo>
                <a:lnTo>
                  <a:pt x="152061" y="349597"/>
                </a:lnTo>
                <a:lnTo>
                  <a:pt x="105302" y="338663"/>
                </a:lnTo>
                <a:lnTo>
                  <a:pt x="54658" y="331735"/>
                </a:lnTo>
                <a:lnTo>
                  <a:pt x="0" y="329314"/>
                </a:lnTo>
                <a:lnTo>
                  <a:pt x="0" y="396751"/>
                </a:lnTo>
                <a:lnTo>
                  <a:pt x="54658" y="399146"/>
                </a:lnTo>
                <a:lnTo>
                  <a:pt x="105302" y="406000"/>
                </a:lnTo>
                <a:lnTo>
                  <a:pt x="152061" y="416818"/>
                </a:lnTo>
                <a:lnTo>
                  <a:pt x="195068" y="431105"/>
                </a:lnTo>
                <a:lnTo>
                  <a:pt x="234453" y="448365"/>
                </a:lnTo>
                <a:lnTo>
                  <a:pt x="270347" y="468102"/>
                </a:lnTo>
                <a:lnTo>
                  <a:pt x="302882" y="489821"/>
                </a:lnTo>
                <a:lnTo>
                  <a:pt x="332187" y="513026"/>
                </a:lnTo>
                <a:lnTo>
                  <a:pt x="358396" y="537222"/>
                </a:lnTo>
                <a:lnTo>
                  <a:pt x="381638" y="561914"/>
                </a:lnTo>
                <a:lnTo>
                  <a:pt x="402044" y="586606"/>
                </a:lnTo>
                <a:lnTo>
                  <a:pt x="419746" y="610803"/>
                </a:lnTo>
                <a:lnTo>
                  <a:pt x="434874" y="634008"/>
                </a:lnTo>
                <a:lnTo>
                  <a:pt x="447560" y="655727"/>
                </a:lnTo>
                <a:lnTo>
                  <a:pt x="457935" y="675464"/>
                </a:lnTo>
                <a:lnTo>
                  <a:pt x="466130" y="692724"/>
                </a:lnTo>
                <a:lnTo>
                  <a:pt x="472275" y="707011"/>
                </a:lnTo>
                <a:lnTo>
                  <a:pt x="478943" y="724683"/>
                </a:lnTo>
                <a:lnTo>
                  <a:pt x="480512" y="724683"/>
                </a:lnTo>
                <a:lnTo>
                  <a:pt x="501569" y="675464"/>
                </a:lnTo>
                <a:lnTo>
                  <a:pt x="524717" y="634008"/>
                </a:lnTo>
                <a:lnTo>
                  <a:pt x="557701" y="586606"/>
                </a:lnTo>
                <a:lnTo>
                  <a:pt x="601590" y="537222"/>
                </a:lnTo>
                <a:lnTo>
                  <a:pt x="657449" y="489821"/>
                </a:lnTo>
                <a:lnTo>
                  <a:pt x="690202" y="468102"/>
                </a:lnTo>
                <a:lnTo>
                  <a:pt x="726347" y="448365"/>
                </a:lnTo>
                <a:lnTo>
                  <a:pt x="766020" y="431105"/>
                </a:lnTo>
                <a:lnTo>
                  <a:pt x="809352" y="416818"/>
                </a:lnTo>
                <a:lnTo>
                  <a:pt x="856478" y="406000"/>
                </a:lnTo>
                <a:lnTo>
                  <a:pt x="907531" y="399146"/>
                </a:lnTo>
                <a:lnTo>
                  <a:pt x="962645" y="396751"/>
                </a:lnTo>
                <a:lnTo>
                  <a:pt x="9419969" y="396751"/>
                </a:lnTo>
                <a:lnTo>
                  <a:pt x="9475087" y="394356"/>
                </a:lnTo>
                <a:lnTo>
                  <a:pt x="9526191" y="387502"/>
                </a:lnTo>
                <a:lnTo>
                  <a:pt x="9573409" y="376684"/>
                </a:lnTo>
                <a:lnTo>
                  <a:pt x="9616868" y="362397"/>
                </a:lnTo>
                <a:lnTo>
                  <a:pt x="9656698" y="345137"/>
                </a:lnTo>
                <a:lnTo>
                  <a:pt x="9693028" y="325400"/>
                </a:lnTo>
                <a:lnTo>
                  <a:pt x="9725985" y="303681"/>
                </a:lnTo>
                <a:lnTo>
                  <a:pt x="9755698" y="280476"/>
                </a:lnTo>
                <a:lnTo>
                  <a:pt x="9782295" y="256279"/>
                </a:lnTo>
                <a:lnTo>
                  <a:pt x="9805906" y="231587"/>
                </a:lnTo>
                <a:lnTo>
                  <a:pt x="9826658" y="206895"/>
                </a:lnTo>
                <a:lnTo>
                  <a:pt x="9844680" y="182699"/>
                </a:lnTo>
                <a:lnTo>
                  <a:pt x="9860101" y="159494"/>
                </a:lnTo>
                <a:lnTo>
                  <a:pt x="9873048" y="137775"/>
                </a:lnTo>
                <a:lnTo>
                  <a:pt x="9883651" y="118038"/>
                </a:lnTo>
                <a:lnTo>
                  <a:pt x="9892039" y="100778"/>
                </a:lnTo>
                <a:lnTo>
                  <a:pt x="9898338" y="86491"/>
                </a:lnTo>
                <a:lnTo>
                  <a:pt x="9905189" y="68819"/>
                </a:lnTo>
                <a:lnTo>
                  <a:pt x="9905998" y="66424"/>
                </a:lnTo>
                <a:lnTo>
                  <a:pt x="9905998" y="0"/>
                </a:lnTo>
                <a:lnTo>
                  <a:pt x="9905189" y="1382"/>
                </a:lnTo>
                <a:lnTo>
                  <a:pt x="9902679" y="8236"/>
                </a:lnTo>
                <a:lnTo>
                  <a:pt x="9898338" y="19054"/>
                </a:lnTo>
                <a:lnTo>
                  <a:pt x="9873048" y="70338"/>
                </a:lnTo>
                <a:lnTo>
                  <a:pt x="9844680" y="115262"/>
                </a:lnTo>
                <a:lnTo>
                  <a:pt x="9805906" y="164150"/>
                </a:lnTo>
                <a:lnTo>
                  <a:pt x="9755698" y="213039"/>
                </a:lnTo>
                <a:lnTo>
                  <a:pt x="9693028" y="257963"/>
                </a:lnTo>
                <a:lnTo>
                  <a:pt x="9656698" y="277700"/>
                </a:lnTo>
                <a:lnTo>
                  <a:pt x="9616868" y="294960"/>
                </a:lnTo>
                <a:lnTo>
                  <a:pt x="9573409" y="309247"/>
                </a:lnTo>
                <a:lnTo>
                  <a:pt x="9526191" y="320065"/>
                </a:lnTo>
                <a:lnTo>
                  <a:pt x="9475087" y="326919"/>
                </a:lnTo>
                <a:lnTo>
                  <a:pt x="9419969" y="329314"/>
                </a:lnTo>
                <a:lnTo>
                  <a:pt x="962645" y="329314"/>
                </a:lnTo>
                <a:lnTo>
                  <a:pt x="907531" y="331735"/>
                </a:lnTo>
                <a:lnTo>
                  <a:pt x="856478" y="338663"/>
                </a:lnTo>
                <a:lnTo>
                  <a:pt x="809352" y="349597"/>
                </a:lnTo>
                <a:lnTo>
                  <a:pt x="766020" y="364038"/>
                </a:lnTo>
                <a:lnTo>
                  <a:pt x="726347" y="381483"/>
                </a:lnTo>
                <a:lnTo>
                  <a:pt x="690202" y="401433"/>
                </a:lnTo>
                <a:lnTo>
                  <a:pt x="657449" y="423385"/>
                </a:lnTo>
                <a:lnTo>
                  <a:pt x="627956" y="446841"/>
                </a:lnTo>
                <a:lnTo>
                  <a:pt x="601590" y="471298"/>
                </a:lnTo>
                <a:lnTo>
                  <a:pt x="578216" y="496255"/>
                </a:lnTo>
                <a:lnTo>
                  <a:pt x="557701" y="521213"/>
                </a:lnTo>
                <a:lnTo>
                  <a:pt x="539913" y="545670"/>
                </a:lnTo>
                <a:lnTo>
                  <a:pt x="524717" y="569125"/>
                </a:lnTo>
                <a:lnTo>
                  <a:pt x="511980" y="591078"/>
                </a:lnTo>
                <a:lnTo>
                  <a:pt x="501569" y="611028"/>
                </a:lnTo>
                <a:lnTo>
                  <a:pt x="493350" y="628473"/>
                </a:lnTo>
                <a:lnTo>
                  <a:pt x="487190" y="642914"/>
                </a:lnTo>
                <a:lnTo>
                  <a:pt x="480512" y="660776"/>
                </a:lnTo>
                <a:lnTo>
                  <a:pt x="478943" y="660776"/>
                </a:lnTo>
                <a:lnTo>
                  <a:pt x="476503" y="653848"/>
                </a:lnTo>
                <a:lnTo>
                  <a:pt x="472275" y="642914"/>
                </a:lnTo>
                <a:lnTo>
                  <a:pt x="466130" y="628473"/>
                </a:lnTo>
                <a:lnTo>
                  <a:pt x="457935" y="61102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7" name="object 27"/>
          <p:cNvSpPr/>
          <p:nvPr/>
        </p:nvSpPr>
        <p:spPr>
          <a:xfrm>
            <a:off x="1" y="6362700"/>
            <a:ext cx="9905998" cy="0"/>
          </a:xfrm>
          <a:custGeom>
            <a:avLst/>
            <a:gdLst/>
            <a:ahLst/>
            <a:cxnLst/>
            <a:rect l="l" t="t" r="r" b="b"/>
            <a:pathLst>
              <a:path w="9905998" h="0">
                <a:moveTo>
                  <a:pt x="9905998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0097C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8" name="object 28"/>
          <p:cNvSpPr/>
          <p:nvPr/>
        </p:nvSpPr>
        <p:spPr>
          <a:xfrm>
            <a:off x="0" y="409956"/>
            <a:ext cx="9906000" cy="83515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9" name="object 29"/>
          <p:cNvSpPr/>
          <p:nvPr/>
        </p:nvSpPr>
        <p:spPr>
          <a:xfrm>
            <a:off x="45720" y="605028"/>
            <a:ext cx="106680" cy="10667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0" name="object 30"/>
          <p:cNvSpPr/>
          <p:nvPr/>
        </p:nvSpPr>
        <p:spPr>
          <a:xfrm>
            <a:off x="1" y="438908"/>
            <a:ext cx="9905998" cy="724683"/>
          </a:xfrm>
          <a:custGeom>
            <a:avLst/>
            <a:gdLst/>
            <a:ahLst/>
            <a:cxnLst/>
            <a:rect l="l" t="t" r="r" b="b"/>
            <a:pathLst>
              <a:path w="9905998" h="724683">
                <a:moveTo>
                  <a:pt x="457935" y="611028"/>
                </a:moveTo>
                <a:lnTo>
                  <a:pt x="447560" y="591078"/>
                </a:lnTo>
                <a:lnTo>
                  <a:pt x="434874" y="569125"/>
                </a:lnTo>
                <a:lnTo>
                  <a:pt x="419746" y="545670"/>
                </a:lnTo>
                <a:lnTo>
                  <a:pt x="402044" y="521213"/>
                </a:lnTo>
                <a:lnTo>
                  <a:pt x="381638" y="496255"/>
                </a:lnTo>
                <a:lnTo>
                  <a:pt x="358396" y="471298"/>
                </a:lnTo>
                <a:lnTo>
                  <a:pt x="332187" y="446841"/>
                </a:lnTo>
                <a:lnTo>
                  <a:pt x="302882" y="423385"/>
                </a:lnTo>
                <a:lnTo>
                  <a:pt x="270347" y="401433"/>
                </a:lnTo>
                <a:lnTo>
                  <a:pt x="234453" y="381483"/>
                </a:lnTo>
                <a:lnTo>
                  <a:pt x="195068" y="364038"/>
                </a:lnTo>
                <a:lnTo>
                  <a:pt x="152061" y="349597"/>
                </a:lnTo>
                <a:lnTo>
                  <a:pt x="105302" y="338663"/>
                </a:lnTo>
                <a:lnTo>
                  <a:pt x="54658" y="331735"/>
                </a:lnTo>
                <a:lnTo>
                  <a:pt x="0" y="329314"/>
                </a:lnTo>
                <a:lnTo>
                  <a:pt x="0" y="396751"/>
                </a:lnTo>
                <a:lnTo>
                  <a:pt x="54658" y="399146"/>
                </a:lnTo>
                <a:lnTo>
                  <a:pt x="105302" y="406000"/>
                </a:lnTo>
                <a:lnTo>
                  <a:pt x="152061" y="416818"/>
                </a:lnTo>
                <a:lnTo>
                  <a:pt x="195068" y="431105"/>
                </a:lnTo>
                <a:lnTo>
                  <a:pt x="234453" y="448365"/>
                </a:lnTo>
                <a:lnTo>
                  <a:pt x="270347" y="468102"/>
                </a:lnTo>
                <a:lnTo>
                  <a:pt x="302882" y="489821"/>
                </a:lnTo>
                <a:lnTo>
                  <a:pt x="332187" y="513026"/>
                </a:lnTo>
                <a:lnTo>
                  <a:pt x="358396" y="537222"/>
                </a:lnTo>
                <a:lnTo>
                  <a:pt x="381638" y="561914"/>
                </a:lnTo>
                <a:lnTo>
                  <a:pt x="402044" y="586606"/>
                </a:lnTo>
                <a:lnTo>
                  <a:pt x="419746" y="610803"/>
                </a:lnTo>
                <a:lnTo>
                  <a:pt x="434874" y="634008"/>
                </a:lnTo>
                <a:lnTo>
                  <a:pt x="447560" y="655727"/>
                </a:lnTo>
                <a:lnTo>
                  <a:pt x="457935" y="675464"/>
                </a:lnTo>
                <a:lnTo>
                  <a:pt x="466130" y="692724"/>
                </a:lnTo>
                <a:lnTo>
                  <a:pt x="472275" y="707011"/>
                </a:lnTo>
                <a:lnTo>
                  <a:pt x="478943" y="724683"/>
                </a:lnTo>
                <a:lnTo>
                  <a:pt x="480512" y="724683"/>
                </a:lnTo>
                <a:lnTo>
                  <a:pt x="501569" y="675464"/>
                </a:lnTo>
                <a:lnTo>
                  <a:pt x="524717" y="634008"/>
                </a:lnTo>
                <a:lnTo>
                  <a:pt x="557701" y="586606"/>
                </a:lnTo>
                <a:lnTo>
                  <a:pt x="601590" y="537222"/>
                </a:lnTo>
                <a:lnTo>
                  <a:pt x="657449" y="489821"/>
                </a:lnTo>
                <a:lnTo>
                  <a:pt x="690202" y="468102"/>
                </a:lnTo>
                <a:lnTo>
                  <a:pt x="726347" y="448365"/>
                </a:lnTo>
                <a:lnTo>
                  <a:pt x="766020" y="431105"/>
                </a:lnTo>
                <a:lnTo>
                  <a:pt x="809352" y="416818"/>
                </a:lnTo>
                <a:lnTo>
                  <a:pt x="856478" y="406000"/>
                </a:lnTo>
                <a:lnTo>
                  <a:pt x="907531" y="399146"/>
                </a:lnTo>
                <a:lnTo>
                  <a:pt x="962645" y="396751"/>
                </a:lnTo>
                <a:lnTo>
                  <a:pt x="9419969" y="396751"/>
                </a:lnTo>
                <a:lnTo>
                  <a:pt x="9475087" y="394356"/>
                </a:lnTo>
                <a:lnTo>
                  <a:pt x="9526191" y="387502"/>
                </a:lnTo>
                <a:lnTo>
                  <a:pt x="9573409" y="376684"/>
                </a:lnTo>
                <a:lnTo>
                  <a:pt x="9616868" y="362397"/>
                </a:lnTo>
                <a:lnTo>
                  <a:pt x="9656698" y="345137"/>
                </a:lnTo>
                <a:lnTo>
                  <a:pt x="9693028" y="325400"/>
                </a:lnTo>
                <a:lnTo>
                  <a:pt x="9725985" y="303681"/>
                </a:lnTo>
                <a:lnTo>
                  <a:pt x="9755698" y="280476"/>
                </a:lnTo>
                <a:lnTo>
                  <a:pt x="9782295" y="256279"/>
                </a:lnTo>
                <a:lnTo>
                  <a:pt x="9805906" y="231587"/>
                </a:lnTo>
                <a:lnTo>
                  <a:pt x="9826658" y="206895"/>
                </a:lnTo>
                <a:lnTo>
                  <a:pt x="9844680" y="182699"/>
                </a:lnTo>
                <a:lnTo>
                  <a:pt x="9860101" y="159494"/>
                </a:lnTo>
                <a:lnTo>
                  <a:pt x="9873048" y="137775"/>
                </a:lnTo>
                <a:lnTo>
                  <a:pt x="9883651" y="118038"/>
                </a:lnTo>
                <a:lnTo>
                  <a:pt x="9892039" y="100778"/>
                </a:lnTo>
                <a:lnTo>
                  <a:pt x="9898338" y="86491"/>
                </a:lnTo>
                <a:lnTo>
                  <a:pt x="9905189" y="68819"/>
                </a:lnTo>
                <a:lnTo>
                  <a:pt x="9905998" y="66424"/>
                </a:lnTo>
                <a:lnTo>
                  <a:pt x="9905998" y="0"/>
                </a:lnTo>
                <a:lnTo>
                  <a:pt x="9905189" y="1382"/>
                </a:lnTo>
                <a:lnTo>
                  <a:pt x="9902679" y="8236"/>
                </a:lnTo>
                <a:lnTo>
                  <a:pt x="9898338" y="19054"/>
                </a:lnTo>
                <a:lnTo>
                  <a:pt x="9873048" y="70338"/>
                </a:lnTo>
                <a:lnTo>
                  <a:pt x="9844680" y="115262"/>
                </a:lnTo>
                <a:lnTo>
                  <a:pt x="9805906" y="164150"/>
                </a:lnTo>
                <a:lnTo>
                  <a:pt x="9755698" y="213039"/>
                </a:lnTo>
                <a:lnTo>
                  <a:pt x="9693028" y="257963"/>
                </a:lnTo>
                <a:lnTo>
                  <a:pt x="9656698" y="277700"/>
                </a:lnTo>
                <a:lnTo>
                  <a:pt x="9616868" y="294960"/>
                </a:lnTo>
                <a:lnTo>
                  <a:pt x="9573409" y="309247"/>
                </a:lnTo>
                <a:lnTo>
                  <a:pt x="9526191" y="320065"/>
                </a:lnTo>
                <a:lnTo>
                  <a:pt x="9475087" y="326919"/>
                </a:lnTo>
                <a:lnTo>
                  <a:pt x="9419969" y="329314"/>
                </a:lnTo>
                <a:lnTo>
                  <a:pt x="962645" y="329314"/>
                </a:lnTo>
                <a:lnTo>
                  <a:pt x="907531" y="331735"/>
                </a:lnTo>
                <a:lnTo>
                  <a:pt x="856478" y="338663"/>
                </a:lnTo>
                <a:lnTo>
                  <a:pt x="809352" y="349597"/>
                </a:lnTo>
                <a:lnTo>
                  <a:pt x="766020" y="364038"/>
                </a:lnTo>
                <a:lnTo>
                  <a:pt x="726347" y="381483"/>
                </a:lnTo>
                <a:lnTo>
                  <a:pt x="690202" y="401433"/>
                </a:lnTo>
                <a:lnTo>
                  <a:pt x="657449" y="423385"/>
                </a:lnTo>
                <a:lnTo>
                  <a:pt x="627956" y="446841"/>
                </a:lnTo>
                <a:lnTo>
                  <a:pt x="601590" y="471298"/>
                </a:lnTo>
                <a:lnTo>
                  <a:pt x="578216" y="496255"/>
                </a:lnTo>
                <a:lnTo>
                  <a:pt x="557701" y="521213"/>
                </a:lnTo>
                <a:lnTo>
                  <a:pt x="539913" y="545670"/>
                </a:lnTo>
                <a:lnTo>
                  <a:pt x="524717" y="569125"/>
                </a:lnTo>
                <a:lnTo>
                  <a:pt x="511980" y="591078"/>
                </a:lnTo>
                <a:lnTo>
                  <a:pt x="501569" y="611028"/>
                </a:lnTo>
                <a:lnTo>
                  <a:pt x="493350" y="628473"/>
                </a:lnTo>
                <a:lnTo>
                  <a:pt x="487190" y="642914"/>
                </a:lnTo>
                <a:lnTo>
                  <a:pt x="480512" y="660776"/>
                </a:lnTo>
                <a:lnTo>
                  <a:pt x="478943" y="660776"/>
                </a:lnTo>
                <a:lnTo>
                  <a:pt x="476503" y="653848"/>
                </a:lnTo>
                <a:lnTo>
                  <a:pt x="472275" y="642914"/>
                </a:lnTo>
                <a:lnTo>
                  <a:pt x="466130" y="628473"/>
                </a:lnTo>
                <a:lnTo>
                  <a:pt x="457935" y="611028"/>
                </a:lnTo>
                <a:close/>
              </a:path>
            </a:pathLst>
          </a:custGeom>
          <a:solidFill>
            <a:srgbClr val="0097C6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9" name="object 19"/>
          <p:cNvSpPr/>
          <p:nvPr/>
        </p:nvSpPr>
        <p:spPr>
          <a:xfrm>
            <a:off x="349250" y="6456446"/>
            <a:ext cx="1362456" cy="3157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3370326" y="409606"/>
            <a:ext cx="3344672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55"/>
              </a:lnSpc>
              <a:spcBef>
                <a:spcPts val="127"/>
              </a:spcBef>
            </a:pPr>
            <a:r>
              <a:rPr dirty="0" smtClean="0" sz="2400" spc="0" b="1">
                <a:solidFill>
                  <a:srgbClr val="0097C6"/>
                </a:solidFill>
                <a:latin typeface="Arial"/>
                <a:cs typeface="Arial"/>
              </a:rPr>
              <a:t>Mu</a:t>
            </a:r>
            <a:r>
              <a:rPr dirty="0" smtClean="0" sz="2400" spc="4" b="1">
                <a:solidFill>
                  <a:srgbClr val="0097C6"/>
                </a:solidFill>
                <a:latin typeface="Arial"/>
                <a:cs typeface="Arial"/>
              </a:rPr>
              <a:t>l</a:t>
            </a:r>
            <a:r>
              <a:rPr dirty="0" smtClean="0" sz="2400" spc="0" b="1">
                <a:solidFill>
                  <a:srgbClr val="0097C6"/>
                </a:solidFill>
                <a:latin typeface="Arial"/>
                <a:cs typeface="Arial"/>
              </a:rPr>
              <a:t>ti</a:t>
            </a:r>
            <a:r>
              <a:rPr dirty="0" smtClean="0" sz="2400" spc="-34" b="1">
                <a:solidFill>
                  <a:srgbClr val="0097C6"/>
                </a:solidFill>
                <a:latin typeface="Arial"/>
                <a:cs typeface="Arial"/>
              </a:rPr>
              <a:t> </a:t>
            </a:r>
            <a:r>
              <a:rPr dirty="0" smtClean="0" sz="2400" spc="0" b="1">
                <a:solidFill>
                  <a:srgbClr val="0097C6"/>
                </a:solidFill>
                <a:latin typeface="Arial"/>
                <a:cs typeface="Arial"/>
              </a:rPr>
              <a:t>Lo</a:t>
            </a:r>
            <a:r>
              <a:rPr dirty="0" smtClean="0" sz="2400" spc="-4" b="1">
                <a:solidFill>
                  <a:srgbClr val="0097C6"/>
                </a:solidFill>
                <a:latin typeface="Arial"/>
                <a:cs typeface="Arial"/>
              </a:rPr>
              <a:t>a</a:t>
            </a:r>
            <a:r>
              <a:rPr dirty="0" smtClean="0" sz="2400" spc="0" b="1">
                <a:solidFill>
                  <a:srgbClr val="0097C6"/>
                </a:solidFill>
                <a:latin typeface="Arial"/>
                <a:cs typeface="Arial"/>
              </a:rPr>
              <a:t>d</a:t>
            </a:r>
            <a:r>
              <a:rPr dirty="0" smtClean="0" sz="2400" spc="-4" b="1">
                <a:solidFill>
                  <a:srgbClr val="0097C6"/>
                </a:solidFill>
                <a:latin typeface="Arial"/>
                <a:cs typeface="Arial"/>
              </a:rPr>
              <a:t> </a:t>
            </a:r>
            <a:r>
              <a:rPr dirty="0" smtClean="0" sz="2400" spc="0" b="1">
                <a:solidFill>
                  <a:srgbClr val="0097C6"/>
                </a:solidFill>
                <a:latin typeface="Arial"/>
                <a:cs typeface="Arial"/>
              </a:rPr>
              <a:t>D</a:t>
            </a:r>
            <a:r>
              <a:rPr dirty="0" smtClean="0" sz="2400" spc="-4" b="1">
                <a:solidFill>
                  <a:srgbClr val="0097C6"/>
                </a:solidFill>
                <a:latin typeface="Arial"/>
                <a:cs typeface="Arial"/>
              </a:rPr>
              <a:t>e</a:t>
            </a:r>
            <a:r>
              <a:rPr dirty="0" smtClean="0" sz="2400" spc="0" b="1">
                <a:solidFill>
                  <a:srgbClr val="0097C6"/>
                </a:solidFill>
                <a:latin typeface="Arial"/>
                <a:cs typeface="Arial"/>
              </a:rPr>
              <a:t>lete</a:t>
            </a:r>
            <a:r>
              <a:rPr dirty="0" smtClean="0" sz="2400" spc="9" b="1">
                <a:solidFill>
                  <a:srgbClr val="0097C6"/>
                </a:solidFill>
                <a:latin typeface="Arial"/>
                <a:cs typeface="Arial"/>
              </a:rPr>
              <a:t> </a:t>
            </a:r>
            <a:r>
              <a:rPr dirty="0" smtClean="0" sz="2400" spc="-179" b="1">
                <a:solidFill>
                  <a:srgbClr val="0097C6"/>
                </a:solidFill>
                <a:latin typeface="Arial"/>
                <a:cs typeface="Arial"/>
              </a:rPr>
              <a:t>T</a:t>
            </a:r>
            <a:r>
              <a:rPr dirty="0" smtClean="0" sz="2400" spc="0" b="1">
                <a:solidFill>
                  <a:srgbClr val="0097C6"/>
                </a:solidFill>
                <a:latin typeface="Arial"/>
                <a:cs typeface="Arial"/>
              </a:rPr>
              <a:t>ask</a:t>
            </a:r>
            <a:endParaRPr sz="24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20116" y="1899937"/>
            <a:ext cx="210718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50"/>
              </a:lnSpc>
              <a:spcBef>
                <a:spcPts val="127"/>
              </a:spcBef>
            </a:pPr>
            <a:r>
              <a:rPr dirty="0" smtClean="0" sz="2400" spc="0">
                <a:solidFill>
                  <a:srgbClr val="0097C6"/>
                </a:solidFill>
                <a:latin typeface="Wingdings"/>
                <a:cs typeface="Wingdings"/>
              </a:rPr>
              <a:t></a:t>
            </a:r>
            <a:endParaRPr sz="2400">
              <a:latin typeface="Wingdings"/>
              <a:cs typeface="Wingding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48716" y="1899824"/>
            <a:ext cx="6440855" cy="69595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55"/>
              </a:lnSpc>
              <a:spcBef>
                <a:spcPts val="127"/>
              </a:spcBef>
            </a:pPr>
            <a:r>
              <a:rPr dirty="0" smtClean="0" sz="2400" spc="0">
                <a:solidFill>
                  <a:srgbClr val="253046"/>
                </a:solidFill>
                <a:latin typeface="Arial"/>
                <a:cs typeface="Arial"/>
              </a:rPr>
              <a:t>N</a:t>
            </a:r>
            <a:r>
              <a:rPr dirty="0" smtClean="0" sz="2400" spc="-4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dirty="0" smtClean="0" sz="2400" spc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2400" spc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2400" spc="0">
                <a:solidFill>
                  <a:srgbClr val="253046"/>
                </a:solidFill>
                <a:latin typeface="Arial"/>
                <a:cs typeface="Arial"/>
              </a:rPr>
              <a:t>p</a:t>
            </a:r>
            <a:r>
              <a:rPr dirty="0" smtClean="0" sz="2400" spc="-4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dirty="0" smtClean="0" sz="2400" spc="0">
                <a:solidFill>
                  <a:srgbClr val="253046"/>
                </a:solidFill>
                <a:latin typeface="Arial"/>
                <a:cs typeface="Arial"/>
              </a:rPr>
              <a:t>rt</a:t>
            </a:r>
            <a:r>
              <a:rPr dirty="0" smtClean="0" sz="2400" spc="9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2400" spc="-9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dirty="0" smtClean="0" sz="2400" spc="0">
                <a:solidFill>
                  <a:srgbClr val="253046"/>
                </a:solidFill>
                <a:latin typeface="Arial"/>
                <a:cs typeface="Arial"/>
              </a:rPr>
              <a:t>f</a:t>
            </a:r>
            <a:r>
              <a:rPr dirty="0" smtClean="0" sz="2400" spc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2400" spc="0">
                <a:solidFill>
                  <a:srgbClr val="253046"/>
                </a:solidFill>
                <a:latin typeface="Arial"/>
                <a:cs typeface="Arial"/>
              </a:rPr>
              <a:t>Multi</a:t>
            </a:r>
            <a:r>
              <a:rPr dirty="0" smtClean="0" sz="2400" spc="-4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dirty="0" smtClean="0" sz="2400" spc="0">
                <a:solidFill>
                  <a:srgbClr val="253046"/>
                </a:solidFill>
                <a:latin typeface="Arial"/>
                <a:cs typeface="Arial"/>
              </a:rPr>
              <a:t>oad</a:t>
            </a:r>
            <a:r>
              <a:rPr dirty="0" smtClean="0" sz="2400" spc="2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2400" spc="0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dirty="0" smtClean="0" sz="2400" spc="4">
                <a:solidFill>
                  <a:srgbClr val="253046"/>
                </a:solidFill>
                <a:latin typeface="Arial"/>
                <a:cs typeface="Arial"/>
              </a:rPr>
              <a:t>m</a:t>
            </a:r>
            <a:r>
              <a:rPr dirty="0" smtClean="0" sz="2400" spc="0">
                <a:solidFill>
                  <a:srgbClr val="253046"/>
                </a:solidFill>
                <a:latin typeface="Arial"/>
                <a:cs typeface="Arial"/>
              </a:rPr>
              <a:t>port,</a:t>
            </a:r>
            <a:r>
              <a:rPr dirty="0" smtClean="0" sz="2400" spc="-19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2400" spc="0">
                <a:solidFill>
                  <a:srgbClr val="253046"/>
                </a:solidFill>
                <a:latin typeface="Arial"/>
                <a:cs typeface="Arial"/>
              </a:rPr>
              <a:t>w</a:t>
            </a:r>
            <a:r>
              <a:rPr dirty="0" smtClean="0" sz="2400" spc="-4">
                <a:solidFill>
                  <a:srgbClr val="253046"/>
                </a:solidFill>
                <a:latin typeface="Arial"/>
                <a:cs typeface="Arial"/>
              </a:rPr>
              <a:t>h</a:t>
            </a:r>
            <a:r>
              <a:rPr dirty="0" smtClean="0" sz="2400" spc="0">
                <a:solidFill>
                  <a:srgbClr val="253046"/>
                </a:solidFill>
                <a:latin typeface="Arial"/>
                <a:cs typeface="Arial"/>
              </a:rPr>
              <a:t>ich</a:t>
            </a:r>
            <a:r>
              <a:rPr dirty="0" smtClean="0" sz="2400" spc="19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2400" spc="0">
                <a:solidFill>
                  <a:srgbClr val="253046"/>
                </a:solidFill>
                <a:latin typeface="Arial"/>
                <a:cs typeface="Arial"/>
              </a:rPr>
              <a:t>cons</a:t>
            </a:r>
            <a:r>
              <a:rPr dirty="0" smtClean="0" sz="2400" spc="-9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dirty="0" smtClean="0" sz="2400" spc="0">
                <a:solidFill>
                  <a:srgbClr val="253046"/>
                </a:solidFill>
                <a:latin typeface="Arial"/>
                <a:cs typeface="Arial"/>
              </a:rPr>
              <a:t>der</a:t>
            </a:r>
            <a:r>
              <a:rPr dirty="0" smtClean="0" sz="2400" spc="1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2400" spc="0">
                <a:solidFill>
                  <a:srgbClr val="253046"/>
                </a:solidFill>
                <a:latin typeface="Arial"/>
                <a:cs typeface="Arial"/>
              </a:rPr>
              <a:t>the</a:t>
            </a:r>
            <a:endParaRPr sz="2400">
              <a:latin typeface="Arial"/>
              <a:cs typeface="Arial"/>
            </a:endParaRPr>
          </a:p>
          <a:p>
            <a:pPr marL="12700" marR="45720">
              <a:lnSpc>
                <a:spcPct val="95825"/>
              </a:lnSpc>
            </a:pPr>
            <a:r>
              <a:rPr dirty="0" smtClean="0" sz="2400" spc="0">
                <a:solidFill>
                  <a:srgbClr val="253046"/>
                </a:solidFill>
                <a:latin typeface="Arial"/>
                <a:cs typeface="Arial"/>
              </a:rPr>
              <a:t>state</a:t>
            </a:r>
            <a:r>
              <a:rPr dirty="0" smtClean="0" sz="2400" spc="4">
                <a:solidFill>
                  <a:srgbClr val="253046"/>
                </a:solidFill>
                <a:latin typeface="Arial"/>
                <a:cs typeface="Arial"/>
              </a:rPr>
              <a:t>m</a:t>
            </a:r>
            <a:r>
              <a:rPr dirty="0" smtClean="0" sz="2400" spc="0">
                <a:solidFill>
                  <a:srgbClr val="253046"/>
                </a:solidFill>
                <a:latin typeface="Arial"/>
                <a:cs typeface="Arial"/>
              </a:rPr>
              <a:t>ent.</a:t>
            </a:r>
            <a:endParaRPr sz="24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103745" y="1899824"/>
            <a:ext cx="1629943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55"/>
              </a:lnSpc>
              <a:spcBef>
                <a:spcPts val="127"/>
              </a:spcBef>
            </a:pPr>
            <a:r>
              <a:rPr dirty="0" smtClean="0" sz="2400" spc="0">
                <a:solidFill>
                  <a:srgbClr val="253046"/>
                </a:solidFill>
                <a:latin typeface="Arial"/>
                <a:cs typeface="Arial"/>
              </a:rPr>
              <a:t>sql</a:t>
            </a:r>
            <a:r>
              <a:rPr dirty="0" smtClean="0" sz="2400" spc="1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2400" spc="0">
                <a:solidFill>
                  <a:srgbClr val="253046"/>
                </a:solidFill>
                <a:latin typeface="Arial"/>
                <a:cs typeface="Arial"/>
              </a:rPr>
              <a:t>“De</a:t>
            </a:r>
            <a:r>
              <a:rPr dirty="0" smtClean="0" sz="2400" spc="-4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dirty="0" smtClean="0" sz="2400" spc="0">
                <a:solidFill>
                  <a:srgbClr val="253046"/>
                </a:solidFill>
                <a:latin typeface="Arial"/>
                <a:cs typeface="Arial"/>
              </a:rPr>
              <a:t>ete”</a:t>
            </a:r>
            <a:endParaRPr sz="24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20116" y="2784111"/>
            <a:ext cx="210718" cy="188506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50"/>
              </a:lnSpc>
              <a:spcBef>
                <a:spcPts val="127"/>
              </a:spcBef>
            </a:pPr>
            <a:r>
              <a:rPr dirty="0" smtClean="0" sz="2400" spc="0">
                <a:solidFill>
                  <a:srgbClr val="0097C6"/>
                </a:solidFill>
                <a:latin typeface="Wingdings"/>
                <a:cs typeface="Wingdings"/>
              </a:rPr>
              <a:t></a:t>
            </a:r>
            <a:endParaRPr sz="2400">
              <a:latin typeface="Wingdings"/>
              <a:cs typeface="Wingdings"/>
            </a:endParaRPr>
          </a:p>
          <a:p>
            <a:pPr marL="12700">
              <a:lnSpc>
                <a:spcPct val="92488"/>
              </a:lnSpc>
              <a:spcBef>
                <a:spcPts val="1288"/>
              </a:spcBef>
            </a:pPr>
            <a:r>
              <a:rPr dirty="0" smtClean="0" sz="2400" spc="0">
                <a:solidFill>
                  <a:srgbClr val="0097C6"/>
                </a:solidFill>
                <a:latin typeface="Wingdings"/>
                <a:cs typeface="Wingdings"/>
              </a:rPr>
              <a:t></a:t>
            </a:r>
            <a:endParaRPr sz="2400">
              <a:latin typeface="Wingdings"/>
              <a:cs typeface="Wingdings"/>
            </a:endParaRPr>
          </a:p>
          <a:p>
            <a:pPr marL="12700">
              <a:lnSpc>
                <a:spcPct val="92488"/>
              </a:lnSpc>
              <a:spcBef>
                <a:spcPts val="1419"/>
              </a:spcBef>
            </a:pPr>
            <a:r>
              <a:rPr dirty="0" smtClean="0" sz="2400" spc="0">
                <a:solidFill>
                  <a:srgbClr val="0097C6"/>
                </a:solidFill>
                <a:latin typeface="Wingdings"/>
                <a:cs typeface="Wingdings"/>
              </a:rPr>
              <a:t></a:t>
            </a:r>
            <a:endParaRPr sz="2400">
              <a:latin typeface="Wingdings"/>
              <a:cs typeface="Wingdings"/>
            </a:endParaRPr>
          </a:p>
          <a:p>
            <a:pPr marL="12700">
              <a:lnSpc>
                <a:spcPct val="92488"/>
              </a:lnSpc>
              <a:spcBef>
                <a:spcPts val="1416"/>
              </a:spcBef>
            </a:pPr>
            <a:r>
              <a:rPr dirty="0" smtClean="0" sz="2400" spc="0">
                <a:solidFill>
                  <a:srgbClr val="0097C6"/>
                </a:solidFill>
                <a:latin typeface="Wingdings"/>
                <a:cs typeface="Wingdings"/>
              </a:rPr>
              <a:t></a:t>
            </a:r>
            <a:endParaRPr sz="2400">
              <a:latin typeface="Wingdings"/>
              <a:cs typeface="Wingding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48716" y="2783998"/>
            <a:ext cx="5832754" cy="84835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55"/>
              </a:lnSpc>
              <a:spcBef>
                <a:spcPts val="127"/>
              </a:spcBef>
            </a:pPr>
            <a:r>
              <a:rPr dirty="0" smtClean="0" sz="2400" spc="0">
                <a:solidFill>
                  <a:srgbClr val="253046"/>
                </a:solidFill>
                <a:latin typeface="Arial"/>
                <a:cs typeface="Arial"/>
              </a:rPr>
              <a:t>N</a:t>
            </a:r>
            <a:r>
              <a:rPr dirty="0" smtClean="0" sz="2400" spc="-4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dirty="0" smtClean="0" sz="2400" spc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2400" spc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2400" spc="0">
                <a:solidFill>
                  <a:srgbClr val="253046"/>
                </a:solidFill>
                <a:latin typeface="Arial"/>
                <a:cs typeface="Arial"/>
              </a:rPr>
              <a:t>fol</a:t>
            </a:r>
            <a:r>
              <a:rPr dirty="0" smtClean="0" sz="2400" spc="-9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dirty="0" smtClean="0" sz="2400" spc="0">
                <a:solidFill>
                  <a:srgbClr val="253046"/>
                </a:solidFill>
                <a:latin typeface="Arial"/>
                <a:cs typeface="Arial"/>
              </a:rPr>
              <a:t>ow</a:t>
            </a:r>
            <a:r>
              <a:rPr dirty="0" smtClean="0" sz="2400" spc="9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2400" spc="0">
                <a:solidFill>
                  <a:srgbClr val="253046"/>
                </a:solidFill>
                <a:latin typeface="Arial"/>
                <a:cs typeface="Arial"/>
              </a:rPr>
              <a:t>the</a:t>
            </a:r>
            <a:r>
              <a:rPr dirty="0" smtClean="0" sz="2400" spc="-39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2400" spc="-84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2400" spc="0">
                <a:solidFill>
                  <a:srgbClr val="253046"/>
                </a:solidFill>
                <a:latin typeface="Arial"/>
                <a:cs typeface="Arial"/>
              </a:rPr>
              <a:t>ransie</a:t>
            </a:r>
            <a:r>
              <a:rPr dirty="0" smtClean="0" sz="2400" spc="-9">
                <a:solidFill>
                  <a:srgbClr val="253046"/>
                </a:solidFill>
                <a:latin typeface="Arial"/>
                <a:cs typeface="Arial"/>
              </a:rPr>
              <a:t>n</a:t>
            </a:r>
            <a:r>
              <a:rPr dirty="0" smtClean="0" sz="2400" spc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2400" spc="9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2400" spc="0">
                <a:solidFill>
                  <a:srgbClr val="253046"/>
                </a:solidFill>
                <a:latin typeface="Arial"/>
                <a:cs typeface="Arial"/>
              </a:rPr>
              <a:t>Journal</a:t>
            </a:r>
            <a:r>
              <a:rPr dirty="0" smtClean="0" sz="2400" spc="19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2400" spc="0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dirty="0" smtClean="0" sz="2400" spc="-9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dirty="0" smtClean="0" sz="2400" spc="0">
                <a:solidFill>
                  <a:srgbClr val="253046"/>
                </a:solidFill>
                <a:latin typeface="Arial"/>
                <a:cs typeface="Arial"/>
              </a:rPr>
              <a:t>ke</a:t>
            </a:r>
            <a:r>
              <a:rPr dirty="0" smtClean="0" sz="2400" spc="1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2400" spc="0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dirty="0" smtClean="0" sz="2400" spc="4">
                <a:solidFill>
                  <a:srgbClr val="253046"/>
                </a:solidFill>
                <a:latin typeface="Arial"/>
                <a:cs typeface="Arial"/>
              </a:rPr>
              <a:t>m</a:t>
            </a:r>
            <a:r>
              <a:rPr dirty="0" smtClean="0" sz="2400" spc="0">
                <a:solidFill>
                  <a:srgbClr val="253046"/>
                </a:solidFill>
                <a:latin typeface="Arial"/>
                <a:cs typeface="Arial"/>
              </a:rPr>
              <a:t>port</a:t>
            </a:r>
            <a:endParaRPr sz="2400">
              <a:latin typeface="Arial"/>
              <a:cs typeface="Arial"/>
            </a:endParaRPr>
          </a:p>
          <a:p>
            <a:pPr marL="12700" marR="45720">
              <a:lnSpc>
                <a:spcPct val="95825"/>
              </a:lnSpc>
              <a:spcBef>
                <a:spcPts val="1192"/>
              </a:spcBef>
            </a:pPr>
            <a:r>
              <a:rPr dirty="0" smtClean="0" sz="2400" spc="0">
                <a:solidFill>
                  <a:srgbClr val="253046"/>
                </a:solidFill>
                <a:latin typeface="Arial"/>
                <a:cs typeface="Arial"/>
              </a:rPr>
              <a:t>No</a:t>
            </a:r>
            <a:r>
              <a:rPr dirty="0" smtClean="0" sz="2400" spc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2400" spc="-9">
                <a:solidFill>
                  <a:srgbClr val="253046"/>
                </a:solidFill>
                <a:latin typeface="Arial"/>
                <a:cs typeface="Arial"/>
              </a:rPr>
              <a:t>R</a:t>
            </a:r>
            <a:r>
              <a:rPr dirty="0" smtClean="0" sz="2400" spc="0">
                <a:solidFill>
                  <a:srgbClr val="253046"/>
                </a:solidFill>
                <a:latin typeface="Arial"/>
                <a:cs typeface="Arial"/>
              </a:rPr>
              <a:t>ol</a:t>
            </a:r>
            <a:r>
              <a:rPr dirty="0" smtClean="0" sz="2400" spc="-9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dirty="0" smtClean="0" sz="2400" spc="0">
                <a:solidFill>
                  <a:srgbClr val="253046"/>
                </a:solidFill>
                <a:latin typeface="Arial"/>
                <a:cs typeface="Arial"/>
              </a:rPr>
              <a:t>back</a:t>
            </a:r>
            <a:r>
              <a:rPr dirty="0" smtClean="0" sz="2400" spc="3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2400" spc="0">
                <a:solidFill>
                  <a:srgbClr val="253046"/>
                </a:solidFill>
                <a:latin typeface="Arial"/>
                <a:cs typeface="Arial"/>
              </a:rPr>
              <a:t>ap</a:t>
            </a:r>
            <a:r>
              <a:rPr dirty="0" smtClean="0" sz="2400" spc="-4">
                <a:solidFill>
                  <a:srgbClr val="253046"/>
                </a:solidFill>
                <a:latin typeface="Arial"/>
                <a:cs typeface="Arial"/>
              </a:rPr>
              <a:t>p</a:t>
            </a:r>
            <a:r>
              <a:rPr dirty="0" smtClean="0" sz="2400" spc="0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dirty="0" smtClean="0" sz="2400" spc="-9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dirty="0" smtClean="0" sz="2400" spc="0">
                <a:solidFill>
                  <a:srgbClr val="253046"/>
                </a:solidFill>
                <a:latin typeface="Arial"/>
                <a:cs typeface="Arial"/>
              </a:rPr>
              <a:t>es,</a:t>
            </a:r>
            <a:r>
              <a:rPr dirty="0" smtClean="0" sz="2400" spc="29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2400" spc="0">
                <a:solidFill>
                  <a:srgbClr val="253046"/>
                </a:solidFill>
                <a:latin typeface="Arial"/>
                <a:cs typeface="Arial"/>
              </a:rPr>
              <a:t>w</a:t>
            </a:r>
            <a:r>
              <a:rPr dirty="0" smtClean="0" sz="2400" spc="-4">
                <a:solidFill>
                  <a:srgbClr val="253046"/>
                </a:solidFill>
                <a:latin typeface="Arial"/>
                <a:cs typeface="Arial"/>
              </a:rPr>
              <a:t>h</a:t>
            </a:r>
            <a:r>
              <a:rPr dirty="0" smtClean="0" sz="2400" spc="0">
                <a:solidFill>
                  <a:srgbClr val="253046"/>
                </a:solidFill>
                <a:latin typeface="Arial"/>
                <a:cs typeface="Arial"/>
              </a:rPr>
              <a:t>en</a:t>
            </a:r>
            <a:r>
              <a:rPr dirty="0" smtClean="0" sz="2400" spc="25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2400" spc="4">
                <a:solidFill>
                  <a:srgbClr val="253046"/>
                </a:solidFill>
                <a:latin typeface="Arial"/>
                <a:cs typeface="Arial"/>
              </a:rPr>
              <a:t>j</a:t>
            </a:r>
            <a:r>
              <a:rPr dirty="0" smtClean="0" sz="2400" spc="0">
                <a:solidFill>
                  <a:srgbClr val="253046"/>
                </a:solidFill>
                <a:latin typeface="Arial"/>
                <a:cs typeface="Arial"/>
              </a:rPr>
              <a:t>ob</a:t>
            </a:r>
            <a:r>
              <a:rPr dirty="0" smtClean="0" sz="2400" spc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2400" spc="0">
                <a:solidFill>
                  <a:srgbClr val="253046"/>
                </a:solidFill>
                <a:latin typeface="Arial"/>
                <a:cs typeface="Arial"/>
              </a:rPr>
              <a:t>fai</a:t>
            </a:r>
            <a:r>
              <a:rPr dirty="0" smtClean="0" sz="2400" spc="-4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dirty="0" smtClean="0" sz="2400" spc="0">
                <a:solidFill>
                  <a:srgbClr val="253046"/>
                </a:solidFill>
                <a:latin typeface="Arial"/>
                <a:cs typeface="Arial"/>
              </a:rPr>
              <a:t>ed.</a:t>
            </a:r>
            <a:endParaRPr sz="24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493256" y="2783998"/>
            <a:ext cx="950163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55"/>
              </a:lnSpc>
              <a:spcBef>
                <a:spcPts val="127"/>
              </a:spcBef>
            </a:pPr>
            <a:r>
              <a:rPr dirty="0" smtClean="0" sz="2400" spc="0">
                <a:solidFill>
                  <a:srgbClr val="253046"/>
                </a:solidFill>
                <a:latin typeface="Arial"/>
                <a:cs typeface="Arial"/>
              </a:rPr>
              <a:t>D</a:t>
            </a:r>
            <a:r>
              <a:rPr dirty="0" smtClean="0" sz="2400" spc="-4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dirty="0" smtClean="0" sz="2400" spc="0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dirty="0" smtClean="0" sz="2400" spc="-4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dirty="0" smtClean="0" sz="2400" spc="0">
                <a:solidFill>
                  <a:srgbClr val="253046"/>
                </a:solidFill>
                <a:latin typeface="Arial"/>
                <a:cs typeface="Arial"/>
              </a:rPr>
              <a:t>te</a:t>
            </a:r>
            <a:endParaRPr sz="24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459167" y="2783998"/>
            <a:ext cx="155854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55"/>
              </a:lnSpc>
              <a:spcBef>
                <a:spcPts val="127"/>
              </a:spcBef>
            </a:pPr>
            <a:r>
              <a:rPr dirty="0" smtClean="0" sz="2400" spc="0">
                <a:solidFill>
                  <a:srgbClr val="253046"/>
                </a:solidFill>
                <a:latin typeface="Arial"/>
                <a:cs typeface="Arial"/>
              </a:rPr>
              <a:t>.</a:t>
            </a:r>
            <a:endParaRPr sz="24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48716" y="3820699"/>
            <a:ext cx="4611751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55"/>
              </a:lnSpc>
              <a:spcBef>
                <a:spcPts val="127"/>
              </a:spcBef>
            </a:pPr>
            <a:r>
              <a:rPr dirty="0" smtClean="0" sz="2400" spc="0">
                <a:solidFill>
                  <a:srgbClr val="253046"/>
                </a:solidFill>
                <a:latin typeface="Arial"/>
                <a:cs typeface="Arial"/>
              </a:rPr>
              <a:t>Fo</a:t>
            </a:r>
            <a:r>
              <a:rPr dirty="0" smtClean="0" sz="2400" spc="-9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dirty="0" smtClean="0" sz="2400" spc="0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dirty="0" smtClean="0" sz="2400" spc="-4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dirty="0" smtClean="0" sz="2400" spc="0">
                <a:solidFill>
                  <a:srgbClr val="253046"/>
                </a:solidFill>
                <a:latin typeface="Arial"/>
                <a:cs typeface="Arial"/>
              </a:rPr>
              <a:t>w</a:t>
            </a:r>
            <a:r>
              <a:rPr dirty="0" smtClean="0" sz="2400" spc="9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2400" spc="0">
                <a:solidFill>
                  <a:srgbClr val="253046"/>
                </a:solidFill>
                <a:latin typeface="Arial"/>
                <a:cs typeface="Arial"/>
              </a:rPr>
              <a:t>the</a:t>
            </a:r>
            <a:r>
              <a:rPr dirty="0" smtClean="0" sz="2400" spc="9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2400" spc="0">
                <a:solidFill>
                  <a:srgbClr val="253046"/>
                </a:solidFill>
                <a:latin typeface="Arial"/>
                <a:cs typeface="Arial"/>
              </a:rPr>
              <a:t>R</a:t>
            </a:r>
            <a:r>
              <a:rPr dirty="0" smtClean="0" sz="2400" spc="-4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dirty="0" smtClean="0" sz="2400" spc="0">
                <a:solidFill>
                  <a:srgbClr val="253046"/>
                </a:solidFill>
                <a:latin typeface="Arial"/>
                <a:cs typeface="Arial"/>
              </a:rPr>
              <a:t>star</a:t>
            </a:r>
            <a:r>
              <a:rPr dirty="0" smtClean="0" sz="2400" spc="9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2400" spc="0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dirty="0" smtClean="0" sz="2400" spc="-4">
                <a:solidFill>
                  <a:srgbClr val="253046"/>
                </a:solidFill>
                <a:latin typeface="Arial"/>
                <a:cs typeface="Arial"/>
              </a:rPr>
              <a:t>b</a:t>
            </a:r>
            <a:r>
              <a:rPr dirty="0" smtClean="0" sz="2400" spc="0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dirty="0" smtClean="0" sz="2400" spc="-9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dirty="0" smtClean="0" sz="2400" spc="0">
                <a:solidFill>
                  <a:srgbClr val="253046"/>
                </a:solidFill>
                <a:latin typeface="Arial"/>
                <a:cs typeface="Arial"/>
              </a:rPr>
              <a:t>ty</a:t>
            </a:r>
            <a:r>
              <a:rPr dirty="0" smtClean="0" sz="2400" spc="29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2400" spc="0">
                <a:solidFill>
                  <a:srgbClr val="253046"/>
                </a:solidFill>
                <a:latin typeface="Arial"/>
                <a:cs typeface="Arial"/>
              </a:rPr>
              <a:t>and</a:t>
            </a:r>
            <a:r>
              <a:rPr dirty="0" smtClean="0" sz="2400" spc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2400" spc="0">
                <a:solidFill>
                  <a:srgbClr val="253046"/>
                </a:solidFill>
                <a:latin typeface="Arial"/>
                <a:cs typeface="Arial"/>
              </a:rPr>
              <a:t>check</a:t>
            </a:r>
            <a:endParaRPr sz="24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274081" y="3820699"/>
            <a:ext cx="968146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55"/>
              </a:lnSpc>
              <a:spcBef>
                <a:spcPts val="127"/>
              </a:spcBef>
            </a:pPr>
            <a:r>
              <a:rPr dirty="0" smtClean="0" sz="2400" spc="0">
                <a:solidFill>
                  <a:srgbClr val="253046"/>
                </a:solidFill>
                <a:latin typeface="Arial"/>
                <a:cs typeface="Arial"/>
              </a:rPr>
              <a:t>poi</a:t>
            </a:r>
            <a:r>
              <a:rPr dirty="0" smtClean="0" sz="2400" spc="-4">
                <a:solidFill>
                  <a:srgbClr val="253046"/>
                </a:solidFill>
                <a:latin typeface="Arial"/>
                <a:cs typeface="Arial"/>
              </a:rPr>
              <a:t>n</a:t>
            </a:r>
            <a:r>
              <a:rPr dirty="0" smtClean="0" sz="2400" spc="0">
                <a:solidFill>
                  <a:srgbClr val="253046"/>
                </a:solidFill>
                <a:latin typeface="Arial"/>
                <a:cs typeface="Arial"/>
              </a:rPr>
              <a:t>ts.</a:t>
            </a:r>
            <a:endParaRPr sz="2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48716" y="4338859"/>
            <a:ext cx="544474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55"/>
              </a:lnSpc>
              <a:spcBef>
                <a:spcPts val="127"/>
              </a:spcBef>
            </a:pPr>
            <a:r>
              <a:rPr dirty="0" smtClean="0" sz="2400" spc="0">
                <a:solidFill>
                  <a:srgbClr val="253046"/>
                </a:solidFill>
                <a:latin typeface="Arial"/>
                <a:cs typeface="Arial"/>
              </a:rPr>
              <a:t>N</a:t>
            </a:r>
            <a:r>
              <a:rPr dirty="0" smtClean="0" sz="2400" spc="-4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dirty="0" smtClean="0" sz="2400" spc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endParaRPr sz="24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206804" y="4338859"/>
            <a:ext cx="1221130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55"/>
              </a:lnSpc>
              <a:spcBef>
                <a:spcPts val="127"/>
              </a:spcBef>
            </a:pPr>
            <a:r>
              <a:rPr dirty="0" smtClean="0" sz="2400" spc="0">
                <a:solidFill>
                  <a:srgbClr val="253046"/>
                </a:solidFill>
                <a:latin typeface="Arial"/>
                <a:cs typeface="Arial"/>
              </a:rPr>
              <a:t>co</a:t>
            </a:r>
            <a:r>
              <a:rPr dirty="0" smtClean="0" sz="2400" spc="-4">
                <a:solidFill>
                  <a:srgbClr val="253046"/>
                </a:solidFill>
                <a:latin typeface="Arial"/>
                <a:cs typeface="Arial"/>
              </a:rPr>
              <a:t>n</a:t>
            </a:r>
            <a:r>
              <a:rPr dirty="0" smtClean="0" sz="2400" spc="0">
                <a:solidFill>
                  <a:srgbClr val="253046"/>
                </a:solidFill>
                <a:latin typeface="Arial"/>
                <a:cs typeface="Arial"/>
              </a:rPr>
              <a:t>si</a:t>
            </a:r>
            <a:r>
              <a:rPr dirty="0" smtClean="0" sz="2400" spc="-4">
                <a:solidFill>
                  <a:srgbClr val="253046"/>
                </a:solidFill>
                <a:latin typeface="Arial"/>
                <a:cs typeface="Arial"/>
              </a:rPr>
              <a:t>d</a:t>
            </a:r>
            <a:r>
              <a:rPr dirty="0" smtClean="0" sz="2400" spc="0">
                <a:solidFill>
                  <a:srgbClr val="253046"/>
                </a:solidFill>
                <a:latin typeface="Arial"/>
                <a:cs typeface="Arial"/>
              </a:rPr>
              <a:t>er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443683" y="4338859"/>
            <a:ext cx="494792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55"/>
              </a:lnSpc>
              <a:spcBef>
                <a:spcPts val="127"/>
              </a:spcBef>
            </a:pPr>
            <a:r>
              <a:rPr dirty="0" smtClean="0" sz="2400" spc="0">
                <a:solidFill>
                  <a:srgbClr val="253046"/>
                </a:solidFill>
                <a:latin typeface="Arial"/>
                <a:cs typeface="Arial"/>
              </a:rPr>
              <a:t>the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952089" y="4338859"/>
            <a:ext cx="1121460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55"/>
              </a:lnSpc>
              <a:spcBef>
                <a:spcPts val="127"/>
              </a:spcBef>
            </a:pPr>
            <a:r>
              <a:rPr dirty="0" smtClean="0" sz="2400" spc="0">
                <a:solidFill>
                  <a:srgbClr val="253046"/>
                </a:solidFill>
                <a:latin typeface="Arial"/>
                <a:cs typeface="Arial"/>
              </a:rPr>
              <a:t>Prima</a:t>
            </a:r>
            <a:r>
              <a:rPr dirty="0" smtClean="0" sz="2400" spc="4">
                <a:solidFill>
                  <a:srgbClr val="253046"/>
                </a:solidFill>
                <a:latin typeface="Arial"/>
                <a:cs typeface="Arial"/>
              </a:rPr>
              <a:t>r</a:t>
            </a:r>
            <a:r>
              <a:rPr dirty="0" smtClean="0" sz="2400" spc="0">
                <a:solidFill>
                  <a:srgbClr val="253046"/>
                </a:solidFill>
                <a:latin typeface="Arial"/>
                <a:cs typeface="Arial"/>
              </a:rPr>
              <a:t>y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86250" y="4338859"/>
            <a:ext cx="899566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55"/>
              </a:lnSpc>
              <a:spcBef>
                <a:spcPts val="127"/>
              </a:spcBef>
            </a:pPr>
            <a:r>
              <a:rPr dirty="0" smtClean="0" sz="2400" spc="0">
                <a:solidFill>
                  <a:srgbClr val="253046"/>
                </a:solidFill>
                <a:latin typeface="Arial"/>
                <a:cs typeface="Arial"/>
              </a:rPr>
              <a:t>Inde</a:t>
            </a:r>
            <a:r>
              <a:rPr dirty="0" smtClean="0" sz="2400" spc="-14">
                <a:solidFill>
                  <a:srgbClr val="253046"/>
                </a:solidFill>
                <a:latin typeface="Arial"/>
                <a:cs typeface="Arial"/>
              </a:rPr>
              <a:t>x</a:t>
            </a:r>
            <a:r>
              <a:rPr dirty="0" smtClean="0" sz="2400" spc="0">
                <a:solidFill>
                  <a:srgbClr val="253046"/>
                </a:solidFill>
                <a:latin typeface="Arial"/>
                <a:cs typeface="Arial"/>
              </a:rPr>
              <a:t>.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04098" y="6484419"/>
            <a:ext cx="988342" cy="1137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5"/>
              </a:spcBef>
            </a:pPr>
            <a:r>
              <a:rPr dirty="0" smtClean="0" sz="700" spc="4">
                <a:solidFill>
                  <a:srgbClr val="474747"/>
                </a:solidFill>
                <a:latin typeface="Arial"/>
                <a:cs typeface="Arial"/>
              </a:rPr>
              <a:t>P</a:t>
            </a:r>
            <a:r>
              <a:rPr dirty="0" smtClean="0" sz="700" spc="-4">
                <a:solidFill>
                  <a:srgbClr val="474747"/>
                </a:solidFill>
                <a:latin typeface="Arial"/>
                <a:cs typeface="Arial"/>
              </a:rPr>
              <a:t>r</a:t>
            </a:r>
            <a:r>
              <a:rPr dirty="0" smtClean="0" sz="700" spc="-4">
                <a:solidFill>
                  <a:srgbClr val="474747"/>
                </a:solidFill>
                <a:latin typeface="Arial"/>
                <a:cs typeface="Arial"/>
              </a:rPr>
              <a:t>e</a:t>
            </a:r>
            <a:r>
              <a:rPr dirty="0" smtClean="0" sz="700" spc="0">
                <a:solidFill>
                  <a:srgbClr val="474747"/>
                </a:solidFill>
                <a:latin typeface="Arial"/>
                <a:cs typeface="Arial"/>
              </a:rPr>
              <a:t>s</a:t>
            </a:r>
            <a:r>
              <a:rPr dirty="0" smtClean="0" sz="700" spc="-4">
                <a:solidFill>
                  <a:srgbClr val="474747"/>
                </a:solidFill>
                <a:latin typeface="Arial"/>
                <a:cs typeface="Arial"/>
              </a:rPr>
              <a:t>e</a:t>
            </a:r>
            <a:r>
              <a:rPr dirty="0" smtClean="0" sz="700" spc="-4">
                <a:solidFill>
                  <a:srgbClr val="474747"/>
                </a:solidFill>
                <a:latin typeface="Arial"/>
                <a:cs typeface="Arial"/>
              </a:rPr>
              <a:t>n</a:t>
            </a:r>
            <a:r>
              <a:rPr dirty="0" smtClean="0" sz="700" spc="0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dirty="0" smtClean="0" sz="700" spc="-4">
                <a:solidFill>
                  <a:srgbClr val="474747"/>
                </a:solidFill>
                <a:latin typeface="Arial"/>
                <a:cs typeface="Arial"/>
              </a:rPr>
              <a:t>a</a:t>
            </a:r>
            <a:r>
              <a:rPr dirty="0" smtClean="0" sz="700" spc="0">
                <a:solidFill>
                  <a:srgbClr val="474747"/>
                </a:solidFill>
                <a:latin typeface="Arial"/>
                <a:cs typeface="Arial"/>
              </a:rPr>
              <a:t>ti</a:t>
            </a:r>
            <a:r>
              <a:rPr dirty="0" smtClean="0" sz="700" spc="-4">
                <a:solidFill>
                  <a:srgbClr val="474747"/>
                </a:solidFill>
                <a:latin typeface="Arial"/>
                <a:cs typeface="Arial"/>
              </a:rPr>
              <a:t>o</a:t>
            </a:r>
            <a:r>
              <a:rPr dirty="0" smtClean="0" sz="700" spc="0">
                <a:solidFill>
                  <a:srgbClr val="474747"/>
                </a:solidFill>
                <a:latin typeface="Arial"/>
                <a:cs typeface="Arial"/>
              </a:rPr>
              <a:t>n</a:t>
            </a:r>
            <a:r>
              <a:rPr dirty="0" smtClean="0" sz="700" spc="-9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dirty="0" smtClean="0" sz="700" spc="4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dirty="0" smtClean="0" sz="700" spc="0">
                <a:solidFill>
                  <a:srgbClr val="474747"/>
                </a:solidFill>
                <a:latin typeface="Arial"/>
                <a:cs typeface="Arial"/>
              </a:rPr>
              <a:t>itle</a:t>
            </a:r>
            <a:r>
              <a:rPr dirty="0" smtClean="0" sz="700" spc="-18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474747"/>
                </a:solidFill>
                <a:latin typeface="Arial"/>
                <a:cs typeface="Arial"/>
              </a:rPr>
              <a:t>|</a:t>
            </a:r>
            <a:r>
              <a:rPr dirty="0" smtClean="0" sz="700" spc="8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474747"/>
                </a:solidFill>
                <a:latin typeface="Arial"/>
                <a:cs typeface="Arial"/>
              </a:rPr>
              <a:t>Da</a:t>
            </a:r>
            <a:r>
              <a:rPr dirty="0" smtClean="0" sz="700" spc="-4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dirty="0" smtClean="0" sz="700" spc="0">
                <a:solidFill>
                  <a:srgbClr val="474747"/>
                </a:solidFill>
                <a:latin typeface="Arial"/>
                <a:cs typeface="Arial"/>
              </a:rPr>
              <a:t>e</a:t>
            </a:r>
            <a:endParaRPr sz="7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7389622" y="6666385"/>
            <a:ext cx="2309483" cy="11592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25"/>
              </a:spcBef>
            </a:pP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Co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p</a:t>
            </a:r>
            <a:r>
              <a:rPr dirty="0" smtClean="0" sz="700" spc="-25">
                <a:solidFill>
                  <a:srgbClr val="909090"/>
                </a:solidFill>
                <a:latin typeface="Arial"/>
                <a:cs typeface="Arial"/>
              </a:rPr>
              <a:t>y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r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ig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h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t</a:t>
            </a:r>
            <a:r>
              <a:rPr dirty="0" smtClean="0" sz="700" spc="14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©</a:t>
            </a:r>
            <a:r>
              <a:rPr dirty="0" smtClean="0" sz="700" spc="-5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Ca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p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g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e</a:t>
            </a:r>
            <a:r>
              <a:rPr dirty="0" smtClean="0" sz="700" spc="9">
                <a:solidFill>
                  <a:srgbClr val="909090"/>
                </a:solidFill>
                <a:latin typeface="Arial"/>
                <a:cs typeface="Arial"/>
              </a:rPr>
              <a:t>m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ini</a:t>
            </a:r>
            <a:r>
              <a:rPr dirty="0" smtClean="0" sz="700" spc="-23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2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0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1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5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.</a:t>
            </a:r>
            <a:r>
              <a:rPr dirty="0" smtClean="0" sz="700" spc="2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dirty="0" smtClean="0" sz="700" spc="4">
                <a:solidFill>
                  <a:srgbClr val="909090"/>
                </a:solidFill>
                <a:latin typeface="Arial"/>
                <a:cs typeface="Arial"/>
              </a:rPr>
              <a:t>A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ll</a:t>
            </a:r>
            <a:r>
              <a:rPr dirty="0" smtClean="0" sz="700" spc="-17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Ri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g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h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ts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Res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e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r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v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e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d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       </a:t>
            </a:r>
            <a:r>
              <a:rPr dirty="0" smtClean="0" sz="700" spc="59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19</a:t>
            </a:r>
            <a:endParaRPr sz="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object 30"/>
          <p:cNvSpPr/>
          <p:nvPr/>
        </p:nvSpPr>
        <p:spPr>
          <a:xfrm>
            <a:off x="0" y="409956"/>
            <a:ext cx="9906000" cy="83515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1" name="object 31"/>
          <p:cNvSpPr/>
          <p:nvPr/>
        </p:nvSpPr>
        <p:spPr>
          <a:xfrm>
            <a:off x="45720" y="605028"/>
            <a:ext cx="106680" cy="1066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2" name="object 32"/>
          <p:cNvSpPr/>
          <p:nvPr/>
        </p:nvSpPr>
        <p:spPr>
          <a:xfrm>
            <a:off x="1" y="438908"/>
            <a:ext cx="9905998" cy="724683"/>
          </a:xfrm>
          <a:custGeom>
            <a:avLst/>
            <a:gdLst/>
            <a:ahLst/>
            <a:cxnLst/>
            <a:rect l="l" t="t" r="r" b="b"/>
            <a:pathLst>
              <a:path w="9905998" h="724683">
                <a:moveTo>
                  <a:pt x="457935" y="611028"/>
                </a:moveTo>
                <a:lnTo>
                  <a:pt x="447560" y="591078"/>
                </a:lnTo>
                <a:lnTo>
                  <a:pt x="434874" y="569125"/>
                </a:lnTo>
                <a:lnTo>
                  <a:pt x="419746" y="545670"/>
                </a:lnTo>
                <a:lnTo>
                  <a:pt x="402044" y="521213"/>
                </a:lnTo>
                <a:lnTo>
                  <a:pt x="381638" y="496255"/>
                </a:lnTo>
                <a:lnTo>
                  <a:pt x="358396" y="471298"/>
                </a:lnTo>
                <a:lnTo>
                  <a:pt x="332187" y="446841"/>
                </a:lnTo>
                <a:lnTo>
                  <a:pt x="302882" y="423385"/>
                </a:lnTo>
                <a:lnTo>
                  <a:pt x="270347" y="401433"/>
                </a:lnTo>
                <a:lnTo>
                  <a:pt x="234453" y="381483"/>
                </a:lnTo>
                <a:lnTo>
                  <a:pt x="195068" y="364038"/>
                </a:lnTo>
                <a:lnTo>
                  <a:pt x="152061" y="349597"/>
                </a:lnTo>
                <a:lnTo>
                  <a:pt x="105302" y="338663"/>
                </a:lnTo>
                <a:lnTo>
                  <a:pt x="54658" y="331735"/>
                </a:lnTo>
                <a:lnTo>
                  <a:pt x="0" y="329314"/>
                </a:lnTo>
                <a:lnTo>
                  <a:pt x="0" y="396751"/>
                </a:lnTo>
                <a:lnTo>
                  <a:pt x="54658" y="399146"/>
                </a:lnTo>
                <a:lnTo>
                  <a:pt x="105302" y="406000"/>
                </a:lnTo>
                <a:lnTo>
                  <a:pt x="152061" y="416818"/>
                </a:lnTo>
                <a:lnTo>
                  <a:pt x="195068" y="431105"/>
                </a:lnTo>
                <a:lnTo>
                  <a:pt x="234453" y="448365"/>
                </a:lnTo>
                <a:lnTo>
                  <a:pt x="270347" y="468102"/>
                </a:lnTo>
                <a:lnTo>
                  <a:pt x="302882" y="489821"/>
                </a:lnTo>
                <a:lnTo>
                  <a:pt x="332187" y="513026"/>
                </a:lnTo>
                <a:lnTo>
                  <a:pt x="358396" y="537222"/>
                </a:lnTo>
                <a:lnTo>
                  <a:pt x="381638" y="561914"/>
                </a:lnTo>
                <a:lnTo>
                  <a:pt x="402044" y="586606"/>
                </a:lnTo>
                <a:lnTo>
                  <a:pt x="419746" y="610803"/>
                </a:lnTo>
                <a:lnTo>
                  <a:pt x="434874" y="634008"/>
                </a:lnTo>
                <a:lnTo>
                  <a:pt x="447560" y="655727"/>
                </a:lnTo>
                <a:lnTo>
                  <a:pt x="457935" y="675464"/>
                </a:lnTo>
                <a:lnTo>
                  <a:pt x="466130" y="692724"/>
                </a:lnTo>
                <a:lnTo>
                  <a:pt x="472275" y="707011"/>
                </a:lnTo>
                <a:lnTo>
                  <a:pt x="478943" y="724683"/>
                </a:lnTo>
                <a:lnTo>
                  <a:pt x="480512" y="724683"/>
                </a:lnTo>
                <a:lnTo>
                  <a:pt x="501569" y="675464"/>
                </a:lnTo>
                <a:lnTo>
                  <a:pt x="524717" y="634008"/>
                </a:lnTo>
                <a:lnTo>
                  <a:pt x="557701" y="586606"/>
                </a:lnTo>
                <a:lnTo>
                  <a:pt x="601590" y="537222"/>
                </a:lnTo>
                <a:lnTo>
                  <a:pt x="657449" y="489821"/>
                </a:lnTo>
                <a:lnTo>
                  <a:pt x="690202" y="468102"/>
                </a:lnTo>
                <a:lnTo>
                  <a:pt x="726347" y="448365"/>
                </a:lnTo>
                <a:lnTo>
                  <a:pt x="766020" y="431105"/>
                </a:lnTo>
                <a:lnTo>
                  <a:pt x="809352" y="416818"/>
                </a:lnTo>
                <a:lnTo>
                  <a:pt x="856478" y="406000"/>
                </a:lnTo>
                <a:lnTo>
                  <a:pt x="907531" y="399146"/>
                </a:lnTo>
                <a:lnTo>
                  <a:pt x="962645" y="396751"/>
                </a:lnTo>
                <a:lnTo>
                  <a:pt x="9419969" y="396751"/>
                </a:lnTo>
                <a:lnTo>
                  <a:pt x="9475087" y="394356"/>
                </a:lnTo>
                <a:lnTo>
                  <a:pt x="9526191" y="387502"/>
                </a:lnTo>
                <a:lnTo>
                  <a:pt x="9573409" y="376684"/>
                </a:lnTo>
                <a:lnTo>
                  <a:pt x="9616868" y="362397"/>
                </a:lnTo>
                <a:lnTo>
                  <a:pt x="9656698" y="345137"/>
                </a:lnTo>
                <a:lnTo>
                  <a:pt x="9693028" y="325400"/>
                </a:lnTo>
                <a:lnTo>
                  <a:pt x="9725985" y="303681"/>
                </a:lnTo>
                <a:lnTo>
                  <a:pt x="9755698" y="280476"/>
                </a:lnTo>
                <a:lnTo>
                  <a:pt x="9782295" y="256279"/>
                </a:lnTo>
                <a:lnTo>
                  <a:pt x="9805906" y="231587"/>
                </a:lnTo>
                <a:lnTo>
                  <a:pt x="9826658" y="206895"/>
                </a:lnTo>
                <a:lnTo>
                  <a:pt x="9844680" y="182699"/>
                </a:lnTo>
                <a:lnTo>
                  <a:pt x="9860101" y="159494"/>
                </a:lnTo>
                <a:lnTo>
                  <a:pt x="9873048" y="137775"/>
                </a:lnTo>
                <a:lnTo>
                  <a:pt x="9883651" y="118038"/>
                </a:lnTo>
                <a:lnTo>
                  <a:pt x="9892039" y="100778"/>
                </a:lnTo>
                <a:lnTo>
                  <a:pt x="9898338" y="86491"/>
                </a:lnTo>
                <a:lnTo>
                  <a:pt x="9905189" y="68819"/>
                </a:lnTo>
                <a:lnTo>
                  <a:pt x="9905998" y="66424"/>
                </a:lnTo>
                <a:lnTo>
                  <a:pt x="9905998" y="0"/>
                </a:lnTo>
                <a:lnTo>
                  <a:pt x="9905189" y="1382"/>
                </a:lnTo>
                <a:lnTo>
                  <a:pt x="9902679" y="8236"/>
                </a:lnTo>
                <a:lnTo>
                  <a:pt x="9898338" y="19054"/>
                </a:lnTo>
                <a:lnTo>
                  <a:pt x="9873048" y="70338"/>
                </a:lnTo>
                <a:lnTo>
                  <a:pt x="9844680" y="115262"/>
                </a:lnTo>
                <a:lnTo>
                  <a:pt x="9805906" y="164150"/>
                </a:lnTo>
                <a:lnTo>
                  <a:pt x="9755698" y="213039"/>
                </a:lnTo>
                <a:lnTo>
                  <a:pt x="9693028" y="257963"/>
                </a:lnTo>
                <a:lnTo>
                  <a:pt x="9656698" y="277700"/>
                </a:lnTo>
                <a:lnTo>
                  <a:pt x="9616868" y="294960"/>
                </a:lnTo>
                <a:lnTo>
                  <a:pt x="9573409" y="309247"/>
                </a:lnTo>
                <a:lnTo>
                  <a:pt x="9526191" y="320065"/>
                </a:lnTo>
                <a:lnTo>
                  <a:pt x="9475087" y="326919"/>
                </a:lnTo>
                <a:lnTo>
                  <a:pt x="9419969" y="329314"/>
                </a:lnTo>
                <a:lnTo>
                  <a:pt x="962645" y="329314"/>
                </a:lnTo>
                <a:lnTo>
                  <a:pt x="907531" y="331735"/>
                </a:lnTo>
                <a:lnTo>
                  <a:pt x="856478" y="338663"/>
                </a:lnTo>
                <a:lnTo>
                  <a:pt x="809352" y="349597"/>
                </a:lnTo>
                <a:lnTo>
                  <a:pt x="766020" y="364038"/>
                </a:lnTo>
                <a:lnTo>
                  <a:pt x="726347" y="381483"/>
                </a:lnTo>
                <a:lnTo>
                  <a:pt x="690202" y="401433"/>
                </a:lnTo>
                <a:lnTo>
                  <a:pt x="657449" y="423385"/>
                </a:lnTo>
                <a:lnTo>
                  <a:pt x="627956" y="446841"/>
                </a:lnTo>
                <a:lnTo>
                  <a:pt x="601590" y="471298"/>
                </a:lnTo>
                <a:lnTo>
                  <a:pt x="578216" y="496255"/>
                </a:lnTo>
                <a:lnTo>
                  <a:pt x="557701" y="521213"/>
                </a:lnTo>
                <a:lnTo>
                  <a:pt x="539913" y="545670"/>
                </a:lnTo>
                <a:lnTo>
                  <a:pt x="524717" y="569125"/>
                </a:lnTo>
                <a:lnTo>
                  <a:pt x="511980" y="591078"/>
                </a:lnTo>
                <a:lnTo>
                  <a:pt x="501569" y="611028"/>
                </a:lnTo>
                <a:lnTo>
                  <a:pt x="493350" y="628473"/>
                </a:lnTo>
                <a:lnTo>
                  <a:pt x="487190" y="642914"/>
                </a:lnTo>
                <a:lnTo>
                  <a:pt x="480512" y="660776"/>
                </a:lnTo>
                <a:lnTo>
                  <a:pt x="478943" y="660776"/>
                </a:lnTo>
                <a:lnTo>
                  <a:pt x="476503" y="653848"/>
                </a:lnTo>
                <a:lnTo>
                  <a:pt x="472275" y="642914"/>
                </a:lnTo>
                <a:lnTo>
                  <a:pt x="466130" y="628473"/>
                </a:lnTo>
                <a:lnTo>
                  <a:pt x="457935" y="611028"/>
                </a:lnTo>
                <a:close/>
              </a:path>
            </a:pathLst>
          </a:custGeom>
          <a:solidFill>
            <a:srgbClr val="0097C6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3" name="object 33"/>
          <p:cNvSpPr/>
          <p:nvPr/>
        </p:nvSpPr>
        <p:spPr>
          <a:xfrm>
            <a:off x="1" y="6362700"/>
            <a:ext cx="9905998" cy="0"/>
          </a:xfrm>
          <a:custGeom>
            <a:avLst/>
            <a:gdLst/>
            <a:ahLst/>
            <a:cxnLst/>
            <a:rect l="l" t="t" r="r" b="b"/>
            <a:pathLst>
              <a:path w="9905998" h="0">
                <a:moveTo>
                  <a:pt x="9905998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0097C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4" name="object 34"/>
          <p:cNvSpPr/>
          <p:nvPr/>
        </p:nvSpPr>
        <p:spPr>
          <a:xfrm>
            <a:off x="0" y="0"/>
            <a:ext cx="9906000" cy="6362700"/>
          </a:xfrm>
          <a:custGeom>
            <a:avLst/>
            <a:gdLst/>
            <a:ahLst/>
            <a:cxnLst/>
            <a:rect l="l" t="t" r="r" b="b"/>
            <a:pathLst>
              <a:path w="9906000" h="6362700">
                <a:moveTo>
                  <a:pt x="9906000" y="0"/>
                </a:moveTo>
                <a:lnTo>
                  <a:pt x="0" y="0"/>
                </a:lnTo>
                <a:lnTo>
                  <a:pt x="0" y="6362700"/>
                </a:lnTo>
                <a:lnTo>
                  <a:pt x="9906000" y="6362700"/>
                </a:lnTo>
                <a:lnTo>
                  <a:pt x="9906000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5" name="object 35"/>
          <p:cNvSpPr/>
          <p:nvPr/>
        </p:nvSpPr>
        <p:spPr>
          <a:xfrm>
            <a:off x="0" y="0"/>
            <a:ext cx="9906000" cy="1128776"/>
          </a:xfrm>
          <a:custGeom>
            <a:avLst/>
            <a:gdLst/>
            <a:ahLst/>
            <a:cxnLst/>
            <a:rect l="l" t="t" r="r" b="b"/>
            <a:pathLst>
              <a:path w="9906000" h="1128776">
                <a:moveTo>
                  <a:pt x="0" y="0"/>
                </a:moveTo>
                <a:lnTo>
                  <a:pt x="0" y="801877"/>
                </a:lnTo>
                <a:lnTo>
                  <a:pt x="44018" y="809048"/>
                </a:lnTo>
                <a:lnTo>
                  <a:pt x="84978" y="817151"/>
                </a:lnTo>
                <a:lnTo>
                  <a:pt x="123033" y="826194"/>
                </a:lnTo>
                <a:lnTo>
                  <a:pt x="158341" y="836180"/>
                </a:lnTo>
                <a:lnTo>
                  <a:pt x="191055" y="847115"/>
                </a:lnTo>
                <a:lnTo>
                  <a:pt x="221332" y="859006"/>
                </a:lnTo>
                <a:lnTo>
                  <a:pt x="249326" y="871857"/>
                </a:lnTo>
                <a:lnTo>
                  <a:pt x="275193" y="885673"/>
                </a:lnTo>
                <a:lnTo>
                  <a:pt x="299089" y="900461"/>
                </a:lnTo>
                <a:lnTo>
                  <a:pt x="321168" y="916225"/>
                </a:lnTo>
                <a:lnTo>
                  <a:pt x="341587" y="932971"/>
                </a:lnTo>
                <a:lnTo>
                  <a:pt x="360500" y="950705"/>
                </a:lnTo>
                <a:lnTo>
                  <a:pt x="378063" y="969432"/>
                </a:lnTo>
                <a:lnTo>
                  <a:pt x="394431" y="989157"/>
                </a:lnTo>
                <a:lnTo>
                  <a:pt x="409760" y="1009886"/>
                </a:lnTo>
                <a:lnTo>
                  <a:pt x="424204" y="1031624"/>
                </a:lnTo>
                <a:lnTo>
                  <a:pt x="437920" y="1054376"/>
                </a:lnTo>
                <a:lnTo>
                  <a:pt x="451063" y="1078149"/>
                </a:lnTo>
                <a:lnTo>
                  <a:pt x="463787" y="1102947"/>
                </a:lnTo>
                <a:lnTo>
                  <a:pt x="476250" y="1128776"/>
                </a:lnTo>
                <a:lnTo>
                  <a:pt x="492137" y="1105914"/>
                </a:lnTo>
                <a:lnTo>
                  <a:pt x="507125" y="1083119"/>
                </a:lnTo>
                <a:lnTo>
                  <a:pt x="521491" y="1060491"/>
                </a:lnTo>
                <a:lnTo>
                  <a:pt x="535515" y="1038132"/>
                </a:lnTo>
                <a:lnTo>
                  <a:pt x="549474" y="1016144"/>
                </a:lnTo>
                <a:lnTo>
                  <a:pt x="578314" y="973690"/>
                </a:lnTo>
                <a:lnTo>
                  <a:pt x="610240" y="933941"/>
                </a:lnTo>
                <a:lnTo>
                  <a:pt x="647482" y="897713"/>
                </a:lnTo>
                <a:lnTo>
                  <a:pt x="692267" y="865821"/>
                </a:lnTo>
                <a:lnTo>
                  <a:pt x="746824" y="839079"/>
                </a:lnTo>
                <a:lnTo>
                  <a:pt x="813383" y="818301"/>
                </a:lnTo>
                <a:lnTo>
                  <a:pt x="851860" y="810403"/>
                </a:lnTo>
                <a:lnTo>
                  <a:pt x="894172" y="804302"/>
                </a:lnTo>
                <a:lnTo>
                  <a:pt x="940600" y="800100"/>
                </a:lnTo>
                <a:lnTo>
                  <a:pt x="9467850" y="800100"/>
                </a:lnTo>
                <a:lnTo>
                  <a:pt x="9502265" y="799084"/>
                </a:lnTo>
                <a:lnTo>
                  <a:pt x="9535266" y="795633"/>
                </a:lnTo>
                <a:lnTo>
                  <a:pt x="9566869" y="789889"/>
                </a:lnTo>
                <a:lnTo>
                  <a:pt x="9597091" y="781988"/>
                </a:lnTo>
                <a:lnTo>
                  <a:pt x="9625947" y="772072"/>
                </a:lnTo>
                <a:lnTo>
                  <a:pt x="9653453" y="760280"/>
                </a:lnTo>
                <a:lnTo>
                  <a:pt x="9679627" y="746750"/>
                </a:lnTo>
                <a:lnTo>
                  <a:pt x="9704484" y="731623"/>
                </a:lnTo>
                <a:lnTo>
                  <a:pt x="9728041" y="715038"/>
                </a:lnTo>
                <a:lnTo>
                  <a:pt x="9750313" y="697134"/>
                </a:lnTo>
                <a:lnTo>
                  <a:pt x="9771318" y="678051"/>
                </a:lnTo>
                <a:lnTo>
                  <a:pt x="9791072" y="657929"/>
                </a:lnTo>
                <a:lnTo>
                  <a:pt x="9809590" y="636906"/>
                </a:lnTo>
                <a:lnTo>
                  <a:pt x="9826889" y="615122"/>
                </a:lnTo>
                <a:lnTo>
                  <a:pt x="9842986" y="592716"/>
                </a:lnTo>
                <a:lnTo>
                  <a:pt x="9857896" y="569829"/>
                </a:lnTo>
                <a:lnTo>
                  <a:pt x="9871636" y="546599"/>
                </a:lnTo>
                <a:lnTo>
                  <a:pt x="9895672" y="499670"/>
                </a:lnTo>
                <a:lnTo>
                  <a:pt x="9906000" y="476250"/>
                </a:lnTo>
                <a:lnTo>
                  <a:pt x="9906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6" name="object 36"/>
          <p:cNvSpPr/>
          <p:nvPr/>
        </p:nvSpPr>
        <p:spPr>
          <a:xfrm>
            <a:off x="1" y="438908"/>
            <a:ext cx="9905998" cy="724683"/>
          </a:xfrm>
          <a:custGeom>
            <a:avLst/>
            <a:gdLst/>
            <a:ahLst/>
            <a:cxnLst/>
            <a:rect l="l" t="t" r="r" b="b"/>
            <a:pathLst>
              <a:path w="9905998" h="724683">
                <a:moveTo>
                  <a:pt x="457935" y="611028"/>
                </a:moveTo>
                <a:lnTo>
                  <a:pt x="447560" y="591078"/>
                </a:lnTo>
                <a:lnTo>
                  <a:pt x="434874" y="569125"/>
                </a:lnTo>
                <a:lnTo>
                  <a:pt x="419746" y="545670"/>
                </a:lnTo>
                <a:lnTo>
                  <a:pt x="402044" y="521213"/>
                </a:lnTo>
                <a:lnTo>
                  <a:pt x="381638" y="496255"/>
                </a:lnTo>
                <a:lnTo>
                  <a:pt x="358396" y="471298"/>
                </a:lnTo>
                <a:lnTo>
                  <a:pt x="332187" y="446841"/>
                </a:lnTo>
                <a:lnTo>
                  <a:pt x="302882" y="423385"/>
                </a:lnTo>
                <a:lnTo>
                  <a:pt x="270347" y="401433"/>
                </a:lnTo>
                <a:lnTo>
                  <a:pt x="234453" y="381483"/>
                </a:lnTo>
                <a:lnTo>
                  <a:pt x="195068" y="364038"/>
                </a:lnTo>
                <a:lnTo>
                  <a:pt x="152061" y="349597"/>
                </a:lnTo>
                <a:lnTo>
                  <a:pt x="105302" y="338663"/>
                </a:lnTo>
                <a:lnTo>
                  <a:pt x="54658" y="331735"/>
                </a:lnTo>
                <a:lnTo>
                  <a:pt x="0" y="329314"/>
                </a:lnTo>
                <a:lnTo>
                  <a:pt x="0" y="396751"/>
                </a:lnTo>
                <a:lnTo>
                  <a:pt x="54658" y="399146"/>
                </a:lnTo>
                <a:lnTo>
                  <a:pt x="105302" y="406000"/>
                </a:lnTo>
                <a:lnTo>
                  <a:pt x="152061" y="416818"/>
                </a:lnTo>
                <a:lnTo>
                  <a:pt x="195068" y="431105"/>
                </a:lnTo>
                <a:lnTo>
                  <a:pt x="234453" y="448365"/>
                </a:lnTo>
                <a:lnTo>
                  <a:pt x="270347" y="468102"/>
                </a:lnTo>
                <a:lnTo>
                  <a:pt x="302882" y="489821"/>
                </a:lnTo>
                <a:lnTo>
                  <a:pt x="332187" y="513026"/>
                </a:lnTo>
                <a:lnTo>
                  <a:pt x="358396" y="537222"/>
                </a:lnTo>
                <a:lnTo>
                  <a:pt x="381638" y="561914"/>
                </a:lnTo>
                <a:lnTo>
                  <a:pt x="402044" y="586606"/>
                </a:lnTo>
                <a:lnTo>
                  <a:pt x="419746" y="610803"/>
                </a:lnTo>
                <a:lnTo>
                  <a:pt x="434874" y="634008"/>
                </a:lnTo>
                <a:lnTo>
                  <a:pt x="447560" y="655727"/>
                </a:lnTo>
                <a:lnTo>
                  <a:pt x="457935" y="675464"/>
                </a:lnTo>
                <a:lnTo>
                  <a:pt x="466130" y="692724"/>
                </a:lnTo>
                <a:lnTo>
                  <a:pt x="472275" y="707011"/>
                </a:lnTo>
                <a:lnTo>
                  <a:pt x="478943" y="724683"/>
                </a:lnTo>
                <a:lnTo>
                  <a:pt x="480512" y="724683"/>
                </a:lnTo>
                <a:lnTo>
                  <a:pt x="501569" y="675464"/>
                </a:lnTo>
                <a:lnTo>
                  <a:pt x="524717" y="634008"/>
                </a:lnTo>
                <a:lnTo>
                  <a:pt x="557701" y="586606"/>
                </a:lnTo>
                <a:lnTo>
                  <a:pt x="601590" y="537222"/>
                </a:lnTo>
                <a:lnTo>
                  <a:pt x="657449" y="489821"/>
                </a:lnTo>
                <a:lnTo>
                  <a:pt x="690202" y="468102"/>
                </a:lnTo>
                <a:lnTo>
                  <a:pt x="726347" y="448365"/>
                </a:lnTo>
                <a:lnTo>
                  <a:pt x="766020" y="431105"/>
                </a:lnTo>
                <a:lnTo>
                  <a:pt x="809352" y="416818"/>
                </a:lnTo>
                <a:lnTo>
                  <a:pt x="856478" y="406000"/>
                </a:lnTo>
                <a:lnTo>
                  <a:pt x="907531" y="399146"/>
                </a:lnTo>
                <a:lnTo>
                  <a:pt x="962645" y="396751"/>
                </a:lnTo>
                <a:lnTo>
                  <a:pt x="9419969" y="396751"/>
                </a:lnTo>
                <a:lnTo>
                  <a:pt x="9475087" y="394356"/>
                </a:lnTo>
                <a:lnTo>
                  <a:pt x="9526191" y="387502"/>
                </a:lnTo>
                <a:lnTo>
                  <a:pt x="9573409" y="376684"/>
                </a:lnTo>
                <a:lnTo>
                  <a:pt x="9616868" y="362397"/>
                </a:lnTo>
                <a:lnTo>
                  <a:pt x="9656698" y="345137"/>
                </a:lnTo>
                <a:lnTo>
                  <a:pt x="9693028" y="325400"/>
                </a:lnTo>
                <a:lnTo>
                  <a:pt x="9725985" y="303681"/>
                </a:lnTo>
                <a:lnTo>
                  <a:pt x="9755698" y="280476"/>
                </a:lnTo>
                <a:lnTo>
                  <a:pt x="9782295" y="256279"/>
                </a:lnTo>
                <a:lnTo>
                  <a:pt x="9805906" y="231587"/>
                </a:lnTo>
                <a:lnTo>
                  <a:pt x="9826658" y="206895"/>
                </a:lnTo>
                <a:lnTo>
                  <a:pt x="9844680" y="182699"/>
                </a:lnTo>
                <a:lnTo>
                  <a:pt x="9860101" y="159494"/>
                </a:lnTo>
                <a:lnTo>
                  <a:pt x="9873048" y="137775"/>
                </a:lnTo>
                <a:lnTo>
                  <a:pt x="9883651" y="118038"/>
                </a:lnTo>
                <a:lnTo>
                  <a:pt x="9892039" y="100778"/>
                </a:lnTo>
                <a:lnTo>
                  <a:pt x="9898338" y="86491"/>
                </a:lnTo>
                <a:lnTo>
                  <a:pt x="9905189" y="68819"/>
                </a:lnTo>
                <a:lnTo>
                  <a:pt x="9905998" y="66424"/>
                </a:lnTo>
                <a:lnTo>
                  <a:pt x="9905998" y="0"/>
                </a:lnTo>
                <a:lnTo>
                  <a:pt x="9905189" y="1382"/>
                </a:lnTo>
                <a:lnTo>
                  <a:pt x="9902679" y="8236"/>
                </a:lnTo>
                <a:lnTo>
                  <a:pt x="9898338" y="19054"/>
                </a:lnTo>
                <a:lnTo>
                  <a:pt x="9873048" y="70338"/>
                </a:lnTo>
                <a:lnTo>
                  <a:pt x="9844680" y="115262"/>
                </a:lnTo>
                <a:lnTo>
                  <a:pt x="9805906" y="164150"/>
                </a:lnTo>
                <a:lnTo>
                  <a:pt x="9755698" y="213039"/>
                </a:lnTo>
                <a:lnTo>
                  <a:pt x="9693028" y="257963"/>
                </a:lnTo>
                <a:lnTo>
                  <a:pt x="9656698" y="277700"/>
                </a:lnTo>
                <a:lnTo>
                  <a:pt x="9616868" y="294960"/>
                </a:lnTo>
                <a:lnTo>
                  <a:pt x="9573409" y="309247"/>
                </a:lnTo>
                <a:lnTo>
                  <a:pt x="9526191" y="320065"/>
                </a:lnTo>
                <a:lnTo>
                  <a:pt x="9475087" y="326919"/>
                </a:lnTo>
                <a:lnTo>
                  <a:pt x="9419969" y="329314"/>
                </a:lnTo>
                <a:lnTo>
                  <a:pt x="962645" y="329314"/>
                </a:lnTo>
                <a:lnTo>
                  <a:pt x="907531" y="331735"/>
                </a:lnTo>
                <a:lnTo>
                  <a:pt x="856478" y="338663"/>
                </a:lnTo>
                <a:lnTo>
                  <a:pt x="809352" y="349597"/>
                </a:lnTo>
                <a:lnTo>
                  <a:pt x="766020" y="364038"/>
                </a:lnTo>
                <a:lnTo>
                  <a:pt x="726347" y="381483"/>
                </a:lnTo>
                <a:lnTo>
                  <a:pt x="690202" y="401433"/>
                </a:lnTo>
                <a:lnTo>
                  <a:pt x="657449" y="423385"/>
                </a:lnTo>
                <a:lnTo>
                  <a:pt x="627956" y="446841"/>
                </a:lnTo>
                <a:lnTo>
                  <a:pt x="601590" y="471298"/>
                </a:lnTo>
                <a:lnTo>
                  <a:pt x="578216" y="496255"/>
                </a:lnTo>
                <a:lnTo>
                  <a:pt x="557701" y="521213"/>
                </a:lnTo>
                <a:lnTo>
                  <a:pt x="539913" y="545670"/>
                </a:lnTo>
                <a:lnTo>
                  <a:pt x="524717" y="569125"/>
                </a:lnTo>
                <a:lnTo>
                  <a:pt x="511980" y="591078"/>
                </a:lnTo>
                <a:lnTo>
                  <a:pt x="501569" y="611028"/>
                </a:lnTo>
                <a:lnTo>
                  <a:pt x="493350" y="628473"/>
                </a:lnTo>
                <a:lnTo>
                  <a:pt x="487190" y="642914"/>
                </a:lnTo>
                <a:lnTo>
                  <a:pt x="480512" y="660776"/>
                </a:lnTo>
                <a:lnTo>
                  <a:pt x="478943" y="660776"/>
                </a:lnTo>
                <a:lnTo>
                  <a:pt x="476503" y="653848"/>
                </a:lnTo>
                <a:lnTo>
                  <a:pt x="472275" y="642914"/>
                </a:lnTo>
                <a:lnTo>
                  <a:pt x="466130" y="628473"/>
                </a:lnTo>
                <a:lnTo>
                  <a:pt x="457935" y="61102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7" name="object 37"/>
          <p:cNvSpPr/>
          <p:nvPr/>
        </p:nvSpPr>
        <p:spPr>
          <a:xfrm>
            <a:off x="1" y="6362700"/>
            <a:ext cx="9905998" cy="0"/>
          </a:xfrm>
          <a:custGeom>
            <a:avLst/>
            <a:gdLst/>
            <a:ahLst/>
            <a:cxnLst/>
            <a:rect l="l" t="t" r="r" b="b"/>
            <a:pathLst>
              <a:path w="9905998" h="0">
                <a:moveTo>
                  <a:pt x="9905998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0097C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8" name="object 38"/>
          <p:cNvSpPr/>
          <p:nvPr/>
        </p:nvSpPr>
        <p:spPr>
          <a:xfrm>
            <a:off x="0" y="409956"/>
            <a:ext cx="9906000" cy="83515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9" name="object 39"/>
          <p:cNvSpPr/>
          <p:nvPr/>
        </p:nvSpPr>
        <p:spPr>
          <a:xfrm>
            <a:off x="45720" y="605028"/>
            <a:ext cx="106680" cy="10667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0" name="object 40"/>
          <p:cNvSpPr/>
          <p:nvPr/>
        </p:nvSpPr>
        <p:spPr>
          <a:xfrm>
            <a:off x="1" y="438908"/>
            <a:ext cx="9905998" cy="724683"/>
          </a:xfrm>
          <a:custGeom>
            <a:avLst/>
            <a:gdLst/>
            <a:ahLst/>
            <a:cxnLst/>
            <a:rect l="l" t="t" r="r" b="b"/>
            <a:pathLst>
              <a:path w="9905998" h="724683">
                <a:moveTo>
                  <a:pt x="457935" y="611028"/>
                </a:moveTo>
                <a:lnTo>
                  <a:pt x="447560" y="591078"/>
                </a:lnTo>
                <a:lnTo>
                  <a:pt x="434874" y="569125"/>
                </a:lnTo>
                <a:lnTo>
                  <a:pt x="419746" y="545670"/>
                </a:lnTo>
                <a:lnTo>
                  <a:pt x="402044" y="521213"/>
                </a:lnTo>
                <a:lnTo>
                  <a:pt x="381638" y="496255"/>
                </a:lnTo>
                <a:lnTo>
                  <a:pt x="358396" y="471298"/>
                </a:lnTo>
                <a:lnTo>
                  <a:pt x="332187" y="446841"/>
                </a:lnTo>
                <a:lnTo>
                  <a:pt x="302882" y="423385"/>
                </a:lnTo>
                <a:lnTo>
                  <a:pt x="270347" y="401433"/>
                </a:lnTo>
                <a:lnTo>
                  <a:pt x="234453" y="381483"/>
                </a:lnTo>
                <a:lnTo>
                  <a:pt x="195068" y="364038"/>
                </a:lnTo>
                <a:lnTo>
                  <a:pt x="152061" y="349597"/>
                </a:lnTo>
                <a:lnTo>
                  <a:pt x="105302" y="338663"/>
                </a:lnTo>
                <a:lnTo>
                  <a:pt x="54658" y="331735"/>
                </a:lnTo>
                <a:lnTo>
                  <a:pt x="0" y="329314"/>
                </a:lnTo>
                <a:lnTo>
                  <a:pt x="0" y="396751"/>
                </a:lnTo>
                <a:lnTo>
                  <a:pt x="54658" y="399146"/>
                </a:lnTo>
                <a:lnTo>
                  <a:pt x="105302" y="406000"/>
                </a:lnTo>
                <a:lnTo>
                  <a:pt x="152061" y="416818"/>
                </a:lnTo>
                <a:lnTo>
                  <a:pt x="195068" y="431105"/>
                </a:lnTo>
                <a:lnTo>
                  <a:pt x="234453" y="448365"/>
                </a:lnTo>
                <a:lnTo>
                  <a:pt x="270347" y="468102"/>
                </a:lnTo>
                <a:lnTo>
                  <a:pt x="302882" y="489821"/>
                </a:lnTo>
                <a:lnTo>
                  <a:pt x="332187" y="513026"/>
                </a:lnTo>
                <a:lnTo>
                  <a:pt x="358396" y="537222"/>
                </a:lnTo>
                <a:lnTo>
                  <a:pt x="381638" y="561914"/>
                </a:lnTo>
                <a:lnTo>
                  <a:pt x="402044" y="586606"/>
                </a:lnTo>
                <a:lnTo>
                  <a:pt x="419746" y="610803"/>
                </a:lnTo>
                <a:lnTo>
                  <a:pt x="434874" y="634008"/>
                </a:lnTo>
                <a:lnTo>
                  <a:pt x="447560" y="655727"/>
                </a:lnTo>
                <a:lnTo>
                  <a:pt x="457935" y="675464"/>
                </a:lnTo>
                <a:lnTo>
                  <a:pt x="466130" y="692724"/>
                </a:lnTo>
                <a:lnTo>
                  <a:pt x="472275" y="707011"/>
                </a:lnTo>
                <a:lnTo>
                  <a:pt x="478943" y="724683"/>
                </a:lnTo>
                <a:lnTo>
                  <a:pt x="480512" y="724683"/>
                </a:lnTo>
                <a:lnTo>
                  <a:pt x="501569" y="675464"/>
                </a:lnTo>
                <a:lnTo>
                  <a:pt x="524717" y="634008"/>
                </a:lnTo>
                <a:lnTo>
                  <a:pt x="557701" y="586606"/>
                </a:lnTo>
                <a:lnTo>
                  <a:pt x="601590" y="537222"/>
                </a:lnTo>
                <a:lnTo>
                  <a:pt x="657449" y="489821"/>
                </a:lnTo>
                <a:lnTo>
                  <a:pt x="690202" y="468102"/>
                </a:lnTo>
                <a:lnTo>
                  <a:pt x="726347" y="448365"/>
                </a:lnTo>
                <a:lnTo>
                  <a:pt x="766020" y="431105"/>
                </a:lnTo>
                <a:lnTo>
                  <a:pt x="809352" y="416818"/>
                </a:lnTo>
                <a:lnTo>
                  <a:pt x="856478" y="406000"/>
                </a:lnTo>
                <a:lnTo>
                  <a:pt x="907531" y="399146"/>
                </a:lnTo>
                <a:lnTo>
                  <a:pt x="962645" y="396751"/>
                </a:lnTo>
                <a:lnTo>
                  <a:pt x="9419969" y="396751"/>
                </a:lnTo>
                <a:lnTo>
                  <a:pt x="9475087" y="394356"/>
                </a:lnTo>
                <a:lnTo>
                  <a:pt x="9526191" y="387502"/>
                </a:lnTo>
                <a:lnTo>
                  <a:pt x="9573409" y="376684"/>
                </a:lnTo>
                <a:lnTo>
                  <a:pt x="9616868" y="362397"/>
                </a:lnTo>
                <a:lnTo>
                  <a:pt x="9656698" y="345137"/>
                </a:lnTo>
                <a:lnTo>
                  <a:pt x="9693028" y="325400"/>
                </a:lnTo>
                <a:lnTo>
                  <a:pt x="9725985" y="303681"/>
                </a:lnTo>
                <a:lnTo>
                  <a:pt x="9755698" y="280476"/>
                </a:lnTo>
                <a:lnTo>
                  <a:pt x="9782295" y="256279"/>
                </a:lnTo>
                <a:lnTo>
                  <a:pt x="9805906" y="231587"/>
                </a:lnTo>
                <a:lnTo>
                  <a:pt x="9826658" y="206895"/>
                </a:lnTo>
                <a:lnTo>
                  <a:pt x="9844680" y="182699"/>
                </a:lnTo>
                <a:lnTo>
                  <a:pt x="9860101" y="159494"/>
                </a:lnTo>
                <a:lnTo>
                  <a:pt x="9873048" y="137775"/>
                </a:lnTo>
                <a:lnTo>
                  <a:pt x="9883651" y="118038"/>
                </a:lnTo>
                <a:lnTo>
                  <a:pt x="9892039" y="100778"/>
                </a:lnTo>
                <a:lnTo>
                  <a:pt x="9898338" y="86491"/>
                </a:lnTo>
                <a:lnTo>
                  <a:pt x="9905189" y="68819"/>
                </a:lnTo>
                <a:lnTo>
                  <a:pt x="9905998" y="66424"/>
                </a:lnTo>
                <a:lnTo>
                  <a:pt x="9905998" y="0"/>
                </a:lnTo>
                <a:lnTo>
                  <a:pt x="9905189" y="1382"/>
                </a:lnTo>
                <a:lnTo>
                  <a:pt x="9902679" y="8236"/>
                </a:lnTo>
                <a:lnTo>
                  <a:pt x="9898338" y="19054"/>
                </a:lnTo>
                <a:lnTo>
                  <a:pt x="9873048" y="70338"/>
                </a:lnTo>
                <a:lnTo>
                  <a:pt x="9844680" y="115262"/>
                </a:lnTo>
                <a:lnTo>
                  <a:pt x="9805906" y="164150"/>
                </a:lnTo>
                <a:lnTo>
                  <a:pt x="9755698" y="213039"/>
                </a:lnTo>
                <a:lnTo>
                  <a:pt x="9693028" y="257963"/>
                </a:lnTo>
                <a:lnTo>
                  <a:pt x="9656698" y="277700"/>
                </a:lnTo>
                <a:lnTo>
                  <a:pt x="9616868" y="294960"/>
                </a:lnTo>
                <a:lnTo>
                  <a:pt x="9573409" y="309247"/>
                </a:lnTo>
                <a:lnTo>
                  <a:pt x="9526191" y="320065"/>
                </a:lnTo>
                <a:lnTo>
                  <a:pt x="9475087" y="326919"/>
                </a:lnTo>
                <a:lnTo>
                  <a:pt x="9419969" y="329314"/>
                </a:lnTo>
                <a:lnTo>
                  <a:pt x="962645" y="329314"/>
                </a:lnTo>
                <a:lnTo>
                  <a:pt x="907531" y="331735"/>
                </a:lnTo>
                <a:lnTo>
                  <a:pt x="856478" y="338663"/>
                </a:lnTo>
                <a:lnTo>
                  <a:pt x="809352" y="349597"/>
                </a:lnTo>
                <a:lnTo>
                  <a:pt x="766020" y="364038"/>
                </a:lnTo>
                <a:lnTo>
                  <a:pt x="726347" y="381483"/>
                </a:lnTo>
                <a:lnTo>
                  <a:pt x="690202" y="401433"/>
                </a:lnTo>
                <a:lnTo>
                  <a:pt x="657449" y="423385"/>
                </a:lnTo>
                <a:lnTo>
                  <a:pt x="627956" y="446841"/>
                </a:lnTo>
                <a:lnTo>
                  <a:pt x="601590" y="471298"/>
                </a:lnTo>
                <a:lnTo>
                  <a:pt x="578216" y="496255"/>
                </a:lnTo>
                <a:lnTo>
                  <a:pt x="557701" y="521213"/>
                </a:lnTo>
                <a:lnTo>
                  <a:pt x="539913" y="545670"/>
                </a:lnTo>
                <a:lnTo>
                  <a:pt x="524717" y="569125"/>
                </a:lnTo>
                <a:lnTo>
                  <a:pt x="511980" y="591078"/>
                </a:lnTo>
                <a:lnTo>
                  <a:pt x="501569" y="611028"/>
                </a:lnTo>
                <a:lnTo>
                  <a:pt x="493350" y="628473"/>
                </a:lnTo>
                <a:lnTo>
                  <a:pt x="487190" y="642914"/>
                </a:lnTo>
                <a:lnTo>
                  <a:pt x="480512" y="660776"/>
                </a:lnTo>
                <a:lnTo>
                  <a:pt x="478943" y="660776"/>
                </a:lnTo>
                <a:lnTo>
                  <a:pt x="476503" y="653848"/>
                </a:lnTo>
                <a:lnTo>
                  <a:pt x="472275" y="642914"/>
                </a:lnTo>
                <a:lnTo>
                  <a:pt x="466130" y="628473"/>
                </a:lnTo>
                <a:lnTo>
                  <a:pt x="457935" y="611028"/>
                </a:lnTo>
                <a:close/>
              </a:path>
            </a:pathLst>
          </a:custGeom>
          <a:solidFill>
            <a:srgbClr val="0097C6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9" name="object 29"/>
          <p:cNvSpPr/>
          <p:nvPr/>
        </p:nvSpPr>
        <p:spPr>
          <a:xfrm>
            <a:off x="349250" y="6456446"/>
            <a:ext cx="1362456" cy="3157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8" name="object 28"/>
          <p:cNvSpPr txBox="1"/>
          <p:nvPr/>
        </p:nvSpPr>
        <p:spPr>
          <a:xfrm>
            <a:off x="4060698" y="408080"/>
            <a:ext cx="1964106" cy="33172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65"/>
              </a:lnSpc>
              <a:spcBef>
                <a:spcPts val="128"/>
              </a:spcBef>
            </a:pPr>
            <a:r>
              <a:rPr dirty="0" smtClean="0" sz="2400" spc="0" b="1">
                <a:solidFill>
                  <a:srgbClr val="0097C6"/>
                </a:solidFill>
                <a:latin typeface="Arial Narrow"/>
                <a:cs typeface="Arial Narrow"/>
              </a:rPr>
              <a:t>Module</a:t>
            </a:r>
            <a:r>
              <a:rPr dirty="0" smtClean="0" sz="2400" spc="-4" b="1">
                <a:solidFill>
                  <a:srgbClr val="0097C6"/>
                </a:solidFill>
                <a:latin typeface="Arial Narrow"/>
                <a:cs typeface="Arial Narrow"/>
              </a:rPr>
              <a:t> </a:t>
            </a:r>
            <a:r>
              <a:rPr dirty="0" smtClean="0" sz="2400" spc="0" b="1">
                <a:solidFill>
                  <a:srgbClr val="0097C6"/>
                </a:solidFill>
                <a:latin typeface="Arial"/>
                <a:cs typeface="Arial"/>
              </a:rPr>
              <a:t>Ob</a:t>
            </a:r>
            <a:r>
              <a:rPr dirty="0" smtClean="0" sz="2400" spc="4" b="1">
                <a:solidFill>
                  <a:srgbClr val="0097C6"/>
                </a:solidFill>
                <a:latin typeface="Arial"/>
                <a:cs typeface="Arial"/>
              </a:rPr>
              <a:t>j</a:t>
            </a:r>
            <a:r>
              <a:rPr dirty="0" smtClean="0" sz="2400" spc="0" b="1">
                <a:solidFill>
                  <a:srgbClr val="0097C6"/>
                </a:solidFill>
                <a:latin typeface="Arial"/>
                <a:cs typeface="Arial"/>
              </a:rPr>
              <a:t>ect</a:t>
            </a:r>
            <a:endParaRPr sz="24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383540" y="1404980"/>
            <a:ext cx="133811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0"/>
              </a:lnSpc>
              <a:spcBef>
                <a:spcPts val="76"/>
              </a:spcBef>
            </a:pPr>
            <a:r>
              <a:rPr dirty="0" smtClean="0" sz="1400" spc="0">
                <a:solidFill>
                  <a:srgbClr val="0097C6"/>
                </a:solidFill>
                <a:latin typeface="Wingdings"/>
                <a:cs typeface="Wingdings"/>
              </a:rPr>
              <a:t></a:t>
            </a:r>
            <a:endParaRPr sz="1400">
              <a:latin typeface="Wingdings"/>
              <a:cs typeface="Wingdings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12140" y="1404914"/>
            <a:ext cx="2687851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n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rod</a:t>
            </a:r>
            <a:r>
              <a:rPr dirty="0" smtClean="0" sz="1400" spc="-14">
                <a:solidFill>
                  <a:srgbClr val="253046"/>
                </a:solidFill>
                <a:latin typeface="Arial"/>
                <a:cs typeface="Arial"/>
              </a:rPr>
              <a:t>u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c</a:t>
            </a:r>
            <a:r>
              <a:rPr dirty="0" smtClean="0" sz="1400" spc="-4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ion</a:t>
            </a:r>
            <a:r>
              <a:rPr dirty="0" smtClean="0" sz="1400" spc="-5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about</a:t>
            </a:r>
            <a:r>
              <a:rPr dirty="0" smtClean="0" sz="1400" spc="-5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-159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eradata</a:t>
            </a:r>
            <a:r>
              <a:rPr dirty="0" smtClean="0" sz="1400" spc="-3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-4">
                <a:solidFill>
                  <a:srgbClr val="253046"/>
                </a:solidFill>
                <a:latin typeface="Arial"/>
                <a:cs typeface="Arial"/>
              </a:rPr>
              <a:t>U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ili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y</a:t>
            </a:r>
            <a:endParaRPr sz="14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83540" y="1770740"/>
            <a:ext cx="133811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0"/>
              </a:lnSpc>
              <a:spcBef>
                <a:spcPts val="76"/>
              </a:spcBef>
            </a:pPr>
            <a:r>
              <a:rPr dirty="0" smtClean="0" sz="1400" spc="0">
                <a:solidFill>
                  <a:srgbClr val="0097C6"/>
                </a:solidFill>
                <a:latin typeface="Wingdings"/>
                <a:cs typeface="Wingdings"/>
              </a:rPr>
              <a:t></a:t>
            </a:r>
            <a:endParaRPr sz="1400">
              <a:latin typeface="Wingdings"/>
              <a:cs typeface="Wingdings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12140" y="1770674"/>
            <a:ext cx="1324730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About</a:t>
            </a:r>
            <a:r>
              <a:rPr dirty="0" smtClean="0" sz="1400" spc="-3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-4">
                <a:solidFill>
                  <a:srgbClr val="253046"/>
                </a:solidFill>
                <a:latin typeface="Arial"/>
                <a:cs typeface="Arial"/>
              </a:rPr>
              <a:t>M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ul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load</a:t>
            </a:r>
            <a:endParaRPr sz="14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83540" y="2136500"/>
            <a:ext cx="133811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0"/>
              </a:lnSpc>
              <a:spcBef>
                <a:spcPts val="76"/>
              </a:spcBef>
            </a:pPr>
            <a:r>
              <a:rPr dirty="0" smtClean="0" sz="1400" spc="0">
                <a:solidFill>
                  <a:srgbClr val="0097C6"/>
                </a:solidFill>
                <a:latin typeface="Wingdings"/>
                <a:cs typeface="Wingdings"/>
              </a:rPr>
              <a:t></a:t>
            </a:r>
            <a:endParaRPr sz="1400">
              <a:latin typeface="Wingdings"/>
              <a:cs typeface="Wingdings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12140" y="2136434"/>
            <a:ext cx="195504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Supporting</a:t>
            </a:r>
            <a:r>
              <a:rPr dirty="0" smtClean="0" sz="1400" spc="-5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En</a:t>
            </a:r>
            <a:r>
              <a:rPr dirty="0" smtClean="0" sz="1400" spc="-19">
                <a:solidFill>
                  <a:srgbClr val="253046"/>
                </a:solidFill>
                <a:latin typeface="Arial"/>
                <a:cs typeface="Arial"/>
              </a:rPr>
              <a:t>v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iron</a:t>
            </a:r>
            <a:r>
              <a:rPr dirty="0" smtClean="0" sz="1400" spc="-4">
                <a:solidFill>
                  <a:srgbClr val="253046"/>
                </a:solidFill>
                <a:latin typeface="Arial"/>
                <a:cs typeface="Arial"/>
              </a:rPr>
              <a:t>m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ent</a:t>
            </a:r>
            <a:endParaRPr sz="14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83540" y="2502514"/>
            <a:ext cx="133811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0"/>
              </a:lnSpc>
              <a:spcBef>
                <a:spcPts val="76"/>
              </a:spcBef>
            </a:pPr>
            <a:r>
              <a:rPr dirty="0" smtClean="0" sz="1400" spc="0">
                <a:solidFill>
                  <a:srgbClr val="0097C6"/>
                </a:solidFill>
                <a:latin typeface="Wingdings"/>
                <a:cs typeface="Wingdings"/>
              </a:rPr>
              <a:t></a:t>
            </a:r>
            <a:endParaRPr sz="1400">
              <a:latin typeface="Wingdings"/>
              <a:cs typeface="Wingding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12140" y="2502448"/>
            <a:ext cx="137073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dirty="0" smtClean="0" sz="1400" spc="-4">
                <a:solidFill>
                  <a:srgbClr val="253046"/>
                </a:solidFill>
                <a:latin typeface="Arial"/>
                <a:cs typeface="Arial"/>
              </a:rPr>
              <a:t>M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ul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dirty="0" smtClean="0" sz="1400" spc="-25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Load</a:t>
            </a:r>
            <a:r>
              <a:rPr dirty="0" smtClean="0" sz="1400" spc="-39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-159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k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s</a:t>
            </a:r>
            <a:endParaRPr sz="14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83540" y="2868274"/>
            <a:ext cx="133811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0"/>
              </a:lnSpc>
              <a:spcBef>
                <a:spcPts val="76"/>
              </a:spcBef>
            </a:pPr>
            <a:r>
              <a:rPr dirty="0" smtClean="0" sz="1400" spc="0">
                <a:solidFill>
                  <a:srgbClr val="0097C6"/>
                </a:solidFill>
                <a:latin typeface="Wingdings"/>
                <a:cs typeface="Wingdings"/>
              </a:rPr>
              <a:t></a:t>
            </a:r>
            <a:endParaRPr sz="1400">
              <a:latin typeface="Wingdings"/>
              <a:cs typeface="Wingding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12140" y="2868208"/>
            <a:ext cx="2120958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dirty="0" smtClean="0" sz="1400" spc="-4">
                <a:solidFill>
                  <a:srgbClr val="253046"/>
                </a:solidFill>
                <a:latin typeface="Arial"/>
                <a:cs typeface="Arial"/>
              </a:rPr>
              <a:t>M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ul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dirty="0" smtClean="0" sz="1400" spc="-25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Load</a:t>
            </a:r>
            <a:r>
              <a:rPr dirty="0" smtClean="0" sz="1400" spc="-39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-159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k</a:t>
            </a:r>
            <a:r>
              <a:rPr dirty="0" smtClean="0" sz="1400" spc="9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-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dirty="0" smtClean="0" sz="1400" spc="-4">
                <a:solidFill>
                  <a:srgbClr val="253046"/>
                </a:solidFill>
                <a:latin typeface="Arial"/>
                <a:cs typeface="Arial"/>
              </a:rPr>
              <a:t>M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PO</a:t>
            </a:r>
            <a:r>
              <a:rPr dirty="0" smtClean="0" sz="1400" spc="-29">
                <a:solidFill>
                  <a:srgbClr val="253046"/>
                </a:solidFill>
                <a:latin typeface="Arial"/>
                <a:cs typeface="Arial"/>
              </a:rPr>
              <a:t>R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endParaRPr sz="14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83540" y="3234034"/>
            <a:ext cx="133811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0"/>
              </a:lnSpc>
              <a:spcBef>
                <a:spcPts val="76"/>
              </a:spcBef>
            </a:pPr>
            <a:r>
              <a:rPr dirty="0" smtClean="0" sz="1400" spc="0">
                <a:solidFill>
                  <a:srgbClr val="0097C6"/>
                </a:solidFill>
                <a:latin typeface="Wingdings"/>
                <a:cs typeface="Wingdings"/>
              </a:rPr>
              <a:t></a:t>
            </a:r>
            <a:endParaRPr sz="1400">
              <a:latin typeface="Wingdings"/>
              <a:cs typeface="Wingding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12140" y="3233968"/>
            <a:ext cx="1801525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Pha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es</a:t>
            </a:r>
            <a:r>
              <a:rPr dirty="0" smtClean="0" sz="1400" spc="-3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of</a:t>
            </a:r>
            <a:r>
              <a:rPr dirty="0" smtClean="0" sz="1400" spc="-9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dirty="0" smtClean="0" sz="1400" spc="-4">
                <a:solidFill>
                  <a:srgbClr val="253046"/>
                </a:solidFill>
                <a:latin typeface="Arial"/>
                <a:cs typeface="Arial"/>
              </a:rPr>
              <a:t>m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port</a:t>
            </a:r>
            <a:r>
              <a:rPr dirty="0" smtClean="0" sz="1400" spc="-59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-159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k</a:t>
            </a:r>
            <a:endParaRPr sz="14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83540" y="3599928"/>
            <a:ext cx="133996" cy="204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dirty="0" smtClean="0" sz="1400" spc="0">
                <a:solidFill>
                  <a:srgbClr val="0097C6"/>
                </a:solidFill>
                <a:latin typeface="Wingdings"/>
                <a:cs typeface="Wingdings"/>
              </a:rPr>
              <a:t></a:t>
            </a:r>
            <a:endParaRPr sz="1400">
              <a:latin typeface="Wingdings"/>
              <a:cs typeface="Wingding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12140" y="3599862"/>
            <a:ext cx="1901191" cy="204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dirty="0" smtClean="0" sz="1400" spc="-19">
                <a:solidFill>
                  <a:srgbClr val="253046"/>
                </a:solidFill>
                <a:latin typeface="Arial"/>
                <a:cs typeface="Arial"/>
              </a:rPr>
              <a:t>x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dirty="0" smtClean="0" sz="1400" spc="-9">
                <a:solidFill>
                  <a:srgbClr val="253046"/>
                </a:solidFill>
                <a:latin typeface="Arial"/>
                <a:cs typeface="Arial"/>
              </a:rPr>
              <a:t>m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ple</a:t>
            </a:r>
            <a:r>
              <a:rPr dirty="0" smtClean="0" sz="1400" spc="-19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of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dirty="0" smtClean="0" sz="1400" spc="-4">
                <a:solidFill>
                  <a:srgbClr val="253046"/>
                </a:solidFill>
                <a:latin typeface="Arial"/>
                <a:cs typeface="Arial"/>
              </a:rPr>
              <a:t>m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po</a:t>
            </a:r>
            <a:r>
              <a:rPr dirty="0" smtClean="0" sz="1400" spc="-4">
                <a:solidFill>
                  <a:srgbClr val="253046"/>
                </a:solidFill>
                <a:latin typeface="Arial"/>
                <a:cs typeface="Arial"/>
              </a:rPr>
              <a:t>r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400" spc="-59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-164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ask</a:t>
            </a:r>
            <a:endParaRPr sz="14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83540" y="3965935"/>
            <a:ext cx="133811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0"/>
              </a:lnSpc>
              <a:spcBef>
                <a:spcPts val="76"/>
              </a:spcBef>
            </a:pPr>
            <a:r>
              <a:rPr dirty="0" smtClean="0" sz="1400" spc="0">
                <a:solidFill>
                  <a:srgbClr val="0097C6"/>
                </a:solidFill>
                <a:latin typeface="Wingdings"/>
                <a:cs typeface="Wingdings"/>
              </a:rPr>
              <a:t></a:t>
            </a:r>
            <a:endParaRPr sz="1400">
              <a:latin typeface="Wingdings"/>
              <a:cs typeface="Wingding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12140" y="3965869"/>
            <a:ext cx="1946573" cy="2037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dirty="0" smtClean="0" sz="1400" spc="-4">
                <a:solidFill>
                  <a:srgbClr val="253046"/>
                </a:solidFill>
                <a:latin typeface="Arial"/>
                <a:cs typeface="Arial"/>
              </a:rPr>
              <a:t>M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ul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dirty="0" smtClean="0" sz="1400" spc="-25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Load</a:t>
            </a:r>
            <a:r>
              <a:rPr dirty="0" smtClean="0" sz="1400" spc="-39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-159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k</a:t>
            </a:r>
            <a:r>
              <a:rPr dirty="0" smtClean="0" sz="1400" spc="9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-</a:t>
            </a:r>
            <a:r>
              <a:rPr dirty="0" smtClean="0" sz="1400" spc="-4">
                <a:solidFill>
                  <a:srgbClr val="253046"/>
                </a:solidFill>
                <a:latin typeface="Arial"/>
                <a:cs typeface="Arial"/>
              </a:rPr>
              <a:t>D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ele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83540" y="4331695"/>
            <a:ext cx="133811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0"/>
              </a:lnSpc>
              <a:spcBef>
                <a:spcPts val="76"/>
              </a:spcBef>
            </a:pPr>
            <a:r>
              <a:rPr dirty="0" smtClean="0" sz="1400" spc="0">
                <a:solidFill>
                  <a:srgbClr val="0097C6"/>
                </a:solidFill>
                <a:latin typeface="Wingdings"/>
                <a:cs typeface="Wingdings"/>
              </a:rPr>
              <a:t></a:t>
            </a:r>
            <a:endParaRPr sz="1400">
              <a:latin typeface="Wingdings"/>
              <a:cs typeface="Wingding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12140" y="4331629"/>
            <a:ext cx="1911898" cy="2037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dirty="0" smtClean="0" sz="1400" spc="-19">
                <a:solidFill>
                  <a:srgbClr val="253046"/>
                </a:solidFill>
                <a:latin typeface="Arial"/>
                <a:cs typeface="Arial"/>
              </a:rPr>
              <a:t>x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dirty="0" smtClean="0" sz="1400" spc="-4">
                <a:solidFill>
                  <a:srgbClr val="253046"/>
                </a:solidFill>
                <a:latin typeface="Arial"/>
                <a:cs typeface="Arial"/>
              </a:rPr>
              <a:t>m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ple</a:t>
            </a:r>
            <a:r>
              <a:rPr dirty="0" smtClean="0" sz="1400" spc="-1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of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-4">
                <a:solidFill>
                  <a:srgbClr val="253046"/>
                </a:solidFill>
                <a:latin typeface="Arial"/>
                <a:cs typeface="Arial"/>
              </a:rPr>
              <a:t>D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ele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dirty="0" smtClean="0" sz="1400" spc="-5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-159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k</a:t>
            </a:r>
            <a:endParaRPr sz="14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83540" y="4697455"/>
            <a:ext cx="133811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0"/>
              </a:lnSpc>
              <a:spcBef>
                <a:spcPts val="76"/>
              </a:spcBef>
            </a:pPr>
            <a:r>
              <a:rPr dirty="0" smtClean="0" sz="1400" spc="0">
                <a:solidFill>
                  <a:srgbClr val="0097C6"/>
                </a:solidFill>
                <a:latin typeface="Wingdings"/>
                <a:cs typeface="Wingdings"/>
              </a:rPr>
              <a:t></a:t>
            </a:r>
            <a:endParaRPr sz="1400">
              <a:latin typeface="Wingdings"/>
              <a:cs typeface="Wingding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12140" y="4697389"/>
            <a:ext cx="3643804" cy="2037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dirty="0" smtClean="0" sz="1400" spc="-4">
                <a:solidFill>
                  <a:srgbClr val="253046"/>
                </a:solidFill>
                <a:latin typeface="Arial"/>
                <a:cs typeface="Arial"/>
              </a:rPr>
              <a:t>D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ELE</a:t>
            </a:r>
            <a:r>
              <a:rPr dirty="0" smtClean="0" sz="1400" spc="-4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dirty="0" smtClean="0" sz="1400" spc="-39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-159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k</a:t>
            </a:r>
            <a:r>
              <a:rPr dirty="0" smtClean="0" sz="1400" spc="-9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-4">
                <a:solidFill>
                  <a:srgbClr val="253046"/>
                </a:solidFill>
                <a:latin typeface="Arial"/>
                <a:cs typeface="Arial"/>
              </a:rPr>
              <a:t>D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dirty="0" smtClean="0" sz="1400" spc="-19">
                <a:solidFill>
                  <a:srgbClr val="253046"/>
                </a:solidFill>
                <a:latin typeface="Arial"/>
                <a:cs typeface="Arial"/>
              </a:rPr>
              <a:t>f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f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eren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c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es</a:t>
            </a:r>
            <a:r>
              <a:rPr dirty="0" smtClean="0" sz="1400" spc="-4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f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rom</a:t>
            </a:r>
            <a:r>
              <a:rPr dirty="0" smtClean="0" sz="1400" spc="-3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dirty="0" smtClean="0" sz="1400" spc="-4">
                <a:solidFill>
                  <a:srgbClr val="253046"/>
                </a:solidFill>
                <a:latin typeface="Arial"/>
                <a:cs typeface="Arial"/>
              </a:rPr>
              <a:t>M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PO</a:t>
            </a:r>
            <a:r>
              <a:rPr dirty="0" smtClean="0" sz="1400" spc="-29">
                <a:solidFill>
                  <a:srgbClr val="253046"/>
                </a:solidFill>
                <a:latin typeface="Arial"/>
                <a:cs typeface="Arial"/>
              </a:rPr>
              <a:t>R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400" spc="-69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-159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k</a:t>
            </a:r>
            <a:endParaRPr sz="14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83540" y="5063469"/>
            <a:ext cx="133811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0"/>
              </a:lnSpc>
              <a:spcBef>
                <a:spcPts val="76"/>
              </a:spcBef>
            </a:pPr>
            <a:r>
              <a:rPr dirty="0" smtClean="0" sz="1400" spc="0">
                <a:solidFill>
                  <a:srgbClr val="0097C6"/>
                </a:solidFill>
                <a:latin typeface="Wingdings"/>
                <a:cs typeface="Wingdings"/>
              </a:rPr>
              <a:t></a:t>
            </a:r>
            <a:endParaRPr sz="1400">
              <a:latin typeface="Wingdings"/>
              <a:cs typeface="Wingding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12140" y="5063403"/>
            <a:ext cx="1620596" cy="2037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dirty="0" smtClean="0" sz="1400" spc="-4">
                <a:solidFill>
                  <a:srgbClr val="253046"/>
                </a:solidFill>
                <a:latin typeface="Arial"/>
                <a:cs typeface="Arial"/>
              </a:rPr>
              <a:t>R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ar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ing</a:t>
            </a:r>
            <a:r>
              <a:rPr dirty="0" smtClean="0" sz="1400" spc="-59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-4">
                <a:solidFill>
                  <a:srgbClr val="253046"/>
                </a:solidFill>
                <a:latin typeface="Arial"/>
                <a:cs typeface="Arial"/>
              </a:rPr>
              <a:t>M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ul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iload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83540" y="5429229"/>
            <a:ext cx="133811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0"/>
              </a:lnSpc>
              <a:spcBef>
                <a:spcPts val="76"/>
              </a:spcBef>
            </a:pPr>
            <a:r>
              <a:rPr dirty="0" smtClean="0" sz="1400" spc="0">
                <a:solidFill>
                  <a:srgbClr val="0097C6"/>
                </a:solidFill>
                <a:latin typeface="Wingdings"/>
                <a:cs typeface="Wingdings"/>
              </a:rPr>
              <a:t></a:t>
            </a:r>
            <a:endParaRPr sz="1400">
              <a:latin typeface="Wingdings"/>
              <a:cs typeface="Wingding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12140" y="5429163"/>
            <a:ext cx="1777110" cy="2037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dirty="0" smtClean="0" sz="1400" spc="-4">
                <a:solidFill>
                  <a:srgbClr val="253046"/>
                </a:solidFill>
                <a:latin typeface="Arial"/>
                <a:cs typeface="Arial"/>
              </a:rPr>
              <a:t>M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ul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iLoad</a:t>
            </a:r>
            <a:r>
              <a:rPr dirty="0" smtClean="0" sz="1400" spc="-49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-4">
                <a:solidFill>
                  <a:srgbClr val="253046"/>
                </a:solidFill>
                <a:latin typeface="Arial"/>
                <a:cs typeface="Arial"/>
              </a:rPr>
              <a:t>C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dirty="0" smtClean="0" sz="1400" spc="-4">
                <a:solidFill>
                  <a:srgbClr val="253046"/>
                </a:solidFill>
                <a:latin typeface="Arial"/>
                <a:cs typeface="Arial"/>
              </a:rPr>
              <a:t>m</a:t>
            </a:r>
            <a:r>
              <a:rPr dirty="0" smtClean="0" sz="1400" spc="-4">
                <a:solidFill>
                  <a:srgbClr val="253046"/>
                </a:solidFill>
                <a:latin typeface="Arial"/>
                <a:cs typeface="Arial"/>
              </a:rPr>
              <a:t>m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ands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04098" y="6484419"/>
            <a:ext cx="988342" cy="1137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5"/>
              </a:spcBef>
            </a:pPr>
            <a:r>
              <a:rPr dirty="0" smtClean="0" sz="700" spc="4">
                <a:solidFill>
                  <a:srgbClr val="474747"/>
                </a:solidFill>
                <a:latin typeface="Arial"/>
                <a:cs typeface="Arial"/>
              </a:rPr>
              <a:t>P</a:t>
            </a:r>
            <a:r>
              <a:rPr dirty="0" smtClean="0" sz="700" spc="-4">
                <a:solidFill>
                  <a:srgbClr val="474747"/>
                </a:solidFill>
                <a:latin typeface="Arial"/>
                <a:cs typeface="Arial"/>
              </a:rPr>
              <a:t>r</a:t>
            </a:r>
            <a:r>
              <a:rPr dirty="0" smtClean="0" sz="700" spc="-4">
                <a:solidFill>
                  <a:srgbClr val="474747"/>
                </a:solidFill>
                <a:latin typeface="Arial"/>
                <a:cs typeface="Arial"/>
              </a:rPr>
              <a:t>e</a:t>
            </a:r>
            <a:r>
              <a:rPr dirty="0" smtClean="0" sz="700" spc="0">
                <a:solidFill>
                  <a:srgbClr val="474747"/>
                </a:solidFill>
                <a:latin typeface="Arial"/>
                <a:cs typeface="Arial"/>
              </a:rPr>
              <a:t>s</a:t>
            </a:r>
            <a:r>
              <a:rPr dirty="0" smtClean="0" sz="700" spc="-4">
                <a:solidFill>
                  <a:srgbClr val="474747"/>
                </a:solidFill>
                <a:latin typeface="Arial"/>
                <a:cs typeface="Arial"/>
              </a:rPr>
              <a:t>e</a:t>
            </a:r>
            <a:r>
              <a:rPr dirty="0" smtClean="0" sz="700" spc="-4">
                <a:solidFill>
                  <a:srgbClr val="474747"/>
                </a:solidFill>
                <a:latin typeface="Arial"/>
                <a:cs typeface="Arial"/>
              </a:rPr>
              <a:t>n</a:t>
            </a:r>
            <a:r>
              <a:rPr dirty="0" smtClean="0" sz="700" spc="0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dirty="0" smtClean="0" sz="700" spc="-4">
                <a:solidFill>
                  <a:srgbClr val="474747"/>
                </a:solidFill>
                <a:latin typeface="Arial"/>
                <a:cs typeface="Arial"/>
              </a:rPr>
              <a:t>a</a:t>
            </a:r>
            <a:r>
              <a:rPr dirty="0" smtClean="0" sz="700" spc="0">
                <a:solidFill>
                  <a:srgbClr val="474747"/>
                </a:solidFill>
                <a:latin typeface="Arial"/>
                <a:cs typeface="Arial"/>
              </a:rPr>
              <a:t>ti</a:t>
            </a:r>
            <a:r>
              <a:rPr dirty="0" smtClean="0" sz="700" spc="-4">
                <a:solidFill>
                  <a:srgbClr val="474747"/>
                </a:solidFill>
                <a:latin typeface="Arial"/>
                <a:cs typeface="Arial"/>
              </a:rPr>
              <a:t>o</a:t>
            </a:r>
            <a:r>
              <a:rPr dirty="0" smtClean="0" sz="700" spc="0">
                <a:solidFill>
                  <a:srgbClr val="474747"/>
                </a:solidFill>
                <a:latin typeface="Arial"/>
                <a:cs typeface="Arial"/>
              </a:rPr>
              <a:t>n</a:t>
            </a:r>
            <a:r>
              <a:rPr dirty="0" smtClean="0" sz="700" spc="-9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dirty="0" smtClean="0" sz="700" spc="4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dirty="0" smtClean="0" sz="700" spc="0">
                <a:solidFill>
                  <a:srgbClr val="474747"/>
                </a:solidFill>
                <a:latin typeface="Arial"/>
                <a:cs typeface="Arial"/>
              </a:rPr>
              <a:t>itle</a:t>
            </a:r>
            <a:r>
              <a:rPr dirty="0" smtClean="0" sz="700" spc="-18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474747"/>
                </a:solidFill>
                <a:latin typeface="Arial"/>
                <a:cs typeface="Arial"/>
              </a:rPr>
              <a:t>|</a:t>
            </a:r>
            <a:r>
              <a:rPr dirty="0" smtClean="0" sz="700" spc="8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474747"/>
                </a:solidFill>
                <a:latin typeface="Arial"/>
                <a:cs typeface="Arial"/>
              </a:rPr>
              <a:t>Da</a:t>
            </a:r>
            <a:r>
              <a:rPr dirty="0" smtClean="0" sz="700" spc="-4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dirty="0" smtClean="0" sz="700" spc="0">
                <a:solidFill>
                  <a:srgbClr val="474747"/>
                </a:solidFill>
                <a:latin typeface="Arial"/>
                <a:cs typeface="Arial"/>
              </a:rPr>
              <a:t>e</a:t>
            </a:r>
            <a:endParaRPr sz="7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7389622" y="6666385"/>
            <a:ext cx="2285732" cy="11592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25"/>
              </a:spcBef>
            </a:pP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Co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p</a:t>
            </a:r>
            <a:r>
              <a:rPr dirty="0" smtClean="0" sz="700" spc="-25">
                <a:solidFill>
                  <a:srgbClr val="909090"/>
                </a:solidFill>
                <a:latin typeface="Arial"/>
                <a:cs typeface="Arial"/>
              </a:rPr>
              <a:t>y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r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ig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h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t</a:t>
            </a:r>
            <a:r>
              <a:rPr dirty="0" smtClean="0" sz="700" spc="14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©</a:t>
            </a:r>
            <a:r>
              <a:rPr dirty="0" smtClean="0" sz="700" spc="-5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Ca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p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g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e</a:t>
            </a:r>
            <a:r>
              <a:rPr dirty="0" smtClean="0" sz="700" spc="9">
                <a:solidFill>
                  <a:srgbClr val="909090"/>
                </a:solidFill>
                <a:latin typeface="Arial"/>
                <a:cs typeface="Arial"/>
              </a:rPr>
              <a:t>m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ini</a:t>
            </a:r>
            <a:r>
              <a:rPr dirty="0" smtClean="0" sz="700" spc="-23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2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0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1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5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.</a:t>
            </a:r>
            <a:r>
              <a:rPr dirty="0" smtClean="0" sz="700" spc="2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dirty="0" smtClean="0" sz="700" spc="4">
                <a:solidFill>
                  <a:srgbClr val="909090"/>
                </a:solidFill>
                <a:latin typeface="Arial"/>
                <a:cs typeface="Arial"/>
              </a:rPr>
              <a:t>A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ll</a:t>
            </a:r>
            <a:r>
              <a:rPr dirty="0" smtClean="0" sz="700" spc="-17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Ri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g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h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ts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Res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e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r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v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e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d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        </a:t>
            </a:r>
            <a:r>
              <a:rPr dirty="0" smtClean="0" sz="700" spc="59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2</a:t>
            </a:r>
            <a:endParaRPr sz="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bject 16"/>
          <p:cNvSpPr/>
          <p:nvPr/>
        </p:nvSpPr>
        <p:spPr>
          <a:xfrm>
            <a:off x="6844810" y="3696462"/>
            <a:ext cx="722431" cy="12572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" name="object 17"/>
          <p:cNvSpPr/>
          <p:nvPr/>
        </p:nvSpPr>
        <p:spPr>
          <a:xfrm>
            <a:off x="6812804" y="2875788"/>
            <a:ext cx="786444" cy="12572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" name="object 18"/>
          <p:cNvSpPr/>
          <p:nvPr/>
        </p:nvSpPr>
        <p:spPr>
          <a:xfrm>
            <a:off x="1223104" y="1865376"/>
            <a:ext cx="4167698" cy="153161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9" name="object 19"/>
          <p:cNvSpPr/>
          <p:nvPr/>
        </p:nvSpPr>
        <p:spPr>
          <a:xfrm>
            <a:off x="9144" y="493776"/>
            <a:ext cx="9885424" cy="544982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0" name="object 20"/>
          <p:cNvSpPr/>
          <p:nvPr/>
        </p:nvSpPr>
        <p:spPr>
          <a:xfrm>
            <a:off x="1" y="438908"/>
            <a:ext cx="9905998" cy="724683"/>
          </a:xfrm>
          <a:custGeom>
            <a:avLst/>
            <a:gdLst/>
            <a:ahLst/>
            <a:cxnLst/>
            <a:rect l="l" t="t" r="r" b="b"/>
            <a:pathLst>
              <a:path w="9905998" h="724683">
                <a:moveTo>
                  <a:pt x="482955" y="717829"/>
                </a:moveTo>
                <a:lnTo>
                  <a:pt x="501569" y="675464"/>
                </a:lnTo>
                <a:lnTo>
                  <a:pt x="524717" y="634008"/>
                </a:lnTo>
                <a:lnTo>
                  <a:pt x="557701" y="586606"/>
                </a:lnTo>
                <a:lnTo>
                  <a:pt x="601590" y="537222"/>
                </a:lnTo>
                <a:lnTo>
                  <a:pt x="657449" y="489821"/>
                </a:lnTo>
                <a:lnTo>
                  <a:pt x="690202" y="468102"/>
                </a:lnTo>
                <a:lnTo>
                  <a:pt x="726347" y="448365"/>
                </a:lnTo>
                <a:lnTo>
                  <a:pt x="766020" y="431105"/>
                </a:lnTo>
                <a:lnTo>
                  <a:pt x="809352" y="416818"/>
                </a:lnTo>
                <a:lnTo>
                  <a:pt x="856478" y="406000"/>
                </a:lnTo>
                <a:lnTo>
                  <a:pt x="907531" y="399146"/>
                </a:lnTo>
                <a:lnTo>
                  <a:pt x="962645" y="396751"/>
                </a:lnTo>
                <a:lnTo>
                  <a:pt x="9419969" y="396751"/>
                </a:lnTo>
                <a:lnTo>
                  <a:pt x="9475087" y="394356"/>
                </a:lnTo>
                <a:lnTo>
                  <a:pt x="9526191" y="387502"/>
                </a:lnTo>
                <a:lnTo>
                  <a:pt x="9573409" y="376684"/>
                </a:lnTo>
                <a:lnTo>
                  <a:pt x="9616868" y="362397"/>
                </a:lnTo>
                <a:lnTo>
                  <a:pt x="9656699" y="345137"/>
                </a:lnTo>
                <a:lnTo>
                  <a:pt x="9693028" y="325400"/>
                </a:lnTo>
                <a:lnTo>
                  <a:pt x="9725985" y="303681"/>
                </a:lnTo>
                <a:lnTo>
                  <a:pt x="9755698" y="280476"/>
                </a:lnTo>
                <a:lnTo>
                  <a:pt x="9782295" y="256279"/>
                </a:lnTo>
                <a:lnTo>
                  <a:pt x="9805906" y="231587"/>
                </a:lnTo>
                <a:lnTo>
                  <a:pt x="9826658" y="206895"/>
                </a:lnTo>
                <a:lnTo>
                  <a:pt x="9844680" y="182699"/>
                </a:lnTo>
                <a:lnTo>
                  <a:pt x="9860101" y="159494"/>
                </a:lnTo>
                <a:lnTo>
                  <a:pt x="9873048" y="137775"/>
                </a:lnTo>
                <a:lnTo>
                  <a:pt x="9883651" y="118038"/>
                </a:lnTo>
                <a:lnTo>
                  <a:pt x="9892039" y="100778"/>
                </a:lnTo>
                <a:lnTo>
                  <a:pt x="9898338" y="86491"/>
                </a:lnTo>
                <a:lnTo>
                  <a:pt x="9905189" y="68819"/>
                </a:lnTo>
                <a:lnTo>
                  <a:pt x="9905998" y="66424"/>
                </a:lnTo>
                <a:lnTo>
                  <a:pt x="9905998" y="0"/>
                </a:lnTo>
                <a:lnTo>
                  <a:pt x="9905189" y="1382"/>
                </a:lnTo>
                <a:lnTo>
                  <a:pt x="9902679" y="8236"/>
                </a:lnTo>
                <a:lnTo>
                  <a:pt x="9898338" y="19054"/>
                </a:lnTo>
                <a:lnTo>
                  <a:pt x="9873048" y="70338"/>
                </a:lnTo>
                <a:lnTo>
                  <a:pt x="9844680" y="115262"/>
                </a:lnTo>
                <a:lnTo>
                  <a:pt x="9805906" y="164150"/>
                </a:lnTo>
                <a:lnTo>
                  <a:pt x="9755698" y="213039"/>
                </a:lnTo>
                <a:lnTo>
                  <a:pt x="9693028" y="257963"/>
                </a:lnTo>
                <a:lnTo>
                  <a:pt x="9656699" y="277700"/>
                </a:lnTo>
                <a:lnTo>
                  <a:pt x="9616868" y="294960"/>
                </a:lnTo>
                <a:lnTo>
                  <a:pt x="9573409" y="309247"/>
                </a:lnTo>
                <a:lnTo>
                  <a:pt x="9526191" y="320065"/>
                </a:lnTo>
                <a:lnTo>
                  <a:pt x="9475087" y="326919"/>
                </a:lnTo>
                <a:lnTo>
                  <a:pt x="9419969" y="329314"/>
                </a:lnTo>
                <a:lnTo>
                  <a:pt x="962645" y="329314"/>
                </a:lnTo>
                <a:lnTo>
                  <a:pt x="907531" y="331735"/>
                </a:lnTo>
                <a:lnTo>
                  <a:pt x="856478" y="338663"/>
                </a:lnTo>
                <a:lnTo>
                  <a:pt x="809352" y="349597"/>
                </a:lnTo>
                <a:lnTo>
                  <a:pt x="766020" y="364038"/>
                </a:lnTo>
                <a:lnTo>
                  <a:pt x="726347" y="381483"/>
                </a:lnTo>
                <a:lnTo>
                  <a:pt x="690202" y="401433"/>
                </a:lnTo>
                <a:lnTo>
                  <a:pt x="657449" y="423385"/>
                </a:lnTo>
                <a:lnTo>
                  <a:pt x="627956" y="446841"/>
                </a:lnTo>
                <a:lnTo>
                  <a:pt x="601590" y="471298"/>
                </a:lnTo>
                <a:lnTo>
                  <a:pt x="578216" y="496255"/>
                </a:lnTo>
                <a:lnTo>
                  <a:pt x="557701" y="521213"/>
                </a:lnTo>
                <a:lnTo>
                  <a:pt x="539913" y="545670"/>
                </a:lnTo>
                <a:lnTo>
                  <a:pt x="524717" y="569125"/>
                </a:lnTo>
                <a:lnTo>
                  <a:pt x="511980" y="591078"/>
                </a:lnTo>
                <a:lnTo>
                  <a:pt x="501569" y="611028"/>
                </a:lnTo>
                <a:lnTo>
                  <a:pt x="493350" y="628473"/>
                </a:lnTo>
                <a:lnTo>
                  <a:pt x="487190" y="642914"/>
                </a:lnTo>
                <a:lnTo>
                  <a:pt x="480512" y="660776"/>
                </a:lnTo>
                <a:lnTo>
                  <a:pt x="478943" y="660776"/>
                </a:lnTo>
                <a:lnTo>
                  <a:pt x="472275" y="642914"/>
                </a:lnTo>
                <a:lnTo>
                  <a:pt x="457935" y="611028"/>
                </a:lnTo>
                <a:lnTo>
                  <a:pt x="447560" y="591078"/>
                </a:lnTo>
                <a:lnTo>
                  <a:pt x="434874" y="569125"/>
                </a:lnTo>
                <a:lnTo>
                  <a:pt x="419746" y="545670"/>
                </a:lnTo>
                <a:lnTo>
                  <a:pt x="402044" y="521213"/>
                </a:lnTo>
                <a:lnTo>
                  <a:pt x="381638" y="496255"/>
                </a:lnTo>
                <a:lnTo>
                  <a:pt x="358396" y="471298"/>
                </a:lnTo>
                <a:lnTo>
                  <a:pt x="332187" y="446841"/>
                </a:lnTo>
                <a:lnTo>
                  <a:pt x="302882" y="423385"/>
                </a:lnTo>
                <a:lnTo>
                  <a:pt x="270347" y="401433"/>
                </a:lnTo>
                <a:lnTo>
                  <a:pt x="234453" y="381483"/>
                </a:lnTo>
                <a:lnTo>
                  <a:pt x="195068" y="364038"/>
                </a:lnTo>
                <a:lnTo>
                  <a:pt x="152061" y="349597"/>
                </a:lnTo>
                <a:lnTo>
                  <a:pt x="105302" y="338663"/>
                </a:lnTo>
                <a:lnTo>
                  <a:pt x="54658" y="331735"/>
                </a:lnTo>
                <a:lnTo>
                  <a:pt x="0" y="329314"/>
                </a:lnTo>
                <a:lnTo>
                  <a:pt x="0" y="396751"/>
                </a:lnTo>
                <a:lnTo>
                  <a:pt x="54658" y="399146"/>
                </a:lnTo>
                <a:lnTo>
                  <a:pt x="105302" y="406000"/>
                </a:lnTo>
                <a:lnTo>
                  <a:pt x="152061" y="416818"/>
                </a:lnTo>
                <a:lnTo>
                  <a:pt x="195068" y="431105"/>
                </a:lnTo>
                <a:lnTo>
                  <a:pt x="234453" y="448365"/>
                </a:lnTo>
                <a:lnTo>
                  <a:pt x="270347" y="468102"/>
                </a:lnTo>
                <a:lnTo>
                  <a:pt x="302882" y="489821"/>
                </a:lnTo>
                <a:lnTo>
                  <a:pt x="332187" y="513026"/>
                </a:lnTo>
                <a:lnTo>
                  <a:pt x="358396" y="537222"/>
                </a:lnTo>
                <a:lnTo>
                  <a:pt x="381638" y="561914"/>
                </a:lnTo>
                <a:lnTo>
                  <a:pt x="402044" y="586606"/>
                </a:lnTo>
                <a:lnTo>
                  <a:pt x="419746" y="610803"/>
                </a:lnTo>
                <a:lnTo>
                  <a:pt x="434874" y="634008"/>
                </a:lnTo>
                <a:lnTo>
                  <a:pt x="447560" y="655727"/>
                </a:lnTo>
                <a:lnTo>
                  <a:pt x="457935" y="675464"/>
                </a:lnTo>
                <a:lnTo>
                  <a:pt x="466130" y="692724"/>
                </a:lnTo>
                <a:lnTo>
                  <a:pt x="472275" y="707011"/>
                </a:lnTo>
                <a:lnTo>
                  <a:pt x="478943" y="724683"/>
                </a:lnTo>
                <a:lnTo>
                  <a:pt x="480512" y="724683"/>
                </a:lnTo>
                <a:lnTo>
                  <a:pt x="482955" y="717829"/>
                </a:lnTo>
                <a:close/>
              </a:path>
            </a:pathLst>
          </a:custGeom>
          <a:solidFill>
            <a:srgbClr val="0097C6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1" name="object 21"/>
          <p:cNvSpPr/>
          <p:nvPr/>
        </p:nvSpPr>
        <p:spPr>
          <a:xfrm>
            <a:off x="1" y="6362699"/>
            <a:ext cx="9905998" cy="0"/>
          </a:xfrm>
          <a:custGeom>
            <a:avLst/>
            <a:gdLst/>
            <a:ahLst/>
            <a:cxnLst/>
            <a:rect l="l" t="t" r="r" b="b"/>
            <a:pathLst>
              <a:path w="9905998" h="0">
                <a:moveTo>
                  <a:pt x="9905998" y="0"/>
                </a:moveTo>
                <a:lnTo>
                  <a:pt x="0" y="0"/>
                </a:lnTo>
                <a:lnTo>
                  <a:pt x="9905998" y="1"/>
                </a:lnTo>
              </a:path>
            </a:pathLst>
          </a:custGeom>
          <a:ln w="9525">
            <a:solidFill>
              <a:srgbClr val="0097C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2" name="object 22"/>
          <p:cNvSpPr/>
          <p:nvPr/>
        </p:nvSpPr>
        <p:spPr>
          <a:xfrm>
            <a:off x="0" y="0"/>
            <a:ext cx="9906000" cy="6362700"/>
          </a:xfrm>
          <a:custGeom>
            <a:avLst/>
            <a:gdLst/>
            <a:ahLst/>
            <a:cxnLst/>
            <a:rect l="l" t="t" r="r" b="b"/>
            <a:pathLst>
              <a:path w="9906000" h="6362700">
                <a:moveTo>
                  <a:pt x="9906000" y="0"/>
                </a:moveTo>
                <a:lnTo>
                  <a:pt x="0" y="0"/>
                </a:lnTo>
                <a:lnTo>
                  <a:pt x="0" y="6362700"/>
                </a:lnTo>
                <a:lnTo>
                  <a:pt x="9906000" y="6362700"/>
                </a:lnTo>
                <a:lnTo>
                  <a:pt x="9906000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3" name="object 23"/>
          <p:cNvSpPr/>
          <p:nvPr/>
        </p:nvSpPr>
        <p:spPr>
          <a:xfrm>
            <a:off x="0" y="0"/>
            <a:ext cx="9906000" cy="1128776"/>
          </a:xfrm>
          <a:custGeom>
            <a:avLst/>
            <a:gdLst/>
            <a:ahLst/>
            <a:cxnLst/>
            <a:rect l="l" t="t" r="r" b="b"/>
            <a:pathLst>
              <a:path w="9906000" h="1128776">
                <a:moveTo>
                  <a:pt x="492137" y="1105914"/>
                </a:moveTo>
                <a:lnTo>
                  <a:pt x="507125" y="1083119"/>
                </a:lnTo>
                <a:lnTo>
                  <a:pt x="521491" y="1060491"/>
                </a:lnTo>
                <a:lnTo>
                  <a:pt x="535515" y="1038132"/>
                </a:lnTo>
                <a:lnTo>
                  <a:pt x="549474" y="1016144"/>
                </a:lnTo>
                <a:lnTo>
                  <a:pt x="578314" y="973690"/>
                </a:lnTo>
                <a:lnTo>
                  <a:pt x="610240" y="933941"/>
                </a:lnTo>
                <a:lnTo>
                  <a:pt x="647482" y="897713"/>
                </a:lnTo>
                <a:lnTo>
                  <a:pt x="692267" y="865821"/>
                </a:lnTo>
                <a:lnTo>
                  <a:pt x="746824" y="839079"/>
                </a:lnTo>
                <a:lnTo>
                  <a:pt x="813383" y="818301"/>
                </a:lnTo>
                <a:lnTo>
                  <a:pt x="851860" y="810403"/>
                </a:lnTo>
                <a:lnTo>
                  <a:pt x="894172" y="804302"/>
                </a:lnTo>
                <a:lnTo>
                  <a:pt x="940600" y="800100"/>
                </a:lnTo>
                <a:lnTo>
                  <a:pt x="9467850" y="800100"/>
                </a:lnTo>
                <a:lnTo>
                  <a:pt x="9502265" y="799084"/>
                </a:lnTo>
                <a:lnTo>
                  <a:pt x="9566869" y="789889"/>
                </a:lnTo>
                <a:lnTo>
                  <a:pt x="9625947" y="772072"/>
                </a:lnTo>
                <a:lnTo>
                  <a:pt x="9679627" y="746750"/>
                </a:lnTo>
                <a:lnTo>
                  <a:pt x="9728041" y="715038"/>
                </a:lnTo>
                <a:lnTo>
                  <a:pt x="9771318" y="678051"/>
                </a:lnTo>
                <a:lnTo>
                  <a:pt x="9809590" y="636906"/>
                </a:lnTo>
                <a:lnTo>
                  <a:pt x="9842986" y="592716"/>
                </a:lnTo>
                <a:lnTo>
                  <a:pt x="9871636" y="546599"/>
                </a:lnTo>
                <a:lnTo>
                  <a:pt x="9895672" y="499670"/>
                </a:lnTo>
                <a:lnTo>
                  <a:pt x="9906000" y="476250"/>
                </a:lnTo>
                <a:lnTo>
                  <a:pt x="9906000" y="0"/>
                </a:lnTo>
                <a:lnTo>
                  <a:pt x="0" y="0"/>
                </a:lnTo>
                <a:lnTo>
                  <a:pt x="0" y="801878"/>
                </a:lnTo>
                <a:lnTo>
                  <a:pt x="44018" y="809048"/>
                </a:lnTo>
                <a:lnTo>
                  <a:pt x="84978" y="817151"/>
                </a:lnTo>
                <a:lnTo>
                  <a:pt x="123033" y="826194"/>
                </a:lnTo>
                <a:lnTo>
                  <a:pt x="158341" y="836180"/>
                </a:lnTo>
                <a:lnTo>
                  <a:pt x="191055" y="847115"/>
                </a:lnTo>
                <a:lnTo>
                  <a:pt x="221332" y="859006"/>
                </a:lnTo>
                <a:lnTo>
                  <a:pt x="249326" y="871857"/>
                </a:lnTo>
                <a:lnTo>
                  <a:pt x="275193" y="885673"/>
                </a:lnTo>
                <a:lnTo>
                  <a:pt x="299089" y="900461"/>
                </a:lnTo>
                <a:lnTo>
                  <a:pt x="321168" y="916225"/>
                </a:lnTo>
                <a:lnTo>
                  <a:pt x="341587" y="932971"/>
                </a:lnTo>
                <a:lnTo>
                  <a:pt x="360500" y="950705"/>
                </a:lnTo>
                <a:lnTo>
                  <a:pt x="378063" y="969432"/>
                </a:lnTo>
                <a:lnTo>
                  <a:pt x="394431" y="989157"/>
                </a:lnTo>
                <a:lnTo>
                  <a:pt x="409760" y="1009886"/>
                </a:lnTo>
                <a:lnTo>
                  <a:pt x="424204" y="1031624"/>
                </a:lnTo>
                <a:lnTo>
                  <a:pt x="437920" y="1054376"/>
                </a:lnTo>
                <a:lnTo>
                  <a:pt x="451063" y="1078149"/>
                </a:lnTo>
                <a:lnTo>
                  <a:pt x="463787" y="1102947"/>
                </a:lnTo>
                <a:lnTo>
                  <a:pt x="476250" y="1128776"/>
                </a:lnTo>
                <a:lnTo>
                  <a:pt x="492137" y="110591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4" name="object 24"/>
          <p:cNvSpPr/>
          <p:nvPr/>
        </p:nvSpPr>
        <p:spPr>
          <a:xfrm>
            <a:off x="1" y="438908"/>
            <a:ext cx="9905998" cy="724683"/>
          </a:xfrm>
          <a:custGeom>
            <a:avLst/>
            <a:gdLst/>
            <a:ahLst/>
            <a:cxnLst/>
            <a:rect l="l" t="t" r="r" b="b"/>
            <a:pathLst>
              <a:path w="9905998" h="724683">
                <a:moveTo>
                  <a:pt x="482955" y="717829"/>
                </a:moveTo>
                <a:lnTo>
                  <a:pt x="501569" y="675464"/>
                </a:lnTo>
                <a:lnTo>
                  <a:pt x="524717" y="634008"/>
                </a:lnTo>
                <a:lnTo>
                  <a:pt x="557701" y="586606"/>
                </a:lnTo>
                <a:lnTo>
                  <a:pt x="601590" y="537222"/>
                </a:lnTo>
                <a:lnTo>
                  <a:pt x="657449" y="489821"/>
                </a:lnTo>
                <a:lnTo>
                  <a:pt x="690202" y="468102"/>
                </a:lnTo>
                <a:lnTo>
                  <a:pt x="726347" y="448365"/>
                </a:lnTo>
                <a:lnTo>
                  <a:pt x="766020" y="431105"/>
                </a:lnTo>
                <a:lnTo>
                  <a:pt x="809352" y="416818"/>
                </a:lnTo>
                <a:lnTo>
                  <a:pt x="856478" y="406000"/>
                </a:lnTo>
                <a:lnTo>
                  <a:pt x="907531" y="399146"/>
                </a:lnTo>
                <a:lnTo>
                  <a:pt x="962645" y="396751"/>
                </a:lnTo>
                <a:lnTo>
                  <a:pt x="9419969" y="396751"/>
                </a:lnTo>
                <a:lnTo>
                  <a:pt x="9475087" y="394356"/>
                </a:lnTo>
                <a:lnTo>
                  <a:pt x="9526191" y="387502"/>
                </a:lnTo>
                <a:lnTo>
                  <a:pt x="9573409" y="376684"/>
                </a:lnTo>
                <a:lnTo>
                  <a:pt x="9616868" y="362397"/>
                </a:lnTo>
                <a:lnTo>
                  <a:pt x="9656699" y="345137"/>
                </a:lnTo>
                <a:lnTo>
                  <a:pt x="9693028" y="325400"/>
                </a:lnTo>
                <a:lnTo>
                  <a:pt x="9725985" y="303681"/>
                </a:lnTo>
                <a:lnTo>
                  <a:pt x="9755698" y="280476"/>
                </a:lnTo>
                <a:lnTo>
                  <a:pt x="9782295" y="256279"/>
                </a:lnTo>
                <a:lnTo>
                  <a:pt x="9805906" y="231587"/>
                </a:lnTo>
                <a:lnTo>
                  <a:pt x="9826658" y="206895"/>
                </a:lnTo>
                <a:lnTo>
                  <a:pt x="9844680" y="182699"/>
                </a:lnTo>
                <a:lnTo>
                  <a:pt x="9860101" y="159494"/>
                </a:lnTo>
                <a:lnTo>
                  <a:pt x="9873048" y="137775"/>
                </a:lnTo>
                <a:lnTo>
                  <a:pt x="9883651" y="118038"/>
                </a:lnTo>
                <a:lnTo>
                  <a:pt x="9892039" y="100778"/>
                </a:lnTo>
                <a:lnTo>
                  <a:pt x="9898338" y="86491"/>
                </a:lnTo>
                <a:lnTo>
                  <a:pt x="9905189" y="68819"/>
                </a:lnTo>
                <a:lnTo>
                  <a:pt x="9905998" y="66424"/>
                </a:lnTo>
                <a:lnTo>
                  <a:pt x="9905998" y="0"/>
                </a:lnTo>
                <a:lnTo>
                  <a:pt x="9905189" y="1382"/>
                </a:lnTo>
                <a:lnTo>
                  <a:pt x="9902679" y="8236"/>
                </a:lnTo>
                <a:lnTo>
                  <a:pt x="9898338" y="19054"/>
                </a:lnTo>
                <a:lnTo>
                  <a:pt x="9873048" y="70338"/>
                </a:lnTo>
                <a:lnTo>
                  <a:pt x="9844680" y="115262"/>
                </a:lnTo>
                <a:lnTo>
                  <a:pt x="9805906" y="164150"/>
                </a:lnTo>
                <a:lnTo>
                  <a:pt x="9755698" y="213039"/>
                </a:lnTo>
                <a:lnTo>
                  <a:pt x="9693028" y="257963"/>
                </a:lnTo>
                <a:lnTo>
                  <a:pt x="9656699" y="277700"/>
                </a:lnTo>
                <a:lnTo>
                  <a:pt x="9616868" y="294960"/>
                </a:lnTo>
                <a:lnTo>
                  <a:pt x="9573409" y="309247"/>
                </a:lnTo>
                <a:lnTo>
                  <a:pt x="9526191" y="320065"/>
                </a:lnTo>
                <a:lnTo>
                  <a:pt x="9475087" y="326919"/>
                </a:lnTo>
                <a:lnTo>
                  <a:pt x="9419969" y="329314"/>
                </a:lnTo>
                <a:lnTo>
                  <a:pt x="962645" y="329314"/>
                </a:lnTo>
                <a:lnTo>
                  <a:pt x="907531" y="331735"/>
                </a:lnTo>
                <a:lnTo>
                  <a:pt x="856478" y="338663"/>
                </a:lnTo>
                <a:lnTo>
                  <a:pt x="809352" y="349597"/>
                </a:lnTo>
                <a:lnTo>
                  <a:pt x="766020" y="364038"/>
                </a:lnTo>
                <a:lnTo>
                  <a:pt x="726347" y="381483"/>
                </a:lnTo>
                <a:lnTo>
                  <a:pt x="690202" y="401433"/>
                </a:lnTo>
                <a:lnTo>
                  <a:pt x="657449" y="423385"/>
                </a:lnTo>
                <a:lnTo>
                  <a:pt x="627956" y="446841"/>
                </a:lnTo>
                <a:lnTo>
                  <a:pt x="601590" y="471298"/>
                </a:lnTo>
                <a:lnTo>
                  <a:pt x="578216" y="496255"/>
                </a:lnTo>
                <a:lnTo>
                  <a:pt x="557701" y="521213"/>
                </a:lnTo>
                <a:lnTo>
                  <a:pt x="539913" y="545670"/>
                </a:lnTo>
                <a:lnTo>
                  <a:pt x="524717" y="569125"/>
                </a:lnTo>
                <a:lnTo>
                  <a:pt x="511980" y="591078"/>
                </a:lnTo>
                <a:lnTo>
                  <a:pt x="501569" y="611028"/>
                </a:lnTo>
                <a:lnTo>
                  <a:pt x="493350" y="628473"/>
                </a:lnTo>
                <a:lnTo>
                  <a:pt x="487190" y="642914"/>
                </a:lnTo>
                <a:lnTo>
                  <a:pt x="480512" y="660776"/>
                </a:lnTo>
                <a:lnTo>
                  <a:pt x="478943" y="660776"/>
                </a:lnTo>
                <a:lnTo>
                  <a:pt x="472275" y="642914"/>
                </a:lnTo>
                <a:lnTo>
                  <a:pt x="457935" y="611028"/>
                </a:lnTo>
                <a:lnTo>
                  <a:pt x="447560" y="591078"/>
                </a:lnTo>
                <a:lnTo>
                  <a:pt x="434874" y="569125"/>
                </a:lnTo>
                <a:lnTo>
                  <a:pt x="419746" y="545670"/>
                </a:lnTo>
                <a:lnTo>
                  <a:pt x="402044" y="521213"/>
                </a:lnTo>
                <a:lnTo>
                  <a:pt x="381638" y="496255"/>
                </a:lnTo>
                <a:lnTo>
                  <a:pt x="358396" y="471298"/>
                </a:lnTo>
                <a:lnTo>
                  <a:pt x="332187" y="446841"/>
                </a:lnTo>
                <a:lnTo>
                  <a:pt x="302882" y="423385"/>
                </a:lnTo>
                <a:lnTo>
                  <a:pt x="270347" y="401433"/>
                </a:lnTo>
                <a:lnTo>
                  <a:pt x="234453" y="381483"/>
                </a:lnTo>
                <a:lnTo>
                  <a:pt x="195068" y="364038"/>
                </a:lnTo>
                <a:lnTo>
                  <a:pt x="152061" y="349597"/>
                </a:lnTo>
                <a:lnTo>
                  <a:pt x="105302" y="338663"/>
                </a:lnTo>
                <a:lnTo>
                  <a:pt x="54658" y="331735"/>
                </a:lnTo>
                <a:lnTo>
                  <a:pt x="0" y="329314"/>
                </a:lnTo>
                <a:lnTo>
                  <a:pt x="0" y="396751"/>
                </a:lnTo>
                <a:lnTo>
                  <a:pt x="54658" y="399146"/>
                </a:lnTo>
                <a:lnTo>
                  <a:pt x="105302" y="406000"/>
                </a:lnTo>
                <a:lnTo>
                  <a:pt x="152061" y="416818"/>
                </a:lnTo>
                <a:lnTo>
                  <a:pt x="195068" y="431105"/>
                </a:lnTo>
                <a:lnTo>
                  <a:pt x="234453" y="448365"/>
                </a:lnTo>
                <a:lnTo>
                  <a:pt x="270347" y="468102"/>
                </a:lnTo>
                <a:lnTo>
                  <a:pt x="302882" y="489821"/>
                </a:lnTo>
                <a:lnTo>
                  <a:pt x="332187" y="513026"/>
                </a:lnTo>
                <a:lnTo>
                  <a:pt x="358396" y="537222"/>
                </a:lnTo>
                <a:lnTo>
                  <a:pt x="381638" y="561914"/>
                </a:lnTo>
                <a:lnTo>
                  <a:pt x="402044" y="586606"/>
                </a:lnTo>
                <a:lnTo>
                  <a:pt x="419746" y="610803"/>
                </a:lnTo>
                <a:lnTo>
                  <a:pt x="434874" y="634008"/>
                </a:lnTo>
                <a:lnTo>
                  <a:pt x="447560" y="655727"/>
                </a:lnTo>
                <a:lnTo>
                  <a:pt x="457935" y="675464"/>
                </a:lnTo>
                <a:lnTo>
                  <a:pt x="466130" y="692724"/>
                </a:lnTo>
                <a:lnTo>
                  <a:pt x="472275" y="707011"/>
                </a:lnTo>
                <a:lnTo>
                  <a:pt x="478943" y="724683"/>
                </a:lnTo>
                <a:lnTo>
                  <a:pt x="480512" y="724683"/>
                </a:lnTo>
                <a:lnTo>
                  <a:pt x="482955" y="71782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5" name="object 25"/>
          <p:cNvSpPr/>
          <p:nvPr/>
        </p:nvSpPr>
        <p:spPr>
          <a:xfrm>
            <a:off x="1" y="6362699"/>
            <a:ext cx="9905998" cy="0"/>
          </a:xfrm>
          <a:custGeom>
            <a:avLst/>
            <a:gdLst/>
            <a:ahLst/>
            <a:cxnLst/>
            <a:rect l="l" t="t" r="r" b="b"/>
            <a:pathLst>
              <a:path w="9905998" h="0">
                <a:moveTo>
                  <a:pt x="9905998" y="0"/>
                </a:moveTo>
                <a:lnTo>
                  <a:pt x="0" y="0"/>
                </a:lnTo>
                <a:lnTo>
                  <a:pt x="9905998" y="1"/>
                </a:lnTo>
              </a:path>
            </a:pathLst>
          </a:custGeom>
          <a:ln w="9525">
            <a:solidFill>
              <a:srgbClr val="0097C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6" name="object 26"/>
          <p:cNvSpPr/>
          <p:nvPr/>
        </p:nvSpPr>
        <p:spPr>
          <a:xfrm>
            <a:off x="1" y="438908"/>
            <a:ext cx="9905998" cy="724683"/>
          </a:xfrm>
          <a:custGeom>
            <a:avLst/>
            <a:gdLst/>
            <a:ahLst/>
            <a:cxnLst/>
            <a:rect l="l" t="t" r="r" b="b"/>
            <a:pathLst>
              <a:path w="9905998" h="724683">
                <a:moveTo>
                  <a:pt x="482955" y="717829"/>
                </a:moveTo>
                <a:lnTo>
                  <a:pt x="501569" y="675464"/>
                </a:lnTo>
                <a:lnTo>
                  <a:pt x="524717" y="634008"/>
                </a:lnTo>
                <a:lnTo>
                  <a:pt x="557701" y="586606"/>
                </a:lnTo>
                <a:lnTo>
                  <a:pt x="601590" y="537222"/>
                </a:lnTo>
                <a:lnTo>
                  <a:pt x="657449" y="489821"/>
                </a:lnTo>
                <a:lnTo>
                  <a:pt x="690202" y="468102"/>
                </a:lnTo>
                <a:lnTo>
                  <a:pt x="726347" y="448365"/>
                </a:lnTo>
                <a:lnTo>
                  <a:pt x="766020" y="431105"/>
                </a:lnTo>
                <a:lnTo>
                  <a:pt x="809352" y="416818"/>
                </a:lnTo>
                <a:lnTo>
                  <a:pt x="856478" y="406000"/>
                </a:lnTo>
                <a:lnTo>
                  <a:pt x="907531" y="399146"/>
                </a:lnTo>
                <a:lnTo>
                  <a:pt x="962645" y="396751"/>
                </a:lnTo>
                <a:lnTo>
                  <a:pt x="9419969" y="396751"/>
                </a:lnTo>
                <a:lnTo>
                  <a:pt x="9475087" y="394356"/>
                </a:lnTo>
                <a:lnTo>
                  <a:pt x="9526191" y="387502"/>
                </a:lnTo>
                <a:lnTo>
                  <a:pt x="9573409" y="376684"/>
                </a:lnTo>
                <a:lnTo>
                  <a:pt x="9616868" y="362397"/>
                </a:lnTo>
                <a:lnTo>
                  <a:pt x="9656699" y="345137"/>
                </a:lnTo>
                <a:lnTo>
                  <a:pt x="9693028" y="325400"/>
                </a:lnTo>
                <a:lnTo>
                  <a:pt x="9725985" y="303681"/>
                </a:lnTo>
                <a:lnTo>
                  <a:pt x="9755698" y="280476"/>
                </a:lnTo>
                <a:lnTo>
                  <a:pt x="9782295" y="256279"/>
                </a:lnTo>
                <a:lnTo>
                  <a:pt x="9805906" y="231587"/>
                </a:lnTo>
                <a:lnTo>
                  <a:pt x="9826658" y="206895"/>
                </a:lnTo>
                <a:lnTo>
                  <a:pt x="9844680" y="182699"/>
                </a:lnTo>
                <a:lnTo>
                  <a:pt x="9860101" y="159494"/>
                </a:lnTo>
                <a:lnTo>
                  <a:pt x="9873048" y="137775"/>
                </a:lnTo>
                <a:lnTo>
                  <a:pt x="9883651" y="118038"/>
                </a:lnTo>
                <a:lnTo>
                  <a:pt x="9892039" y="100778"/>
                </a:lnTo>
                <a:lnTo>
                  <a:pt x="9898338" y="86491"/>
                </a:lnTo>
                <a:lnTo>
                  <a:pt x="9905189" y="68819"/>
                </a:lnTo>
                <a:lnTo>
                  <a:pt x="9905998" y="66424"/>
                </a:lnTo>
                <a:lnTo>
                  <a:pt x="9905998" y="0"/>
                </a:lnTo>
                <a:lnTo>
                  <a:pt x="9905189" y="1382"/>
                </a:lnTo>
                <a:lnTo>
                  <a:pt x="9902679" y="8236"/>
                </a:lnTo>
                <a:lnTo>
                  <a:pt x="9898338" y="19054"/>
                </a:lnTo>
                <a:lnTo>
                  <a:pt x="9873048" y="70338"/>
                </a:lnTo>
                <a:lnTo>
                  <a:pt x="9844680" y="115262"/>
                </a:lnTo>
                <a:lnTo>
                  <a:pt x="9805906" y="164150"/>
                </a:lnTo>
                <a:lnTo>
                  <a:pt x="9755698" y="213039"/>
                </a:lnTo>
                <a:lnTo>
                  <a:pt x="9693028" y="257963"/>
                </a:lnTo>
                <a:lnTo>
                  <a:pt x="9656699" y="277700"/>
                </a:lnTo>
                <a:lnTo>
                  <a:pt x="9616868" y="294960"/>
                </a:lnTo>
                <a:lnTo>
                  <a:pt x="9573409" y="309247"/>
                </a:lnTo>
                <a:lnTo>
                  <a:pt x="9526191" y="320065"/>
                </a:lnTo>
                <a:lnTo>
                  <a:pt x="9475087" y="326919"/>
                </a:lnTo>
                <a:lnTo>
                  <a:pt x="9419969" y="329314"/>
                </a:lnTo>
                <a:lnTo>
                  <a:pt x="962645" y="329314"/>
                </a:lnTo>
                <a:lnTo>
                  <a:pt x="907531" y="331735"/>
                </a:lnTo>
                <a:lnTo>
                  <a:pt x="856478" y="338663"/>
                </a:lnTo>
                <a:lnTo>
                  <a:pt x="809352" y="349597"/>
                </a:lnTo>
                <a:lnTo>
                  <a:pt x="766020" y="364038"/>
                </a:lnTo>
                <a:lnTo>
                  <a:pt x="726347" y="381483"/>
                </a:lnTo>
                <a:lnTo>
                  <a:pt x="690202" y="401433"/>
                </a:lnTo>
                <a:lnTo>
                  <a:pt x="657449" y="423385"/>
                </a:lnTo>
                <a:lnTo>
                  <a:pt x="627956" y="446841"/>
                </a:lnTo>
                <a:lnTo>
                  <a:pt x="601590" y="471298"/>
                </a:lnTo>
                <a:lnTo>
                  <a:pt x="578216" y="496255"/>
                </a:lnTo>
                <a:lnTo>
                  <a:pt x="557701" y="521213"/>
                </a:lnTo>
                <a:lnTo>
                  <a:pt x="539913" y="545670"/>
                </a:lnTo>
                <a:lnTo>
                  <a:pt x="524717" y="569125"/>
                </a:lnTo>
                <a:lnTo>
                  <a:pt x="511980" y="591078"/>
                </a:lnTo>
                <a:lnTo>
                  <a:pt x="501569" y="611028"/>
                </a:lnTo>
                <a:lnTo>
                  <a:pt x="493350" y="628473"/>
                </a:lnTo>
                <a:lnTo>
                  <a:pt x="487190" y="642914"/>
                </a:lnTo>
                <a:lnTo>
                  <a:pt x="480512" y="660776"/>
                </a:lnTo>
                <a:lnTo>
                  <a:pt x="478943" y="660776"/>
                </a:lnTo>
                <a:lnTo>
                  <a:pt x="472275" y="642914"/>
                </a:lnTo>
                <a:lnTo>
                  <a:pt x="457935" y="611028"/>
                </a:lnTo>
                <a:lnTo>
                  <a:pt x="447560" y="591078"/>
                </a:lnTo>
                <a:lnTo>
                  <a:pt x="434874" y="569125"/>
                </a:lnTo>
                <a:lnTo>
                  <a:pt x="419746" y="545670"/>
                </a:lnTo>
                <a:lnTo>
                  <a:pt x="402044" y="521213"/>
                </a:lnTo>
                <a:lnTo>
                  <a:pt x="381638" y="496255"/>
                </a:lnTo>
                <a:lnTo>
                  <a:pt x="358396" y="471298"/>
                </a:lnTo>
                <a:lnTo>
                  <a:pt x="332187" y="446841"/>
                </a:lnTo>
                <a:lnTo>
                  <a:pt x="302882" y="423385"/>
                </a:lnTo>
                <a:lnTo>
                  <a:pt x="270347" y="401433"/>
                </a:lnTo>
                <a:lnTo>
                  <a:pt x="234453" y="381483"/>
                </a:lnTo>
                <a:lnTo>
                  <a:pt x="195068" y="364038"/>
                </a:lnTo>
                <a:lnTo>
                  <a:pt x="152061" y="349597"/>
                </a:lnTo>
                <a:lnTo>
                  <a:pt x="105302" y="338663"/>
                </a:lnTo>
                <a:lnTo>
                  <a:pt x="54658" y="331735"/>
                </a:lnTo>
                <a:lnTo>
                  <a:pt x="0" y="329314"/>
                </a:lnTo>
                <a:lnTo>
                  <a:pt x="0" y="396751"/>
                </a:lnTo>
                <a:lnTo>
                  <a:pt x="54658" y="399146"/>
                </a:lnTo>
                <a:lnTo>
                  <a:pt x="105302" y="406000"/>
                </a:lnTo>
                <a:lnTo>
                  <a:pt x="152061" y="416818"/>
                </a:lnTo>
                <a:lnTo>
                  <a:pt x="195068" y="431105"/>
                </a:lnTo>
                <a:lnTo>
                  <a:pt x="234453" y="448365"/>
                </a:lnTo>
                <a:lnTo>
                  <a:pt x="270347" y="468102"/>
                </a:lnTo>
                <a:lnTo>
                  <a:pt x="302882" y="489821"/>
                </a:lnTo>
                <a:lnTo>
                  <a:pt x="332187" y="513026"/>
                </a:lnTo>
                <a:lnTo>
                  <a:pt x="358396" y="537222"/>
                </a:lnTo>
                <a:lnTo>
                  <a:pt x="381638" y="561914"/>
                </a:lnTo>
                <a:lnTo>
                  <a:pt x="402044" y="586606"/>
                </a:lnTo>
                <a:lnTo>
                  <a:pt x="419746" y="610803"/>
                </a:lnTo>
                <a:lnTo>
                  <a:pt x="434874" y="634008"/>
                </a:lnTo>
                <a:lnTo>
                  <a:pt x="447560" y="655727"/>
                </a:lnTo>
                <a:lnTo>
                  <a:pt x="457935" y="675464"/>
                </a:lnTo>
                <a:lnTo>
                  <a:pt x="466130" y="692724"/>
                </a:lnTo>
                <a:lnTo>
                  <a:pt x="472275" y="707011"/>
                </a:lnTo>
                <a:lnTo>
                  <a:pt x="478943" y="724683"/>
                </a:lnTo>
                <a:lnTo>
                  <a:pt x="480512" y="724683"/>
                </a:lnTo>
                <a:lnTo>
                  <a:pt x="482955" y="717829"/>
                </a:lnTo>
                <a:close/>
              </a:path>
            </a:pathLst>
          </a:custGeom>
          <a:solidFill>
            <a:srgbClr val="0097C6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" name="object 14"/>
          <p:cNvSpPr/>
          <p:nvPr/>
        </p:nvSpPr>
        <p:spPr>
          <a:xfrm>
            <a:off x="342926" y="6732269"/>
            <a:ext cx="1373991" cy="480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" name="object 15"/>
          <p:cNvSpPr/>
          <p:nvPr/>
        </p:nvSpPr>
        <p:spPr>
          <a:xfrm>
            <a:off x="727003" y="6462521"/>
            <a:ext cx="989914" cy="26974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" name="object 13"/>
          <p:cNvSpPr/>
          <p:nvPr/>
        </p:nvSpPr>
        <p:spPr>
          <a:xfrm>
            <a:off x="0" y="6362699"/>
            <a:ext cx="9906000" cy="495298"/>
          </a:xfrm>
          <a:custGeom>
            <a:avLst/>
            <a:gdLst/>
            <a:ahLst/>
            <a:cxnLst/>
            <a:rect l="l" t="t" r="r" b="b"/>
            <a:pathLst>
              <a:path w="9906000" h="495298">
                <a:moveTo>
                  <a:pt x="9906000" y="0"/>
                </a:moveTo>
                <a:lnTo>
                  <a:pt x="0" y="0"/>
                </a:lnTo>
                <a:lnTo>
                  <a:pt x="0" y="495298"/>
                </a:lnTo>
                <a:lnTo>
                  <a:pt x="9906000" y="495298"/>
                </a:lnTo>
                <a:lnTo>
                  <a:pt x="9906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3316985" y="409606"/>
            <a:ext cx="1323848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55"/>
              </a:lnSpc>
              <a:spcBef>
                <a:spcPts val="127"/>
              </a:spcBef>
            </a:pPr>
            <a:r>
              <a:rPr dirty="0" smtClean="0" sz="2400" spc="0" b="1">
                <a:solidFill>
                  <a:srgbClr val="0097C6"/>
                </a:solidFill>
                <a:latin typeface="Arial"/>
                <a:cs typeface="Arial"/>
              </a:rPr>
              <a:t>E</a:t>
            </a:r>
            <a:r>
              <a:rPr dirty="0" smtClean="0" sz="2400" spc="-4" b="1">
                <a:solidFill>
                  <a:srgbClr val="0097C6"/>
                </a:solidFill>
                <a:latin typeface="Arial"/>
                <a:cs typeface="Arial"/>
              </a:rPr>
              <a:t>x</a:t>
            </a:r>
            <a:r>
              <a:rPr dirty="0" smtClean="0" sz="2400" spc="0" b="1">
                <a:solidFill>
                  <a:srgbClr val="0097C6"/>
                </a:solidFill>
                <a:latin typeface="Arial"/>
                <a:cs typeface="Arial"/>
              </a:rPr>
              <a:t>ample</a:t>
            </a:r>
            <a:endParaRPr sz="24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653534" y="409606"/>
            <a:ext cx="358851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55"/>
              </a:lnSpc>
              <a:spcBef>
                <a:spcPts val="127"/>
              </a:spcBef>
            </a:pPr>
            <a:r>
              <a:rPr dirty="0" smtClean="0" sz="2400" spc="0" b="1">
                <a:solidFill>
                  <a:srgbClr val="0097C6"/>
                </a:solidFill>
                <a:latin typeface="Arial"/>
                <a:cs typeface="Arial"/>
              </a:rPr>
              <a:t>of</a:t>
            </a:r>
            <a:endParaRPr sz="24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025999" y="409606"/>
            <a:ext cx="984605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55"/>
              </a:lnSpc>
              <a:spcBef>
                <a:spcPts val="127"/>
              </a:spcBef>
            </a:pPr>
            <a:r>
              <a:rPr dirty="0" smtClean="0" sz="2400" spc="-9" b="1">
                <a:solidFill>
                  <a:srgbClr val="0097C6"/>
                </a:solidFill>
                <a:latin typeface="Arial"/>
                <a:cs typeface="Arial"/>
              </a:rPr>
              <a:t>D</a:t>
            </a:r>
            <a:r>
              <a:rPr dirty="0" smtClean="0" sz="2400" spc="0" b="1">
                <a:solidFill>
                  <a:srgbClr val="0097C6"/>
                </a:solidFill>
                <a:latin typeface="Arial"/>
                <a:cs typeface="Arial"/>
              </a:rPr>
              <a:t>elete</a:t>
            </a:r>
            <a:endParaRPr sz="24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024219" y="409606"/>
            <a:ext cx="743508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55"/>
              </a:lnSpc>
              <a:spcBef>
                <a:spcPts val="127"/>
              </a:spcBef>
            </a:pPr>
            <a:r>
              <a:rPr dirty="0" smtClean="0" sz="2400" spc="-175" b="1">
                <a:solidFill>
                  <a:srgbClr val="0097C6"/>
                </a:solidFill>
                <a:latin typeface="Arial"/>
                <a:cs typeface="Arial"/>
              </a:rPr>
              <a:t>T</a:t>
            </a:r>
            <a:r>
              <a:rPr dirty="0" smtClean="0" sz="2400" spc="0" b="1">
                <a:solidFill>
                  <a:srgbClr val="0097C6"/>
                </a:solidFill>
                <a:latin typeface="Arial"/>
                <a:cs typeface="Arial"/>
              </a:rPr>
              <a:t>ask</a:t>
            </a:r>
            <a:endParaRPr sz="2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214976" y="1850915"/>
            <a:ext cx="4208645" cy="155447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24574">
              <a:lnSpc>
                <a:spcPts val="1275"/>
              </a:lnSpc>
              <a:spcBef>
                <a:spcPts val="63"/>
              </a:spcBef>
            </a:pPr>
            <a:r>
              <a:rPr dirty="0" smtClean="0" sz="1150" spc="14">
                <a:solidFill>
                  <a:srgbClr val="484550"/>
                </a:solidFill>
                <a:latin typeface="Arial"/>
                <a:cs typeface="Arial"/>
              </a:rPr>
              <a:t>.</a:t>
            </a:r>
            <a:r>
              <a:rPr dirty="0" smtClean="0" sz="1150" spc="0">
                <a:solidFill>
                  <a:srgbClr val="484550"/>
                </a:solidFill>
                <a:latin typeface="Arial"/>
                <a:cs typeface="Arial"/>
              </a:rPr>
              <a:t>.L</a:t>
            </a:r>
            <a:r>
              <a:rPr dirty="0" smtClean="0" sz="1150" spc="0">
                <a:solidFill>
                  <a:srgbClr val="484550"/>
                </a:solidFill>
                <a:latin typeface="Arial"/>
                <a:cs typeface="Arial"/>
              </a:rPr>
              <a:t>O</a:t>
            </a:r>
            <a:r>
              <a:rPr dirty="0" smtClean="0" sz="1150" spc="0">
                <a:solidFill>
                  <a:srgbClr val="484550"/>
                </a:solidFill>
                <a:latin typeface="Arial"/>
                <a:cs typeface="Arial"/>
              </a:rPr>
              <a:t>G</a:t>
            </a:r>
            <a:r>
              <a:rPr dirty="0" smtClean="0" sz="1150" spc="0">
                <a:solidFill>
                  <a:srgbClr val="484550"/>
                </a:solidFill>
                <a:latin typeface="Arial"/>
                <a:cs typeface="Arial"/>
              </a:rPr>
              <a:t>T</a:t>
            </a:r>
            <a:r>
              <a:rPr dirty="0" smtClean="0" sz="1150" spc="0">
                <a:solidFill>
                  <a:srgbClr val="484550"/>
                </a:solidFill>
                <a:latin typeface="Arial"/>
                <a:cs typeface="Arial"/>
              </a:rPr>
              <a:t>A</a:t>
            </a:r>
            <a:r>
              <a:rPr dirty="0" smtClean="0" sz="1150" spc="0">
                <a:solidFill>
                  <a:srgbClr val="484550"/>
                </a:solidFill>
                <a:latin typeface="Arial"/>
                <a:cs typeface="Arial"/>
              </a:rPr>
              <a:t>B</a:t>
            </a:r>
            <a:r>
              <a:rPr dirty="0" smtClean="0" sz="1150" spc="0">
                <a:solidFill>
                  <a:srgbClr val="484550"/>
                </a:solidFill>
                <a:latin typeface="Arial"/>
                <a:cs typeface="Arial"/>
              </a:rPr>
              <a:t>L</a:t>
            </a:r>
            <a:r>
              <a:rPr dirty="0" smtClean="0" sz="1150" spc="0">
                <a:solidFill>
                  <a:srgbClr val="363339"/>
                </a:solidFill>
                <a:latin typeface="Arial"/>
                <a:cs typeface="Arial"/>
              </a:rPr>
              <a:t>E</a:t>
            </a:r>
            <a:r>
              <a:rPr dirty="0" smtClean="0" sz="1150" spc="59">
                <a:solidFill>
                  <a:srgbClr val="363339"/>
                </a:solidFill>
                <a:latin typeface="Arial"/>
                <a:cs typeface="Arial"/>
              </a:rPr>
              <a:t> </a:t>
            </a:r>
            <a:r>
              <a:rPr dirty="0" smtClean="0" sz="1150" spc="0">
                <a:solidFill>
                  <a:srgbClr val="484550"/>
                </a:solidFill>
                <a:latin typeface="Arial"/>
                <a:cs typeface="Arial"/>
              </a:rPr>
              <a:t>IL</a:t>
            </a:r>
            <a:r>
              <a:rPr dirty="0" smtClean="0" sz="1150" spc="0">
                <a:solidFill>
                  <a:srgbClr val="484550"/>
                </a:solidFill>
                <a:latin typeface="Arial"/>
                <a:cs typeface="Arial"/>
              </a:rPr>
              <a:t>o</a:t>
            </a:r>
            <a:r>
              <a:rPr dirty="0" smtClean="0" sz="1150" spc="0">
                <a:solidFill>
                  <a:srgbClr val="484550"/>
                </a:solidFill>
                <a:latin typeface="Arial"/>
                <a:cs typeface="Arial"/>
              </a:rPr>
              <a:t>gt</a:t>
            </a:r>
            <a:r>
              <a:rPr dirty="0" smtClean="0" sz="1150" spc="0">
                <a:solidFill>
                  <a:srgbClr val="484550"/>
                </a:solidFill>
                <a:latin typeface="Arial"/>
                <a:cs typeface="Arial"/>
              </a:rPr>
              <a:t>a</a:t>
            </a:r>
            <a:r>
              <a:rPr dirty="0" smtClean="0" sz="1150" spc="-139">
                <a:solidFill>
                  <a:srgbClr val="484550"/>
                </a:solidFill>
                <a:latin typeface="Arial"/>
                <a:cs typeface="Arial"/>
              </a:rPr>
              <a:t> </a:t>
            </a:r>
            <a:r>
              <a:rPr dirty="0" smtClean="0" sz="1150" spc="0">
                <a:solidFill>
                  <a:srgbClr val="484550"/>
                </a:solidFill>
                <a:latin typeface="Arial"/>
                <a:cs typeface="Arial"/>
              </a:rPr>
              <a:t>b</a:t>
            </a:r>
            <a:r>
              <a:rPr dirty="0" smtClean="0" sz="1150" spc="0">
                <a:solidFill>
                  <a:srgbClr val="2E2853"/>
                </a:solidFill>
                <a:latin typeface="Arial"/>
                <a:cs typeface="Arial"/>
              </a:rPr>
              <a:t>l</a:t>
            </a:r>
            <a:r>
              <a:rPr dirty="0" smtClean="0" sz="1150" spc="0">
                <a:solidFill>
                  <a:srgbClr val="E9B878"/>
                </a:solidFill>
                <a:latin typeface="Arial"/>
                <a:cs typeface="Arial"/>
              </a:rPr>
              <a:t>1</a:t>
            </a:r>
            <a:r>
              <a:rPr dirty="0" smtClean="0" sz="1150" spc="0">
                <a:solidFill>
                  <a:srgbClr val="363339"/>
                </a:solidFill>
                <a:latin typeface="Arial"/>
                <a:cs typeface="Arial"/>
              </a:rPr>
              <a:t>e</a:t>
            </a:r>
            <a:r>
              <a:rPr dirty="0" smtClean="0" sz="1150" spc="0">
                <a:solidFill>
                  <a:srgbClr val="484550"/>
                </a:solidFill>
                <a:latin typeface="Arial"/>
                <a:cs typeface="Arial"/>
              </a:rPr>
              <a:t>0</a:t>
            </a:r>
            <a:r>
              <a:rPr dirty="0" smtClean="0" sz="1150" spc="0">
                <a:solidFill>
                  <a:srgbClr val="484550"/>
                </a:solidFill>
                <a:latin typeface="Arial"/>
                <a:cs typeface="Arial"/>
              </a:rPr>
              <a:t>0</a:t>
            </a:r>
            <a:r>
              <a:rPr dirty="0" smtClean="0" sz="1150" spc="0">
                <a:solidFill>
                  <a:srgbClr val="484550"/>
                </a:solidFill>
                <a:latin typeface="Arial"/>
                <a:cs typeface="Arial"/>
              </a:rPr>
              <a:t>3</a:t>
            </a:r>
            <a:r>
              <a:rPr dirty="0" smtClean="0" sz="1150" spc="54">
                <a:solidFill>
                  <a:srgbClr val="363339"/>
                </a:solidFill>
                <a:latin typeface="Arial"/>
                <a:cs typeface="Arial"/>
              </a:rPr>
              <a:t>_</a:t>
            </a:r>
            <a:r>
              <a:rPr dirty="0" smtClean="0" sz="1150" spc="0">
                <a:solidFill>
                  <a:srgbClr val="363339"/>
                </a:solidFill>
                <a:latin typeface="Arial"/>
                <a:cs typeface="Arial"/>
              </a:rPr>
              <a:t>m</a:t>
            </a:r>
            <a:r>
              <a:rPr dirty="0" smtClean="0" sz="1150" spc="0">
                <a:solidFill>
                  <a:srgbClr val="5F5B62"/>
                </a:solidFill>
                <a:latin typeface="Arial"/>
                <a:cs typeface="Arial"/>
              </a:rPr>
              <a:t>i</a:t>
            </a:r>
            <a:r>
              <a:rPr dirty="0" smtClean="0" sz="1150" spc="0">
                <a:solidFill>
                  <a:srgbClr val="484550"/>
                </a:solidFill>
                <a:latin typeface="Arial"/>
                <a:cs typeface="Arial"/>
              </a:rPr>
              <a:t>d</a:t>
            </a:r>
            <a:endParaRPr sz="1150">
              <a:latin typeface="Arial"/>
              <a:cs typeface="Arial"/>
            </a:endParaRPr>
          </a:p>
          <a:p>
            <a:pPr marL="12700" marR="24574">
              <a:lnSpc>
                <a:spcPct val="95825"/>
              </a:lnSpc>
            </a:pPr>
            <a:r>
              <a:rPr dirty="0" smtClean="0" sz="1150">
                <a:solidFill>
                  <a:srgbClr val="484550"/>
                </a:solidFill>
                <a:latin typeface="Arial"/>
                <a:cs typeface="Arial"/>
              </a:rPr>
              <a:t>.</a:t>
            </a:r>
            <a:r>
              <a:rPr dirty="0" smtClean="0" sz="1150">
                <a:solidFill>
                  <a:srgbClr val="91CFF1"/>
                </a:solidFill>
                <a:latin typeface="Arial"/>
                <a:cs typeface="Arial"/>
              </a:rPr>
              <a:t>.</a:t>
            </a:r>
            <a:r>
              <a:rPr dirty="0" smtClean="0" sz="1150" spc="-194">
                <a:solidFill>
                  <a:srgbClr val="91CFF1"/>
                </a:solidFill>
                <a:latin typeface="Arial"/>
                <a:cs typeface="Arial"/>
              </a:rPr>
              <a:t> </a:t>
            </a:r>
            <a:r>
              <a:rPr dirty="0" smtClean="0" sz="1150" spc="0">
                <a:solidFill>
                  <a:srgbClr val="484550"/>
                </a:solidFill>
                <a:latin typeface="Arial"/>
                <a:cs typeface="Arial"/>
              </a:rPr>
              <a:t>L</a:t>
            </a:r>
            <a:r>
              <a:rPr dirty="0" smtClean="0" sz="1150" spc="0">
                <a:solidFill>
                  <a:srgbClr val="484550"/>
                </a:solidFill>
                <a:latin typeface="Arial"/>
                <a:cs typeface="Arial"/>
              </a:rPr>
              <a:t>O</a:t>
            </a:r>
            <a:r>
              <a:rPr dirty="0" smtClean="0" sz="1150" spc="0">
                <a:solidFill>
                  <a:srgbClr val="484550"/>
                </a:solidFill>
                <a:latin typeface="Arial"/>
                <a:cs typeface="Arial"/>
              </a:rPr>
              <a:t>G</a:t>
            </a:r>
            <a:r>
              <a:rPr dirty="0" smtClean="0" sz="1150" spc="0">
                <a:solidFill>
                  <a:srgbClr val="484550"/>
                </a:solidFill>
                <a:latin typeface="Arial"/>
                <a:cs typeface="Arial"/>
              </a:rPr>
              <a:t>O</a:t>
            </a:r>
            <a:r>
              <a:rPr dirty="0" smtClean="0" sz="1150" spc="0">
                <a:solidFill>
                  <a:srgbClr val="484550"/>
                </a:solidFill>
                <a:latin typeface="Arial"/>
                <a:cs typeface="Arial"/>
              </a:rPr>
              <a:t>N</a:t>
            </a:r>
            <a:r>
              <a:rPr dirty="0" smtClean="0" sz="1150" spc="59">
                <a:solidFill>
                  <a:srgbClr val="484550"/>
                </a:solidFill>
                <a:latin typeface="Arial"/>
                <a:cs typeface="Arial"/>
              </a:rPr>
              <a:t> </a:t>
            </a:r>
            <a:r>
              <a:rPr dirty="0" smtClean="0" sz="1150" spc="0">
                <a:solidFill>
                  <a:srgbClr val="484550"/>
                </a:solidFill>
                <a:latin typeface="Arial"/>
                <a:cs typeface="Arial"/>
              </a:rPr>
              <a:t>t</a:t>
            </a:r>
            <a:r>
              <a:rPr dirty="0" smtClean="0" sz="1150" spc="0">
                <a:solidFill>
                  <a:srgbClr val="484550"/>
                </a:solidFill>
                <a:latin typeface="Arial"/>
                <a:cs typeface="Arial"/>
              </a:rPr>
              <a:t>dl</a:t>
            </a:r>
            <a:r>
              <a:rPr dirty="0" smtClean="0" sz="1150" spc="0">
                <a:solidFill>
                  <a:srgbClr val="484550"/>
                </a:solidFill>
                <a:latin typeface="Arial"/>
                <a:cs typeface="Arial"/>
              </a:rPr>
              <a:t>p</a:t>
            </a:r>
            <a:r>
              <a:rPr dirty="0" smtClean="0" sz="1150" spc="0">
                <a:solidFill>
                  <a:srgbClr val="484550"/>
                </a:solidFill>
                <a:latin typeface="Arial"/>
                <a:cs typeface="Arial"/>
              </a:rPr>
              <a:t>3</a:t>
            </a:r>
            <a:r>
              <a:rPr dirty="0" smtClean="0" sz="1150" spc="0">
                <a:solidFill>
                  <a:srgbClr val="484550"/>
                </a:solidFill>
                <a:latin typeface="Arial"/>
                <a:cs typeface="Arial"/>
              </a:rPr>
              <a:t>/</a:t>
            </a:r>
            <a:r>
              <a:rPr dirty="0" smtClean="0" sz="1150" spc="0">
                <a:solidFill>
                  <a:srgbClr val="484550"/>
                </a:solidFill>
                <a:latin typeface="Arial"/>
                <a:cs typeface="Arial"/>
              </a:rPr>
              <a:t>u</a:t>
            </a:r>
            <a:r>
              <a:rPr dirty="0" smtClean="0" sz="1150" spc="0">
                <a:solidFill>
                  <a:srgbClr val="484550"/>
                </a:solidFill>
                <a:latin typeface="Arial"/>
                <a:cs typeface="Arial"/>
              </a:rPr>
              <a:t>s</a:t>
            </a:r>
            <a:r>
              <a:rPr dirty="0" smtClean="0" sz="1150" spc="0">
                <a:solidFill>
                  <a:srgbClr val="363339"/>
                </a:solidFill>
                <a:latin typeface="Arial"/>
                <a:cs typeface="Arial"/>
              </a:rPr>
              <a:t>e</a:t>
            </a:r>
            <a:r>
              <a:rPr dirty="0" smtClean="0" sz="1150" spc="0">
                <a:solidFill>
                  <a:srgbClr val="363339"/>
                </a:solidFill>
                <a:latin typeface="Arial"/>
                <a:cs typeface="Arial"/>
              </a:rPr>
              <a:t>r</a:t>
            </a:r>
            <a:r>
              <a:rPr dirty="0" smtClean="0" sz="1150" spc="0">
                <a:solidFill>
                  <a:srgbClr val="363339"/>
                </a:solidFill>
                <a:latin typeface="Arial"/>
                <a:cs typeface="Arial"/>
              </a:rPr>
              <a:t>2</a:t>
            </a:r>
            <a:r>
              <a:rPr dirty="0" smtClean="0" sz="1150" spc="0">
                <a:solidFill>
                  <a:srgbClr val="7CC0EB"/>
                </a:solidFill>
                <a:latin typeface="Arial"/>
                <a:cs typeface="Arial"/>
              </a:rPr>
              <a:t>.</a:t>
            </a:r>
            <a:r>
              <a:rPr dirty="0" smtClean="0" sz="1150" spc="0">
                <a:solidFill>
                  <a:srgbClr val="484550"/>
                </a:solidFill>
                <a:latin typeface="Arial"/>
                <a:cs typeface="Arial"/>
              </a:rPr>
              <a:t>,</a:t>
            </a:r>
            <a:r>
              <a:rPr dirty="0" smtClean="0" sz="1150" spc="0">
                <a:solidFill>
                  <a:srgbClr val="484550"/>
                </a:solidFill>
                <a:latin typeface="Arial"/>
                <a:cs typeface="Arial"/>
              </a:rPr>
              <a:t>t</a:t>
            </a:r>
            <a:r>
              <a:rPr dirty="0" smtClean="0" sz="1150" spc="0">
                <a:solidFill>
                  <a:srgbClr val="484550"/>
                </a:solidFill>
                <a:latin typeface="Arial"/>
                <a:cs typeface="Arial"/>
              </a:rPr>
              <a:t>y</a:t>
            </a:r>
            <a:r>
              <a:rPr dirty="0" smtClean="0" sz="1150" spc="0">
                <a:solidFill>
                  <a:srgbClr val="484550"/>
                </a:solidFill>
                <a:latin typeface="Arial"/>
                <a:cs typeface="Arial"/>
              </a:rPr>
              <a:t>l</a:t>
            </a:r>
            <a:r>
              <a:rPr dirty="0" smtClean="0" sz="1150" spc="0">
                <a:solidFill>
                  <a:srgbClr val="484550"/>
                </a:solidFill>
                <a:latin typeface="Arial"/>
                <a:cs typeface="Arial"/>
              </a:rPr>
              <a:t>e</a:t>
            </a:r>
            <a:r>
              <a:rPr dirty="0" smtClean="0" sz="1150" spc="0">
                <a:solidFill>
                  <a:srgbClr val="363339"/>
                </a:solidFill>
                <a:latin typeface="Arial"/>
                <a:cs typeface="Arial"/>
              </a:rPr>
              <a:t>r</a:t>
            </a:r>
            <a:endParaRPr sz="1150">
              <a:latin typeface="Arial"/>
              <a:cs typeface="Arial"/>
            </a:endParaRPr>
          </a:p>
          <a:p>
            <a:pPr marL="12700" marR="24574">
              <a:lnSpc>
                <a:spcPct val="95825"/>
              </a:lnSpc>
              <a:spcBef>
                <a:spcPts val="10"/>
              </a:spcBef>
            </a:pPr>
            <a:r>
              <a:rPr dirty="0" smtClean="0" sz="1150" spc="0">
                <a:solidFill>
                  <a:srgbClr val="484550"/>
                </a:solidFill>
                <a:latin typeface="Arial"/>
                <a:cs typeface="Arial"/>
              </a:rPr>
              <a:t>,.</a:t>
            </a:r>
            <a:r>
              <a:rPr dirty="0" smtClean="0" sz="1150" spc="0">
                <a:solidFill>
                  <a:srgbClr val="484550"/>
                </a:solidFill>
                <a:latin typeface="Arial"/>
                <a:cs typeface="Arial"/>
              </a:rPr>
              <a:t> </a:t>
            </a:r>
            <a:r>
              <a:rPr dirty="0" smtClean="0" sz="1150" spc="20">
                <a:solidFill>
                  <a:srgbClr val="484550"/>
                </a:solidFill>
                <a:latin typeface="Arial"/>
                <a:cs typeface="Arial"/>
              </a:rPr>
              <a:t> </a:t>
            </a:r>
            <a:r>
              <a:rPr dirty="0" smtClean="0" sz="1150" spc="0">
                <a:solidFill>
                  <a:srgbClr val="363339"/>
                </a:solidFill>
                <a:latin typeface="Arial"/>
                <a:cs typeface="Arial"/>
              </a:rPr>
              <a:t>B</a:t>
            </a:r>
            <a:r>
              <a:rPr dirty="0" smtClean="0" sz="1150" spc="0">
                <a:solidFill>
                  <a:srgbClr val="7FB2D3"/>
                </a:solidFill>
                <a:latin typeface="Arial"/>
                <a:cs typeface="Arial"/>
              </a:rPr>
              <a:t>,</a:t>
            </a:r>
            <a:r>
              <a:rPr dirty="0" smtClean="0" sz="1150" spc="0">
                <a:solidFill>
                  <a:srgbClr val="484550"/>
                </a:solidFill>
                <a:latin typeface="Arial"/>
                <a:cs typeface="Arial"/>
              </a:rPr>
              <a:t>E</a:t>
            </a:r>
            <a:r>
              <a:rPr dirty="0" smtClean="0" sz="1150" spc="0">
                <a:solidFill>
                  <a:srgbClr val="484550"/>
                </a:solidFill>
                <a:latin typeface="Arial"/>
                <a:cs typeface="Arial"/>
              </a:rPr>
              <a:t>G</a:t>
            </a:r>
            <a:r>
              <a:rPr dirty="0" smtClean="0" sz="1150" spc="0">
                <a:solidFill>
                  <a:srgbClr val="484550"/>
                </a:solidFill>
                <a:latin typeface="Arial"/>
                <a:cs typeface="Arial"/>
              </a:rPr>
              <a:t>I</a:t>
            </a:r>
            <a:r>
              <a:rPr dirty="0" smtClean="0" sz="1150" spc="-119">
                <a:solidFill>
                  <a:srgbClr val="484550"/>
                </a:solidFill>
                <a:latin typeface="Arial"/>
                <a:cs typeface="Arial"/>
              </a:rPr>
              <a:t> </a:t>
            </a:r>
            <a:r>
              <a:rPr dirty="0" smtClean="0" sz="1150" spc="0">
                <a:solidFill>
                  <a:srgbClr val="484550"/>
                </a:solidFill>
                <a:latin typeface="Arial"/>
                <a:cs typeface="Arial"/>
              </a:rPr>
              <a:t>N</a:t>
            </a:r>
            <a:r>
              <a:rPr dirty="0" smtClean="0" sz="1150" spc="117">
                <a:solidFill>
                  <a:srgbClr val="484550"/>
                </a:solidFill>
                <a:latin typeface="Arial"/>
                <a:cs typeface="Arial"/>
              </a:rPr>
              <a:t> </a:t>
            </a:r>
            <a:r>
              <a:rPr dirty="0" smtClean="0" sz="1150" spc="0">
                <a:solidFill>
                  <a:srgbClr val="484550"/>
                </a:solidFill>
                <a:latin typeface="Arial"/>
                <a:cs typeface="Arial"/>
              </a:rPr>
              <a:t>D</a:t>
            </a:r>
            <a:r>
              <a:rPr dirty="0" smtClean="0" sz="1150" spc="0">
                <a:solidFill>
                  <a:srgbClr val="363339"/>
                </a:solidFill>
                <a:latin typeface="Arial"/>
                <a:cs typeface="Arial"/>
              </a:rPr>
              <a:t>E</a:t>
            </a:r>
            <a:r>
              <a:rPr dirty="0" smtClean="0" sz="1150" spc="0">
                <a:solidFill>
                  <a:srgbClr val="363339"/>
                </a:solidFill>
                <a:latin typeface="Arial"/>
                <a:cs typeface="Arial"/>
              </a:rPr>
              <a:t>L</a:t>
            </a:r>
            <a:r>
              <a:rPr dirty="0" smtClean="0" sz="1150" spc="0">
                <a:solidFill>
                  <a:srgbClr val="484550"/>
                </a:solidFill>
                <a:latin typeface="Arial"/>
                <a:cs typeface="Arial"/>
              </a:rPr>
              <a:t>E</a:t>
            </a:r>
            <a:r>
              <a:rPr dirty="0" smtClean="0" sz="1150" spc="0">
                <a:solidFill>
                  <a:srgbClr val="363339"/>
                </a:solidFill>
                <a:latin typeface="Arial"/>
                <a:cs typeface="Arial"/>
              </a:rPr>
              <a:t>T</a:t>
            </a:r>
            <a:r>
              <a:rPr dirty="0" smtClean="0" sz="1150" spc="0">
                <a:solidFill>
                  <a:srgbClr val="363339"/>
                </a:solidFill>
                <a:latin typeface="Arial"/>
                <a:cs typeface="Arial"/>
              </a:rPr>
              <a:t>E</a:t>
            </a:r>
            <a:r>
              <a:rPr dirty="0" smtClean="0" sz="1150" spc="129">
                <a:solidFill>
                  <a:srgbClr val="363339"/>
                </a:solidFill>
                <a:latin typeface="Arial"/>
                <a:cs typeface="Arial"/>
              </a:rPr>
              <a:t> </a:t>
            </a:r>
            <a:r>
              <a:rPr dirty="0" smtClean="0" sz="1150" spc="0">
                <a:solidFill>
                  <a:srgbClr val="484550"/>
                </a:solidFill>
                <a:latin typeface="Arial"/>
                <a:cs typeface="Arial"/>
              </a:rPr>
              <a:t>M</a:t>
            </a:r>
            <a:r>
              <a:rPr dirty="0" smtClean="0" sz="1150" spc="0">
                <a:solidFill>
                  <a:srgbClr val="484550"/>
                </a:solidFill>
                <a:latin typeface="Arial"/>
                <a:cs typeface="Arial"/>
              </a:rPr>
              <a:t>L</a:t>
            </a:r>
            <a:r>
              <a:rPr dirty="0" smtClean="0" sz="1150" spc="0">
                <a:solidFill>
                  <a:srgbClr val="484550"/>
                </a:solidFill>
                <a:latin typeface="Arial"/>
                <a:cs typeface="Arial"/>
              </a:rPr>
              <a:t>O</a:t>
            </a:r>
            <a:r>
              <a:rPr dirty="0" smtClean="0" sz="1150" spc="0">
                <a:solidFill>
                  <a:srgbClr val="484550"/>
                </a:solidFill>
                <a:latin typeface="Arial"/>
                <a:cs typeface="Arial"/>
              </a:rPr>
              <a:t>A</a:t>
            </a:r>
            <a:r>
              <a:rPr dirty="0" smtClean="0" sz="1150" spc="0">
                <a:solidFill>
                  <a:srgbClr val="484550"/>
                </a:solidFill>
                <a:latin typeface="Arial"/>
                <a:cs typeface="Arial"/>
              </a:rPr>
              <a:t>D</a:t>
            </a:r>
            <a:r>
              <a:rPr dirty="0" smtClean="0" sz="1150" spc="37">
                <a:solidFill>
                  <a:srgbClr val="484550"/>
                </a:solidFill>
                <a:latin typeface="Arial"/>
                <a:cs typeface="Arial"/>
              </a:rPr>
              <a:t> </a:t>
            </a:r>
            <a:r>
              <a:rPr dirty="0" smtClean="0" sz="1150" spc="0">
                <a:solidFill>
                  <a:srgbClr val="484550"/>
                </a:solidFill>
                <a:latin typeface="Arial"/>
                <a:cs typeface="Arial"/>
              </a:rPr>
              <a:t>T</a:t>
            </a:r>
            <a:r>
              <a:rPr dirty="0" smtClean="0" sz="1150" spc="0">
                <a:solidFill>
                  <a:srgbClr val="484550"/>
                </a:solidFill>
                <a:latin typeface="Arial"/>
                <a:cs typeface="Arial"/>
              </a:rPr>
              <a:t>A.</a:t>
            </a:r>
            <a:r>
              <a:rPr dirty="0" smtClean="0" sz="1150" spc="0">
                <a:solidFill>
                  <a:srgbClr val="484550"/>
                </a:solidFill>
                <a:latin typeface="Arial"/>
                <a:cs typeface="Arial"/>
              </a:rPr>
              <a:t>B</a:t>
            </a:r>
            <a:r>
              <a:rPr dirty="0" smtClean="0" sz="1150" spc="0">
                <a:solidFill>
                  <a:srgbClr val="484550"/>
                </a:solidFill>
                <a:latin typeface="Arial"/>
                <a:cs typeface="Arial"/>
              </a:rPr>
              <a:t>L</a:t>
            </a:r>
            <a:r>
              <a:rPr dirty="0" smtClean="0" sz="1150" spc="0">
                <a:solidFill>
                  <a:srgbClr val="484550"/>
                </a:solidFill>
                <a:latin typeface="Arial"/>
                <a:cs typeface="Arial"/>
              </a:rPr>
              <a:t>E</a:t>
            </a:r>
            <a:r>
              <a:rPr dirty="0" smtClean="0" sz="1150" spc="0">
                <a:solidFill>
                  <a:srgbClr val="484550"/>
                </a:solidFill>
                <a:latin typeface="Arial"/>
                <a:cs typeface="Arial"/>
              </a:rPr>
              <a:t>S</a:t>
            </a:r>
            <a:r>
              <a:rPr dirty="0" smtClean="0" sz="1150" spc="59">
                <a:solidFill>
                  <a:srgbClr val="484550"/>
                </a:solidFill>
                <a:latin typeface="Arial"/>
                <a:cs typeface="Arial"/>
              </a:rPr>
              <a:t> </a:t>
            </a:r>
            <a:r>
              <a:rPr dirty="0" smtClean="0" sz="1150" spc="0">
                <a:solidFill>
                  <a:srgbClr val="363339"/>
                </a:solidFill>
                <a:latin typeface="Arial"/>
                <a:cs typeface="Arial"/>
              </a:rPr>
              <a:t>E</a:t>
            </a:r>
            <a:r>
              <a:rPr dirty="0" smtClean="0" sz="1150" spc="0">
                <a:solidFill>
                  <a:srgbClr val="363339"/>
                </a:solidFill>
                <a:latin typeface="Arial"/>
                <a:cs typeface="Arial"/>
              </a:rPr>
              <a:t>m</a:t>
            </a:r>
            <a:r>
              <a:rPr dirty="0" smtClean="0" sz="1150" spc="0">
                <a:solidFill>
                  <a:srgbClr val="484550"/>
                </a:solidFill>
                <a:latin typeface="Arial"/>
                <a:cs typeface="Arial"/>
              </a:rPr>
              <a:t>p</a:t>
            </a:r>
            <a:r>
              <a:rPr dirty="0" smtClean="0" sz="1150" spc="0">
                <a:solidFill>
                  <a:srgbClr val="363339"/>
                </a:solidFill>
                <a:latin typeface="Arial"/>
                <a:cs typeface="Arial"/>
              </a:rPr>
              <a:t>l</a:t>
            </a:r>
            <a:r>
              <a:rPr dirty="0" smtClean="0" sz="1150" spc="0">
                <a:solidFill>
                  <a:srgbClr val="484550"/>
                </a:solidFill>
                <a:latin typeface="Arial"/>
                <a:cs typeface="Arial"/>
              </a:rPr>
              <a:t>o</a:t>
            </a:r>
            <a:r>
              <a:rPr dirty="0" smtClean="0" sz="1150" spc="0">
                <a:solidFill>
                  <a:srgbClr val="484550"/>
                </a:solidFill>
                <a:latin typeface="Arial"/>
                <a:cs typeface="Arial"/>
              </a:rPr>
              <a:t>y</a:t>
            </a:r>
            <a:r>
              <a:rPr dirty="0" smtClean="0" sz="1150" spc="0">
                <a:solidFill>
                  <a:srgbClr val="E9B878"/>
                </a:solidFill>
                <a:latin typeface="Arial"/>
                <a:cs typeface="Arial"/>
              </a:rPr>
              <a:t>i</a:t>
            </a:r>
            <a:r>
              <a:rPr dirty="0" smtClean="0" sz="1150" spc="0">
                <a:solidFill>
                  <a:srgbClr val="363339"/>
                </a:solidFill>
                <a:latin typeface="Arial"/>
                <a:cs typeface="Arial"/>
              </a:rPr>
              <a:t>e</a:t>
            </a:r>
            <a:r>
              <a:rPr dirty="0" smtClean="0" sz="1150" spc="0">
                <a:solidFill>
                  <a:srgbClr val="484550"/>
                </a:solidFill>
                <a:latin typeface="Arial"/>
                <a:cs typeface="Arial"/>
              </a:rPr>
              <a:t>e</a:t>
            </a:r>
            <a:endParaRPr sz="1150">
              <a:latin typeface="Arial"/>
              <a:cs typeface="Arial"/>
            </a:endParaRPr>
          </a:p>
          <a:p>
            <a:pPr marL="12700" marR="24574">
              <a:lnSpc>
                <a:spcPct val="95825"/>
              </a:lnSpc>
              <a:spcBef>
                <a:spcPts val="25"/>
              </a:spcBef>
            </a:pPr>
            <a:r>
              <a:rPr dirty="0" smtClean="0" sz="1150">
                <a:solidFill>
                  <a:srgbClr val="484550"/>
                </a:solidFill>
                <a:latin typeface="Arial"/>
                <a:cs typeface="Arial"/>
              </a:rPr>
              <a:t>.</a:t>
            </a:r>
            <a:r>
              <a:rPr dirty="0" smtClean="0" sz="1150">
                <a:solidFill>
                  <a:srgbClr val="91CFF1"/>
                </a:solidFill>
                <a:latin typeface="Arial"/>
                <a:cs typeface="Arial"/>
              </a:rPr>
              <a:t>.</a:t>
            </a:r>
            <a:r>
              <a:rPr dirty="0" smtClean="0" sz="1150" spc="-194">
                <a:solidFill>
                  <a:srgbClr val="91CFF1"/>
                </a:solidFill>
                <a:latin typeface="Arial"/>
                <a:cs typeface="Arial"/>
              </a:rPr>
              <a:t> </a:t>
            </a:r>
            <a:r>
              <a:rPr dirty="0" smtClean="0" sz="1150" spc="0">
                <a:solidFill>
                  <a:srgbClr val="484550"/>
                </a:solidFill>
                <a:latin typeface="Arial"/>
                <a:cs typeface="Arial"/>
              </a:rPr>
              <a:t>LA.</a:t>
            </a:r>
            <a:r>
              <a:rPr dirty="0" smtClean="0" sz="1150" spc="0">
                <a:solidFill>
                  <a:srgbClr val="484550"/>
                </a:solidFill>
                <a:latin typeface="Arial"/>
                <a:cs typeface="Arial"/>
              </a:rPr>
              <a:t>V</a:t>
            </a:r>
            <a:r>
              <a:rPr dirty="0" smtClean="0" sz="1150" spc="0">
                <a:solidFill>
                  <a:srgbClr val="484550"/>
                </a:solidFill>
                <a:latin typeface="Arial"/>
                <a:cs typeface="Arial"/>
              </a:rPr>
              <a:t>O</a:t>
            </a:r>
            <a:r>
              <a:rPr dirty="0" smtClean="0" sz="1150" spc="0">
                <a:solidFill>
                  <a:srgbClr val="484550"/>
                </a:solidFill>
                <a:latin typeface="Arial"/>
                <a:cs typeface="Arial"/>
              </a:rPr>
              <a:t>U</a:t>
            </a:r>
            <a:r>
              <a:rPr dirty="0" smtClean="0" sz="1150" spc="0">
                <a:solidFill>
                  <a:srgbClr val="484550"/>
                </a:solidFill>
                <a:latin typeface="Arial"/>
                <a:cs typeface="Arial"/>
              </a:rPr>
              <a:t>T</a:t>
            </a:r>
            <a:r>
              <a:rPr dirty="0" smtClean="0" sz="1150" spc="59">
                <a:solidFill>
                  <a:srgbClr val="484550"/>
                </a:solidFill>
                <a:latin typeface="Arial"/>
                <a:cs typeface="Arial"/>
              </a:rPr>
              <a:t> </a:t>
            </a:r>
            <a:r>
              <a:rPr dirty="0" smtClean="0" sz="1150" spc="0">
                <a:solidFill>
                  <a:srgbClr val="484550"/>
                </a:solidFill>
                <a:latin typeface="Arial"/>
                <a:cs typeface="Arial"/>
              </a:rPr>
              <a:t>R</a:t>
            </a:r>
            <a:r>
              <a:rPr dirty="0" smtClean="0" sz="1150" spc="0">
                <a:solidFill>
                  <a:srgbClr val="E9B878"/>
                </a:solidFill>
                <a:latin typeface="Arial"/>
                <a:cs typeface="Arial"/>
              </a:rPr>
              <a:t>1</a:t>
            </a:r>
            <a:r>
              <a:rPr dirty="0" smtClean="0" sz="1150" spc="0">
                <a:solidFill>
                  <a:srgbClr val="363339"/>
                </a:solidFill>
                <a:latin typeface="Arial"/>
                <a:cs typeface="Arial"/>
              </a:rPr>
              <a:t>e</a:t>
            </a:r>
            <a:r>
              <a:rPr dirty="0" smtClean="0" sz="1150" spc="0">
                <a:solidFill>
                  <a:srgbClr val="484550"/>
                </a:solidFill>
                <a:latin typeface="Arial"/>
                <a:cs typeface="Arial"/>
              </a:rPr>
              <a:t>m</a:t>
            </a:r>
            <a:r>
              <a:rPr dirty="0" smtClean="0" sz="1150" spc="0">
                <a:solidFill>
                  <a:srgbClr val="484550"/>
                </a:solidFill>
                <a:latin typeface="Arial"/>
                <a:cs typeface="Arial"/>
              </a:rPr>
              <a:t>o</a:t>
            </a:r>
            <a:r>
              <a:rPr dirty="0" smtClean="0" sz="1150" spc="0">
                <a:solidFill>
                  <a:srgbClr val="484550"/>
                </a:solidFill>
                <a:latin typeface="Arial"/>
                <a:cs typeface="Arial"/>
              </a:rPr>
              <a:t>v</a:t>
            </a:r>
            <a:r>
              <a:rPr dirty="0" smtClean="0" sz="1150" spc="0">
                <a:solidFill>
                  <a:srgbClr val="484550"/>
                </a:solidFill>
                <a:latin typeface="Arial"/>
                <a:cs typeface="Arial"/>
              </a:rPr>
              <a:t>e</a:t>
            </a:r>
            <a:r>
              <a:rPr dirty="0" smtClean="0" sz="1150" spc="0">
                <a:solidFill>
                  <a:srgbClr val="484550"/>
                </a:solidFill>
                <a:latin typeface="Arial"/>
                <a:cs typeface="Arial"/>
              </a:rPr>
              <a:t>;</a:t>
            </a:r>
            <a:endParaRPr sz="1150">
              <a:latin typeface="Arial"/>
              <a:cs typeface="Arial"/>
            </a:endParaRPr>
          </a:p>
          <a:p>
            <a:pPr marL="12700" marR="24574">
              <a:lnSpc>
                <a:spcPct val="95825"/>
              </a:lnSpc>
              <a:spcBef>
                <a:spcPts val="60"/>
              </a:spcBef>
            </a:pPr>
            <a:r>
              <a:rPr dirty="0" smtClean="0" sz="1150">
                <a:solidFill>
                  <a:srgbClr val="484550"/>
                </a:solidFill>
                <a:latin typeface="Arial"/>
                <a:cs typeface="Arial"/>
              </a:rPr>
              <a:t>.</a:t>
            </a:r>
            <a:r>
              <a:rPr dirty="0" smtClean="0" sz="1150">
                <a:solidFill>
                  <a:srgbClr val="363339"/>
                </a:solidFill>
                <a:latin typeface="Arial"/>
                <a:cs typeface="Arial"/>
              </a:rPr>
              <a:t>F</a:t>
            </a:r>
            <a:r>
              <a:rPr dirty="0" smtClean="0" sz="1150">
                <a:solidFill>
                  <a:srgbClr val="484550"/>
                </a:solidFill>
                <a:latin typeface="Arial"/>
                <a:cs typeface="Arial"/>
              </a:rPr>
              <a:t>I</a:t>
            </a:r>
            <a:r>
              <a:rPr dirty="0" smtClean="0" sz="1150">
                <a:solidFill>
                  <a:srgbClr val="484550"/>
                </a:solidFill>
                <a:latin typeface="Arial"/>
                <a:cs typeface="Arial"/>
              </a:rPr>
              <a:t>EL</a:t>
            </a:r>
            <a:r>
              <a:rPr dirty="0" smtClean="0" sz="1150">
                <a:solidFill>
                  <a:srgbClr val="484550"/>
                </a:solidFill>
                <a:latin typeface="Arial"/>
                <a:cs typeface="Arial"/>
              </a:rPr>
              <a:t>D</a:t>
            </a:r>
            <a:r>
              <a:rPr dirty="0" smtClean="0" sz="1150" spc="4">
                <a:solidFill>
                  <a:srgbClr val="484550"/>
                </a:solidFill>
                <a:latin typeface="Arial"/>
                <a:cs typeface="Arial"/>
              </a:rPr>
              <a:t> </a:t>
            </a:r>
            <a:r>
              <a:rPr dirty="0" smtClean="0" sz="1150" spc="0">
                <a:solidFill>
                  <a:srgbClr val="363339"/>
                </a:solidFill>
                <a:latin typeface="Arial"/>
                <a:cs typeface="Arial"/>
              </a:rPr>
              <a:t>i</a:t>
            </a:r>
            <a:r>
              <a:rPr dirty="0" smtClean="0" sz="1150" spc="0">
                <a:solidFill>
                  <a:srgbClr val="484550"/>
                </a:solidFill>
                <a:latin typeface="Arial"/>
                <a:cs typeface="Arial"/>
              </a:rPr>
              <a:t>n</a:t>
            </a:r>
            <a:r>
              <a:rPr dirty="0" smtClean="0" sz="1150" spc="0">
                <a:solidFill>
                  <a:srgbClr val="484550"/>
                </a:solidFill>
                <a:latin typeface="Arial"/>
                <a:cs typeface="Arial"/>
              </a:rPr>
              <a:t>T</a:t>
            </a:r>
            <a:r>
              <a:rPr dirty="0" smtClean="0" sz="1150" spc="0">
                <a:solidFill>
                  <a:srgbClr val="484550"/>
                </a:solidFill>
                <a:latin typeface="Arial"/>
                <a:cs typeface="Arial"/>
              </a:rPr>
              <a:t>e</a:t>
            </a:r>
            <a:r>
              <a:rPr dirty="0" smtClean="0" sz="1150" spc="0">
                <a:solidFill>
                  <a:srgbClr val="363339"/>
                </a:solidFill>
                <a:latin typeface="Arial"/>
                <a:cs typeface="Arial"/>
              </a:rPr>
              <a:t>r</a:t>
            </a:r>
            <a:r>
              <a:rPr dirty="0" smtClean="0" sz="1150" spc="0">
                <a:solidFill>
                  <a:srgbClr val="484550"/>
                </a:solidFill>
                <a:latin typeface="Arial"/>
                <a:cs typeface="Arial"/>
              </a:rPr>
              <a:t>m</a:t>
            </a:r>
            <a:r>
              <a:rPr dirty="0" smtClean="0" sz="1150" spc="0">
                <a:solidFill>
                  <a:srgbClr val="484550"/>
                </a:solidFill>
                <a:latin typeface="Arial"/>
                <a:cs typeface="Arial"/>
              </a:rPr>
              <a:t>dl</a:t>
            </a:r>
            <a:r>
              <a:rPr dirty="0" smtClean="0" sz="1150" spc="0">
                <a:solidFill>
                  <a:srgbClr val="484550"/>
                </a:solidFill>
                <a:latin typeface="Arial"/>
                <a:cs typeface="Arial"/>
              </a:rPr>
              <a:t>a</a:t>
            </a:r>
            <a:r>
              <a:rPr dirty="0" smtClean="0" sz="1150" spc="0">
                <a:solidFill>
                  <a:srgbClr val="484550"/>
                </a:solidFill>
                <a:latin typeface="Arial"/>
                <a:cs typeface="Arial"/>
              </a:rPr>
              <a:t>t</a:t>
            </a:r>
            <a:r>
              <a:rPr dirty="0" smtClean="0" sz="1150" spc="0">
                <a:solidFill>
                  <a:srgbClr val="484550"/>
                </a:solidFill>
                <a:latin typeface="Arial"/>
                <a:cs typeface="Arial"/>
              </a:rPr>
              <a:t>e</a:t>
            </a:r>
            <a:r>
              <a:rPr dirty="0" smtClean="0" sz="1150" spc="0">
                <a:solidFill>
                  <a:srgbClr val="5F5B62"/>
                </a:solidFill>
                <a:latin typeface="Arial"/>
                <a:cs typeface="Arial"/>
              </a:rPr>
              <a:t>*</a:t>
            </a:r>
            <a:r>
              <a:rPr dirty="0" smtClean="0" sz="1150" spc="59">
                <a:solidFill>
                  <a:srgbClr val="5F5B62"/>
                </a:solidFill>
                <a:latin typeface="Arial"/>
                <a:cs typeface="Arial"/>
              </a:rPr>
              <a:t> </a:t>
            </a:r>
            <a:r>
              <a:rPr dirty="0" smtClean="0" sz="1150" spc="0">
                <a:solidFill>
                  <a:srgbClr val="484550"/>
                </a:solidFill>
                <a:latin typeface="Arial"/>
                <a:cs typeface="Arial"/>
              </a:rPr>
              <a:t>I</a:t>
            </a:r>
            <a:r>
              <a:rPr dirty="0" smtClean="0" sz="1150" spc="0">
                <a:solidFill>
                  <a:srgbClr val="484550"/>
                </a:solidFill>
                <a:latin typeface="Arial"/>
                <a:cs typeface="Arial"/>
              </a:rPr>
              <a:t>N</a:t>
            </a:r>
            <a:r>
              <a:rPr dirty="0" smtClean="0" sz="1150" spc="0">
                <a:solidFill>
                  <a:srgbClr val="6386A8"/>
                </a:solidFill>
                <a:latin typeface="Arial"/>
                <a:cs typeface="Arial"/>
              </a:rPr>
              <a:t>I</a:t>
            </a:r>
            <a:r>
              <a:rPr dirty="0" smtClean="0" sz="1150" spc="0">
                <a:solidFill>
                  <a:srgbClr val="363339"/>
                </a:solidFill>
                <a:latin typeface="Arial"/>
                <a:cs typeface="Arial"/>
              </a:rPr>
              <a:t>T</a:t>
            </a:r>
            <a:r>
              <a:rPr dirty="0" smtClean="0" sz="1150" spc="0">
                <a:solidFill>
                  <a:srgbClr val="484550"/>
                </a:solidFill>
                <a:latin typeface="Arial"/>
                <a:cs typeface="Arial"/>
              </a:rPr>
              <a:t>E</a:t>
            </a:r>
            <a:r>
              <a:rPr dirty="0" smtClean="0" sz="1150" spc="0">
                <a:solidFill>
                  <a:srgbClr val="484550"/>
                </a:solidFill>
                <a:latin typeface="Arial"/>
                <a:cs typeface="Arial"/>
              </a:rPr>
              <a:t>G</a:t>
            </a:r>
            <a:r>
              <a:rPr dirty="0" smtClean="0" sz="1150" spc="0">
                <a:solidFill>
                  <a:srgbClr val="363339"/>
                </a:solidFill>
                <a:latin typeface="Arial"/>
                <a:cs typeface="Arial"/>
              </a:rPr>
              <a:t>E</a:t>
            </a:r>
            <a:r>
              <a:rPr dirty="0" smtClean="0" sz="1150" spc="0">
                <a:solidFill>
                  <a:srgbClr val="484550"/>
                </a:solidFill>
                <a:latin typeface="Arial"/>
                <a:cs typeface="Arial"/>
              </a:rPr>
              <a:t>R</a:t>
            </a:r>
            <a:r>
              <a:rPr dirty="0" smtClean="0" sz="1150" spc="0">
                <a:solidFill>
                  <a:srgbClr val="484550"/>
                </a:solidFill>
                <a:latin typeface="Arial"/>
                <a:cs typeface="Arial"/>
              </a:rPr>
              <a:t>;</a:t>
            </a:r>
            <a:endParaRPr sz="1150">
              <a:latin typeface="Arial"/>
              <a:cs typeface="Arial"/>
            </a:endParaRPr>
          </a:p>
          <a:p>
            <a:pPr marL="124722">
              <a:lnSpc>
                <a:spcPts val="1395"/>
              </a:lnSpc>
              <a:spcBef>
                <a:spcPts val="69"/>
              </a:spcBef>
            </a:pPr>
            <a:r>
              <a:rPr dirty="0" smtClean="0" sz="1150" spc="0">
                <a:solidFill>
                  <a:srgbClr val="484550"/>
                </a:solidFill>
                <a:latin typeface="Arial"/>
                <a:cs typeface="Arial"/>
              </a:rPr>
              <a:t>D</a:t>
            </a:r>
            <a:r>
              <a:rPr dirty="0" smtClean="0" sz="1150" spc="0">
                <a:solidFill>
                  <a:srgbClr val="484550"/>
                </a:solidFill>
                <a:latin typeface="Arial"/>
                <a:cs typeface="Arial"/>
              </a:rPr>
              <a:t>EL</a:t>
            </a:r>
            <a:r>
              <a:rPr dirty="0" smtClean="0" sz="1150" spc="0">
                <a:solidFill>
                  <a:srgbClr val="363339"/>
                </a:solidFill>
                <a:latin typeface="Arial"/>
                <a:cs typeface="Arial"/>
              </a:rPr>
              <a:t>E</a:t>
            </a:r>
            <a:r>
              <a:rPr dirty="0" smtClean="0" sz="1150" spc="0">
                <a:solidFill>
                  <a:srgbClr val="484550"/>
                </a:solidFill>
                <a:latin typeface="Arial"/>
                <a:cs typeface="Arial"/>
              </a:rPr>
              <a:t>T</a:t>
            </a:r>
            <a:r>
              <a:rPr dirty="0" smtClean="0" sz="1150" spc="0">
                <a:solidFill>
                  <a:srgbClr val="363339"/>
                </a:solidFill>
                <a:latin typeface="Arial"/>
                <a:cs typeface="Arial"/>
              </a:rPr>
              <a:t>E</a:t>
            </a:r>
            <a:r>
              <a:rPr dirty="0" smtClean="0" sz="1150" spc="113">
                <a:solidFill>
                  <a:srgbClr val="363339"/>
                </a:solidFill>
                <a:latin typeface="Arial"/>
                <a:cs typeface="Arial"/>
              </a:rPr>
              <a:t> </a:t>
            </a:r>
            <a:r>
              <a:rPr dirty="0" smtClean="0" sz="1200" spc="0">
                <a:solidFill>
                  <a:srgbClr val="484550"/>
                </a:solidFill>
                <a:latin typeface="Times New Roman"/>
                <a:cs typeface="Times New Roman"/>
              </a:rPr>
              <a:t>F</a:t>
            </a:r>
            <a:r>
              <a:rPr dirty="0" smtClean="0" sz="1200" spc="0">
                <a:solidFill>
                  <a:srgbClr val="484550"/>
                </a:solidFill>
                <a:latin typeface="Times New Roman"/>
                <a:cs typeface="Times New Roman"/>
              </a:rPr>
              <a:t>R</a:t>
            </a:r>
            <a:r>
              <a:rPr dirty="0" smtClean="0" sz="1200" spc="0">
                <a:solidFill>
                  <a:srgbClr val="484550"/>
                </a:solidFill>
                <a:latin typeface="Times New Roman"/>
                <a:cs typeface="Times New Roman"/>
              </a:rPr>
              <a:t>O</a:t>
            </a:r>
            <a:r>
              <a:rPr dirty="0" smtClean="0" sz="1200" spc="0">
                <a:solidFill>
                  <a:srgbClr val="484550"/>
                </a:solidFill>
                <a:latin typeface="Times New Roman"/>
                <a:cs typeface="Times New Roman"/>
              </a:rPr>
              <a:t>M</a:t>
            </a:r>
            <a:r>
              <a:rPr dirty="0" smtClean="0" sz="1200" spc="79">
                <a:solidFill>
                  <a:srgbClr val="484550"/>
                </a:solidFill>
                <a:latin typeface="Times New Roman"/>
                <a:cs typeface="Times New Roman"/>
              </a:rPr>
              <a:t> </a:t>
            </a:r>
            <a:r>
              <a:rPr dirty="0" smtClean="0" sz="1150" spc="0">
                <a:solidFill>
                  <a:srgbClr val="484550"/>
                </a:solidFill>
                <a:latin typeface="Arial"/>
                <a:cs typeface="Arial"/>
              </a:rPr>
              <a:t>E</a:t>
            </a:r>
            <a:r>
              <a:rPr dirty="0" smtClean="0" sz="1150" spc="0">
                <a:solidFill>
                  <a:srgbClr val="484550"/>
                </a:solidFill>
                <a:latin typeface="Arial"/>
                <a:cs typeface="Arial"/>
              </a:rPr>
              <a:t>m</a:t>
            </a:r>
            <a:r>
              <a:rPr dirty="0" smtClean="0" sz="1150" spc="0">
                <a:solidFill>
                  <a:srgbClr val="484550"/>
                </a:solidFill>
                <a:latin typeface="Arial"/>
                <a:cs typeface="Arial"/>
              </a:rPr>
              <a:t>p</a:t>
            </a:r>
            <a:r>
              <a:rPr dirty="0" smtClean="0" sz="1150" spc="0">
                <a:solidFill>
                  <a:srgbClr val="5F5B62"/>
                </a:solidFill>
                <a:latin typeface="Arial"/>
                <a:cs typeface="Arial"/>
              </a:rPr>
              <a:t>l</a:t>
            </a:r>
            <a:r>
              <a:rPr dirty="0" smtClean="0" sz="1150" spc="0">
                <a:solidFill>
                  <a:srgbClr val="484550"/>
                </a:solidFill>
                <a:latin typeface="Arial"/>
                <a:cs typeface="Arial"/>
              </a:rPr>
              <a:t>o</a:t>
            </a:r>
            <a:r>
              <a:rPr dirty="0" smtClean="0" sz="1150" spc="0">
                <a:solidFill>
                  <a:srgbClr val="484550"/>
                </a:solidFill>
                <a:latin typeface="Arial"/>
                <a:cs typeface="Arial"/>
              </a:rPr>
              <a:t>y</a:t>
            </a:r>
            <a:r>
              <a:rPr dirty="0" smtClean="0" sz="1150" spc="0">
                <a:solidFill>
                  <a:srgbClr val="91CFF1"/>
                </a:solidFill>
                <a:latin typeface="Arial"/>
                <a:cs typeface="Arial"/>
              </a:rPr>
              <a:t>·</a:t>
            </a:r>
            <a:r>
              <a:rPr dirty="0" smtClean="0" sz="1150" spc="0">
                <a:solidFill>
                  <a:srgbClr val="363339"/>
                </a:solidFill>
                <a:latin typeface="Arial"/>
                <a:cs typeface="Arial"/>
              </a:rPr>
              <a:t>e</a:t>
            </a:r>
            <a:r>
              <a:rPr dirty="0" smtClean="0" baseline="86963" sz="150" spc="0">
                <a:solidFill>
                  <a:srgbClr val="8A6E4D"/>
                </a:solidFill>
                <a:latin typeface="Arial"/>
                <a:cs typeface="Arial"/>
              </a:rPr>
              <a:t>1</a:t>
            </a:r>
            <a:r>
              <a:rPr dirty="0" smtClean="0" sz="1150" spc="0">
                <a:solidFill>
                  <a:srgbClr val="484550"/>
                </a:solidFill>
                <a:latin typeface="Arial"/>
                <a:cs typeface="Arial"/>
              </a:rPr>
              <a:t>e</a:t>
            </a:r>
            <a:r>
              <a:rPr dirty="0" smtClean="0" sz="1150" spc="-14">
                <a:solidFill>
                  <a:srgbClr val="484550"/>
                </a:solidFill>
                <a:latin typeface="Arial"/>
                <a:cs typeface="Arial"/>
              </a:rPr>
              <a:t> </a:t>
            </a:r>
            <a:r>
              <a:rPr dirty="0" smtClean="0" sz="1150" spc="0">
                <a:solidFill>
                  <a:srgbClr val="484550"/>
                </a:solidFill>
                <a:latin typeface="Arial"/>
                <a:cs typeface="Arial"/>
              </a:rPr>
              <a:t>W</a:t>
            </a:r>
            <a:r>
              <a:rPr dirty="0" smtClean="0" sz="1150" spc="0">
                <a:solidFill>
                  <a:srgbClr val="484550"/>
                </a:solidFill>
                <a:latin typeface="Arial"/>
                <a:cs typeface="Arial"/>
              </a:rPr>
              <a:t>H</a:t>
            </a:r>
            <a:r>
              <a:rPr dirty="0" smtClean="0" sz="1150" spc="0">
                <a:solidFill>
                  <a:srgbClr val="484550"/>
                </a:solidFill>
                <a:latin typeface="Arial"/>
                <a:cs typeface="Arial"/>
              </a:rPr>
              <a:t>E</a:t>
            </a:r>
            <a:r>
              <a:rPr dirty="0" smtClean="0" sz="1150" spc="0">
                <a:solidFill>
                  <a:srgbClr val="484550"/>
                </a:solidFill>
                <a:latin typeface="Arial"/>
                <a:cs typeface="Arial"/>
              </a:rPr>
              <a:t>R</a:t>
            </a:r>
            <a:r>
              <a:rPr dirty="0" smtClean="0" sz="1150" spc="0">
                <a:solidFill>
                  <a:srgbClr val="363339"/>
                </a:solidFill>
                <a:latin typeface="Arial"/>
                <a:cs typeface="Arial"/>
              </a:rPr>
              <a:t>E</a:t>
            </a:r>
            <a:r>
              <a:rPr dirty="0" smtClean="0" sz="1150" spc="36">
                <a:solidFill>
                  <a:srgbClr val="363339"/>
                </a:solidFill>
                <a:latin typeface="Arial"/>
                <a:cs typeface="Arial"/>
              </a:rPr>
              <a:t> </a:t>
            </a:r>
            <a:r>
              <a:rPr dirty="0" smtClean="0" sz="1150" spc="0">
                <a:solidFill>
                  <a:srgbClr val="484550"/>
                </a:solidFill>
                <a:latin typeface="Arial"/>
                <a:cs typeface="Arial"/>
              </a:rPr>
              <a:t>l</a:t>
            </a:r>
            <a:r>
              <a:rPr dirty="0" smtClean="0" sz="1150" spc="0">
                <a:solidFill>
                  <a:srgbClr val="363339"/>
                </a:solidFill>
                <a:latin typeface="Arial"/>
                <a:cs typeface="Arial"/>
              </a:rPr>
              <a:t>e</a:t>
            </a:r>
            <a:r>
              <a:rPr dirty="0" smtClean="0" sz="1150" spc="0">
                <a:solidFill>
                  <a:srgbClr val="91CFF1"/>
                </a:solidFill>
                <a:latin typeface="Arial"/>
                <a:cs typeface="Arial"/>
              </a:rPr>
              <a:t>·</a:t>
            </a:r>
            <a:r>
              <a:rPr dirty="0" smtClean="0" sz="1150" spc="0">
                <a:solidFill>
                  <a:srgbClr val="484550"/>
                </a:solidFill>
                <a:latin typeface="Arial"/>
                <a:cs typeface="Arial"/>
              </a:rPr>
              <a:t>r</a:t>
            </a:r>
            <a:r>
              <a:rPr dirty="0" smtClean="0" sz="1150" spc="0">
                <a:solidFill>
                  <a:srgbClr val="363339"/>
                </a:solidFill>
                <a:latin typeface="Arial"/>
                <a:cs typeface="Arial"/>
              </a:rPr>
              <a:t>m</a:t>
            </a:r>
            <a:r>
              <a:rPr dirty="0" smtClean="0" sz="1150" spc="0">
                <a:solidFill>
                  <a:srgbClr val="363339"/>
                </a:solidFill>
                <a:latin typeface="Arial"/>
                <a:cs typeface="Arial"/>
              </a:rPr>
              <a:t>_</a:t>
            </a:r>
            <a:r>
              <a:rPr dirty="0" smtClean="0" sz="1150" spc="0">
                <a:solidFill>
                  <a:srgbClr val="484550"/>
                </a:solidFill>
                <a:latin typeface="Arial"/>
                <a:cs typeface="Arial"/>
              </a:rPr>
              <a:t>d</a:t>
            </a:r>
            <a:r>
              <a:rPr dirty="0" smtClean="0" sz="1150" spc="0">
                <a:solidFill>
                  <a:srgbClr val="484550"/>
                </a:solidFill>
                <a:latin typeface="Arial"/>
                <a:cs typeface="Arial"/>
              </a:rPr>
              <a:t>a</a:t>
            </a:r>
            <a:r>
              <a:rPr dirty="0" smtClean="0" sz="1150" spc="0">
                <a:solidFill>
                  <a:srgbClr val="484550"/>
                </a:solidFill>
                <a:latin typeface="Arial"/>
                <a:cs typeface="Arial"/>
              </a:rPr>
              <a:t>t</a:t>
            </a:r>
            <a:r>
              <a:rPr dirty="0" smtClean="0" sz="1150" spc="0">
                <a:solidFill>
                  <a:srgbClr val="484550"/>
                </a:solidFill>
                <a:latin typeface="Arial"/>
                <a:cs typeface="Arial"/>
              </a:rPr>
              <a:t>e</a:t>
            </a:r>
            <a:r>
              <a:rPr dirty="0" smtClean="0" sz="1150" spc="-14">
                <a:solidFill>
                  <a:srgbClr val="484550"/>
                </a:solidFill>
                <a:latin typeface="Arial"/>
                <a:cs typeface="Arial"/>
              </a:rPr>
              <a:t> </a:t>
            </a:r>
            <a:r>
              <a:rPr dirty="0" smtClean="0" sz="1250" spc="0">
                <a:solidFill>
                  <a:srgbClr val="484550"/>
                </a:solidFill>
                <a:latin typeface="Arial"/>
                <a:cs typeface="Arial"/>
              </a:rPr>
              <a:t>&gt;</a:t>
            </a:r>
            <a:r>
              <a:rPr dirty="0" smtClean="0" sz="1250" spc="157">
                <a:solidFill>
                  <a:srgbClr val="484550"/>
                </a:solidFill>
                <a:latin typeface="Arial"/>
                <a:cs typeface="Arial"/>
              </a:rPr>
              <a:t> </a:t>
            </a:r>
            <a:r>
              <a:rPr dirty="0" smtClean="0" sz="1150" spc="0">
                <a:solidFill>
                  <a:srgbClr val="484550"/>
                </a:solidFill>
                <a:latin typeface="Arial"/>
                <a:cs typeface="Arial"/>
              </a:rPr>
              <a:t>:</a:t>
            </a:r>
            <a:r>
              <a:rPr dirty="0" smtClean="0" sz="1150" spc="0">
                <a:solidFill>
                  <a:srgbClr val="484550"/>
                </a:solidFill>
                <a:latin typeface="Arial"/>
                <a:cs typeface="Arial"/>
              </a:rPr>
              <a:t>i</a:t>
            </a:r>
            <a:r>
              <a:rPr dirty="0" smtClean="0" sz="1150" spc="0">
                <a:solidFill>
                  <a:srgbClr val="484550"/>
                </a:solidFill>
                <a:latin typeface="Arial"/>
                <a:cs typeface="Arial"/>
              </a:rPr>
              <a:t>n</a:t>
            </a:r>
            <a:r>
              <a:rPr dirty="0" smtClean="0" sz="1150" spc="0">
                <a:solidFill>
                  <a:srgbClr val="363339"/>
                </a:solidFill>
                <a:latin typeface="Arial"/>
                <a:cs typeface="Arial"/>
              </a:rPr>
              <a:t>_</a:t>
            </a:r>
            <a:r>
              <a:rPr dirty="0" smtClean="0" sz="1150" spc="0">
                <a:solidFill>
                  <a:srgbClr val="484550"/>
                </a:solidFill>
                <a:latin typeface="Arial"/>
                <a:cs typeface="Arial"/>
              </a:rPr>
              <a:t>J</a:t>
            </a:r>
            <a:r>
              <a:rPr dirty="0" smtClean="0" sz="1150" spc="0">
                <a:solidFill>
                  <a:srgbClr val="484550"/>
                </a:solidFill>
                <a:latin typeface="Segoe UI"/>
                <a:cs typeface="Segoe UI"/>
              </a:rPr>
              <a:t>�</a:t>
            </a:r>
            <a:r>
              <a:rPr dirty="0" smtClean="0" sz="1150" spc="0">
                <a:solidFill>
                  <a:srgbClr val="363339"/>
                </a:solidFill>
                <a:latin typeface="Arial"/>
                <a:cs typeface="Arial"/>
              </a:rPr>
              <a:t>e</a:t>
            </a:r>
            <a:r>
              <a:rPr dirty="0" smtClean="0" sz="1150" spc="0">
                <a:solidFill>
                  <a:srgbClr val="5F5B62"/>
                </a:solidFill>
                <a:latin typeface="Arial"/>
                <a:cs typeface="Arial"/>
              </a:rPr>
              <a:t>r</a:t>
            </a:r>
            <a:r>
              <a:rPr dirty="0" smtClean="0" sz="1150" spc="0">
                <a:solidFill>
                  <a:srgbClr val="363339"/>
                </a:solidFill>
                <a:latin typeface="Arial"/>
                <a:cs typeface="Arial"/>
              </a:rPr>
              <a:t>m</a:t>
            </a:r>
            <a:r>
              <a:rPr dirty="0" smtClean="0" sz="1150" spc="0">
                <a:solidFill>
                  <a:srgbClr val="484550"/>
                </a:solidFill>
                <a:latin typeface="Arial"/>
                <a:cs typeface="Arial"/>
              </a:rPr>
              <a:t>d</a:t>
            </a:r>
            <a:r>
              <a:rPr dirty="0" smtClean="0" sz="1150" spc="0">
                <a:solidFill>
                  <a:srgbClr val="484550"/>
                </a:solidFill>
                <a:latin typeface="Arial"/>
                <a:cs typeface="Arial"/>
              </a:rPr>
              <a:t>a</a:t>
            </a:r>
            <a:r>
              <a:rPr dirty="0" smtClean="0" sz="1150" spc="0">
                <a:solidFill>
                  <a:srgbClr val="484550"/>
                </a:solidFill>
                <a:latin typeface="Arial"/>
                <a:cs typeface="Arial"/>
              </a:rPr>
              <a:t>t</a:t>
            </a:r>
            <a:r>
              <a:rPr dirty="0" smtClean="0" sz="1150" spc="0">
                <a:solidFill>
                  <a:srgbClr val="484550"/>
                </a:solidFill>
                <a:latin typeface="Arial"/>
                <a:cs typeface="Arial"/>
              </a:rPr>
              <a:t>e</a:t>
            </a:r>
            <a:r>
              <a:rPr dirty="0" smtClean="0" sz="1150" spc="0">
                <a:solidFill>
                  <a:srgbClr val="484550"/>
                </a:solidFill>
                <a:latin typeface="Arial"/>
                <a:cs typeface="Arial"/>
              </a:rPr>
              <a:t>;</a:t>
            </a:r>
            <a:endParaRPr sz="1150">
              <a:latin typeface="Arial"/>
              <a:cs typeface="Arial"/>
            </a:endParaRPr>
          </a:p>
          <a:p>
            <a:pPr marL="12700" marR="24574">
              <a:lnSpc>
                <a:spcPts val="1305"/>
              </a:lnSpc>
            </a:pPr>
            <a:r>
              <a:rPr dirty="0" smtClean="0" sz="1150" spc="0">
                <a:solidFill>
                  <a:srgbClr val="484550"/>
                </a:solidFill>
                <a:latin typeface="Arial"/>
                <a:cs typeface="Arial"/>
              </a:rPr>
              <a:t>.</a:t>
            </a:r>
            <a:r>
              <a:rPr dirty="0" smtClean="0" sz="1150" spc="20">
                <a:solidFill>
                  <a:srgbClr val="484550"/>
                </a:solidFill>
                <a:latin typeface="Arial"/>
                <a:cs typeface="Arial"/>
              </a:rPr>
              <a:t> </a:t>
            </a:r>
            <a:r>
              <a:rPr dirty="0" smtClean="0" sz="1150" spc="0">
                <a:solidFill>
                  <a:srgbClr val="484550"/>
                </a:solidFill>
                <a:latin typeface="Arial"/>
                <a:cs typeface="Arial"/>
              </a:rPr>
              <a:t>I</a:t>
            </a:r>
            <a:r>
              <a:rPr dirty="0" smtClean="0" sz="1150" spc="0">
                <a:solidFill>
                  <a:srgbClr val="484550"/>
                </a:solidFill>
                <a:latin typeface="Arial"/>
                <a:cs typeface="Arial"/>
              </a:rPr>
              <a:t>M</a:t>
            </a:r>
            <a:r>
              <a:rPr dirty="0" smtClean="0" sz="1150" spc="0">
                <a:solidFill>
                  <a:srgbClr val="484550"/>
                </a:solidFill>
                <a:latin typeface="Arial"/>
                <a:cs typeface="Arial"/>
              </a:rPr>
              <a:t>P</a:t>
            </a:r>
            <a:r>
              <a:rPr dirty="0" smtClean="0" sz="1150" spc="0">
                <a:solidFill>
                  <a:srgbClr val="484550"/>
                </a:solidFill>
                <a:latin typeface="Arial"/>
                <a:cs typeface="Arial"/>
              </a:rPr>
              <a:t>O</a:t>
            </a:r>
            <a:r>
              <a:rPr dirty="0" smtClean="0" sz="1150" spc="0">
                <a:solidFill>
                  <a:srgbClr val="484550"/>
                </a:solidFill>
                <a:latin typeface="Arial"/>
                <a:cs typeface="Arial"/>
              </a:rPr>
              <a:t>R</a:t>
            </a:r>
            <a:r>
              <a:rPr dirty="0" smtClean="0" sz="1150" spc="0">
                <a:solidFill>
                  <a:srgbClr val="484550"/>
                </a:solidFill>
                <a:latin typeface="Arial"/>
                <a:cs typeface="Arial"/>
              </a:rPr>
              <a:t>T</a:t>
            </a:r>
            <a:r>
              <a:rPr dirty="0" smtClean="0" sz="1150" spc="59">
                <a:solidFill>
                  <a:srgbClr val="484550"/>
                </a:solidFill>
                <a:latin typeface="Arial"/>
                <a:cs typeface="Arial"/>
              </a:rPr>
              <a:t> </a:t>
            </a:r>
            <a:r>
              <a:rPr dirty="0" smtClean="0" sz="1150" spc="0">
                <a:solidFill>
                  <a:srgbClr val="484550"/>
                </a:solidFill>
                <a:latin typeface="Arial"/>
                <a:cs typeface="Arial"/>
              </a:rPr>
              <a:t>I</a:t>
            </a:r>
            <a:r>
              <a:rPr dirty="0" smtClean="0" sz="1150" spc="0">
                <a:solidFill>
                  <a:srgbClr val="484550"/>
                </a:solidFill>
                <a:latin typeface="Arial"/>
                <a:cs typeface="Arial"/>
              </a:rPr>
              <a:t>N</a:t>
            </a:r>
            <a:r>
              <a:rPr dirty="0" smtClean="0" sz="1150" spc="0">
                <a:solidFill>
                  <a:srgbClr val="6386A8"/>
                </a:solidFill>
                <a:latin typeface="Arial"/>
                <a:cs typeface="Arial"/>
              </a:rPr>
              <a:t>I</a:t>
            </a:r>
            <a:r>
              <a:rPr dirty="0" smtClean="0" sz="1150" spc="0">
                <a:solidFill>
                  <a:srgbClr val="363339"/>
                </a:solidFill>
                <a:latin typeface="Arial"/>
                <a:cs typeface="Arial"/>
              </a:rPr>
              <a:t>F</a:t>
            </a:r>
            <a:r>
              <a:rPr dirty="0" smtClean="0" sz="1150" spc="0">
                <a:solidFill>
                  <a:srgbClr val="E9B878"/>
                </a:solidFill>
                <a:latin typeface="Arial"/>
                <a:cs typeface="Arial"/>
              </a:rPr>
              <a:t>I</a:t>
            </a:r>
            <a:r>
              <a:rPr dirty="0" smtClean="0" sz="1150" spc="0">
                <a:solidFill>
                  <a:srgbClr val="363339"/>
                </a:solidFill>
                <a:latin typeface="Arial"/>
                <a:cs typeface="Arial"/>
              </a:rPr>
              <a:t>I</a:t>
            </a:r>
            <a:r>
              <a:rPr dirty="0" smtClean="0" sz="1150" spc="-119">
                <a:solidFill>
                  <a:srgbClr val="363339"/>
                </a:solidFill>
                <a:latin typeface="Arial"/>
                <a:cs typeface="Arial"/>
              </a:rPr>
              <a:t> </a:t>
            </a:r>
            <a:r>
              <a:rPr dirty="0" smtClean="0" sz="1150" spc="0">
                <a:solidFill>
                  <a:srgbClr val="484550"/>
                </a:solidFill>
                <a:latin typeface="Arial"/>
                <a:cs typeface="Arial"/>
              </a:rPr>
              <a:t>L</a:t>
            </a:r>
            <a:r>
              <a:rPr dirty="0" smtClean="0" sz="1150" spc="0">
                <a:solidFill>
                  <a:srgbClr val="363339"/>
                </a:solidFill>
                <a:latin typeface="Arial"/>
                <a:cs typeface="Arial"/>
              </a:rPr>
              <a:t>E</a:t>
            </a:r>
            <a:r>
              <a:rPr dirty="0" smtClean="0" sz="1150" spc="0">
                <a:solidFill>
                  <a:srgbClr val="484550"/>
                </a:solidFill>
                <a:latin typeface="Arial"/>
                <a:cs typeface="Arial"/>
              </a:rPr>
              <a:t>i</a:t>
            </a:r>
            <a:r>
              <a:rPr dirty="0" smtClean="0" sz="1150" spc="0">
                <a:solidFill>
                  <a:srgbClr val="484550"/>
                </a:solidFill>
                <a:latin typeface="Arial"/>
                <a:cs typeface="Arial"/>
              </a:rPr>
              <a:t>n</a:t>
            </a:r>
            <a:r>
              <a:rPr dirty="0" smtClean="0" sz="1150" spc="0">
                <a:solidFill>
                  <a:srgbClr val="484550"/>
                </a:solidFill>
                <a:latin typeface="Arial"/>
                <a:cs typeface="Arial"/>
              </a:rPr>
              <a:t>f</a:t>
            </a:r>
            <a:r>
              <a:rPr dirty="0" smtClean="0" sz="1150" spc="0">
                <a:solidFill>
                  <a:srgbClr val="484550"/>
                </a:solidFill>
                <a:latin typeface="Arial"/>
                <a:cs typeface="Arial"/>
              </a:rPr>
              <a:t>U</a:t>
            </a:r>
            <a:r>
              <a:rPr dirty="0" smtClean="0" sz="1150" spc="0">
                <a:solidFill>
                  <a:srgbClr val="484550"/>
                </a:solidFill>
                <a:latin typeface="Arial"/>
                <a:cs typeface="Arial"/>
              </a:rPr>
              <a:t>e</a:t>
            </a:r>
            <a:r>
              <a:rPr dirty="0" smtClean="0" sz="1150" spc="0">
                <a:solidFill>
                  <a:srgbClr val="484550"/>
                </a:solidFill>
                <a:latin typeface="Arial"/>
                <a:cs typeface="Arial"/>
              </a:rPr>
              <a:t>2</a:t>
            </a:r>
            <a:r>
              <a:rPr dirty="0" smtClean="0" sz="1150" spc="0">
                <a:solidFill>
                  <a:srgbClr val="484550"/>
                </a:solidFill>
                <a:latin typeface="Arial"/>
                <a:cs typeface="Arial"/>
              </a:rPr>
              <a:t>LA</a:t>
            </a:r>
            <a:r>
              <a:rPr dirty="0" smtClean="0" sz="1150" spc="0">
                <a:solidFill>
                  <a:srgbClr val="484550"/>
                </a:solidFill>
                <a:latin typeface="Arial"/>
                <a:cs typeface="Arial"/>
              </a:rPr>
              <a:t>Y</a:t>
            </a:r>
            <a:r>
              <a:rPr dirty="0" smtClean="0" sz="1150" spc="0">
                <a:solidFill>
                  <a:srgbClr val="484550"/>
                </a:solidFill>
                <a:latin typeface="Arial"/>
                <a:cs typeface="Arial"/>
              </a:rPr>
              <a:t>O</a:t>
            </a:r>
            <a:r>
              <a:rPr dirty="0" smtClean="0" sz="1150" spc="0">
                <a:solidFill>
                  <a:srgbClr val="484550"/>
                </a:solidFill>
                <a:latin typeface="Arial"/>
                <a:cs typeface="Arial"/>
              </a:rPr>
              <a:t>U</a:t>
            </a:r>
            <a:r>
              <a:rPr dirty="0" smtClean="0" sz="1150" spc="0">
                <a:solidFill>
                  <a:srgbClr val="484550"/>
                </a:solidFill>
                <a:latin typeface="Arial"/>
                <a:cs typeface="Arial"/>
              </a:rPr>
              <a:t>T</a:t>
            </a:r>
            <a:r>
              <a:rPr dirty="0" smtClean="0" sz="1150" spc="-14">
                <a:solidFill>
                  <a:srgbClr val="484550"/>
                </a:solidFill>
                <a:latin typeface="Arial"/>
                <a:cs typeface="Arial"/>
              </a:rPr>
              <a:t> </a:t>
            </a:r>
            <a:r>
              <a:rPr dirty="0" smtClean="0" sz="1150" spc="0">
                <a:solidFill>
                  <a:srgbClr val="484550"/>
                </a:solidFill>
                <a:latin typeface="Arial"/>
                <a:cs typeface="Arial"/>
              </a:rPr>
              <a:t>R</a:t>
            </a:r>
            <a:r>
              <a:rPr dirty="0" smtClean="0" sz="1150" spc="0">
                <a:solidFill>
                  <a:srgbClr val="484550"/>
                </a:solidFill>
                <a:latin typeface="Arial"/>
                <a:cs typeface="Arial"/>
              </a:rPr>
              <a:t>e</a:t>
            </a:r>
            <a:r>
              <a:rPr dirty="0" smtClean="0" sz="1150" spc="0">
                <a:solidFill>
                  <a:srgbClr val="484550"/>
                </a:solidFill>
                <a:latin typeface="Arial"/>
                <a:cs typeface="Arial"/>
              </a:rPr>
              <a:t>m</a:t>
            </a:r>
            <a:r>
              <a:rPr dirty="0" smtClean="0" sz="1150" spc="0">
                <a:solidFill>
                  <a:srgbClr val="484550"/>
                </a:solidFill>
                <a:latin typeface="Arial"/>
                <a:cs typeface="Arial"/>
              </a:rPr>
              <a:t>ov</a:t>
            </a:r>
            <a:r>
              <a:rPr dirty="0" smtClean="0" sz="1150" spc="0">
                <a:solidFill>
                  <a:srgbClr val="91CFF1"/>
                </a:solidFill>
                <a:latin typeface="Arial"/>
                <a:cs typeface="Arial"/>
              </a:rPr>
              <a:t>·</a:t>
            </a:r>
            <a:r>
              <a:rPr dirty="0" smtClean="0" sz="1150" spc="0">
                <a:solidFill>
                  <a:srgbClr val="484550"/>
                </a:solidFill>
                <a:latin typeface="Arial"/>
                <a:cs typeface="Arial"/>
              </a:rPr>
              <a:t>e</a:t>
            </a:r>
            <a:r>
              <a:rPr dirty="0" smtClean="0" sz="1150" spc="0">
                <a:solidFill>
                  <a:srgbClr val="484550"/>
                </a:solidFill>
                <a:latin typeface="Arial"/>
                <a:cs typeface="Arial"/>
              </a:rPr>
              <a:t>;</a:t>
            </a:r>
            <a:endParaRPr sz="1150">
              <a:latin typeface="Arial"/>
              <a:cs typeface="Arial"/>
            </a:endParaRPr>
          </a:p>
          <a:p>
            <a:pPr marL="12700" marR="24574">
              <a:lnSpc>
                <a:spcPct val="95825"/>
              </a:lnSpc>
            </a:pPr>
            <a:r>
              <a:rPr dirty="0" smtClean="0" sz="1150">
                <a:solidFill>
                  <a:srgbClr val="484550"/>
                </a:solidFill>
                <a:latin typeface="Arial"/>
                <a:cs typeface="Arial"/>
              </a:rPr>
              <a:t>.</a:t>
            </a:r>
            <a:r>
              <a:rPr dirty="0" smtClean="0" sz="1150">
                <a:solidFill>
                  <a:srgbClr val="91CFF1"/>
                </a:solidFill>
                <a:latin typeface="Arial"/>
                <a:cs typeface="Arial"/>
              </a:rPr>
              <a:t>.</a:t>
            </a:r>
            <a:r>
              <a:rPr dirty="0" smtClean="0" sz="1150" spc="-194">
                <a:solidFill>
                  <a:srgbClr val="91CFF1"/>
                </a:solidFill>
                <a:latin typeface="Arial"/>
                <a:cs typeface="Arial"/>
              </a:rPr>
              <a:t> </a:t>
            </a:r>
            <a:r>
              <a:rPr dirty="0" smtClean="0" sz="1150" spc="0">
                <a:solidFill>
                  <a:srgbClr val="363339"/>
                </a:solidFill>
                <a:latin typeface="Arial"/>
                <a:cs typeface="Arial"/>
              </a:rPr>
              <a:t>E</a:t>
            </a:r>
            <a:r>
              <a:rPr dirty="0" smtClean="0" sz="1150" spc="0">
                <a:solidFill>
                  <a:srgbClr val="484550"/>
                </a:solidFill>
                <a:latin typeface="Arial"/>
                <a:cs typeface="Arial"/>
              </a:rPr>
              <a:t>N</a:t>
            </a:r>
            <a:r>
              <a:rPr dirty="0" smtClean="0" sz="1150" spc="0">
                <a:solidFill>
                  <a:srgbClr val="484550"/>
                </a:solidFill>
                <a:latin typeface="Arial"/>
                <a:cs typeface="Arial"/>
              </a:rPr>
              <a:t>D</a:t>
            </a:r>
            <a:r>
              <a:rPr dirty="0" smtClean="0" sz="1150" spc="59">
                <a:solidFill>
                  <a:srgbClr val="484550"/>
                </a:solidFill>
                <a:latin typeface="Arial"/>
                <a:cs typeface="Arial"/>
              </a:rPr>
              <a:t> </a:t>
            </a:r>
            <a:r>
              <a:rPr dirty="0" smtClean="0" sz="1150" spc="0">
                <a:solidFill>
                  <a:srgbClr val="484550"/>
                </a:solidFill>
                <a:latin typeface="Arial"/>
                <a:cs typeface="Arial"/>
              </a:rPr>
              <a:t>M</a:t>
            </a:r>
            <a:r>
              <a:rPr dirty="0" smtClean="0" sz="1150" spc="0">
                <a:solidFill>
                  <a:srgbClr val="484550"/>
                </a:solidFill>
                <a:latin typeface="Arial"/>
                <a:cs typeface="Arial"/>
              </a:rPr>
              <a:t>I.J</a:t>
            </a:r>
            <a:r>
              <a:rPr dirty="0" smtClean="0" sz="1150" spc="0">
                <a:solidFill>
                  <a:srgbClr val="484550"/>
                </a:solidFill>
                <a:latin typeface="Arial"/>
                <a:cs typeface="Arial"/>
              </a:rPr>
              <a:t>O</a:t>
            </a:r>
            <a:r>
              <a:rPr dirty="0" smtClean="0" sz="1150" spc="0">
                <a:solidFill>
                  <a:srgbClr val="484550"/>
                </a:solidFill>
                <a:latin typeface="Arial"/>
                <a:cs typeface="Arial"/>
              </a:rPr>
              <a:t>A.</a:t>
            </a:r>
            <a:r>
              <a:rPr dirty="0" smtClean="0" sz="1150" spc="0">
                <a:solidFill>
                  <a:srgbClr val="484550"/>
                </a:solidFill>
                <a:latin typeface="Arial"/>
                <a:cs typeface="Arial"/>
              </a:rPr>
              <a:t>D</a:t>
            </a:r>
            <a:r>
              <a:rPr dirty="0" smtClean="0" sz="1150" spc="0">
                <a:solidFill>
                  <a:srgbClr val="484550"/>
                </a:solidFill>
                <a:latin typeface="Arial"/>
                <a:cs typeface="Arial"/>
              </a:rPr>
              <a:t>;</a:t>
            </a:r>
            <a:endParaRPr sz="1150">
              <a:latin typeface="Arial"/>
              <a:cs typeface="Arial"/>
            </a:endParaRPr>
          </a:p>
          <a:p>
            <a:pPr marL="12700" marR="24574">
              <a:lnSpc>
                <a:spcPct val="95825"/>
              </a:lnSpc>
              <a:spcBef>
                <a:spcPts val="60"/>
              </a:spcBef>
            </a:pPr>
            <a:r>
              <a:rPr dirty="0" smtClean="0" sz="1150">
                <a:solidFill>
                  <a:srgbClr val="484550"/>
                </a:solidFill>
                <a:latin typeface="Arial"/>
                <a:cs typeface="Arial"/>
              </a:rPr>
              <a:t>.</a:t>
            </a:r>
            <a:r>
              <a:rPr dirty="0" smtClean="0" sz="1150">
                <a:solidFill>
                  <a:srgbClr val="484550"/>
                </a:solidFill>
                <a:latin typeface="Arial"/>
                <a:cs typeface="Arial"/>
              </a:rPr>
              <a:t>L</a:t>
            </a:r>
            <a:r>
              <a:rPr dirty="0" smtClean="0" sz="1150">
                <a:solidFill>
                  <a:srgbClr val="484550"/>
                </a:solidFill>
                <a:latin typeface="Arial"/>
                <a:cs typeface="Arial"/>
              </a:rPr>
              <a:t>O</a:t>
            </a:r>
            <a:r>
              <a:rPr dirty="0" smtClean="0" sz="1150">
                <a:solidFill>
                  <a:srgbClr val="484550"/>
                </a:solidFill>
                <a:latin typeface="Arial"/>
                <a:cs typeface="Arial"/>
              </a:rPr>
              <a:t>G</a:t>
            </a:r>
            <a:r>
              <a:rPr dirty="0" smtClean="0" sz="1150">
                <a:solidFill>
                  <a:srgbClr val="484550"/>
                </a:solidFill>
                <a:latin typeface="Arial"/>
                <a:cs typeface="Arial"/>
              </a:rPr>
              <a:t>O</a:t>
            </a:r>
            <a:r>
              <a:rPr dirty="0" smtClean="0" sz="1150">
                <a:solidFill>
                  <a:srgbClr val="484550"/>
                </a:solidFill>
                <a:latin typeface="Arial"/>
                <a:cs typeface="Arial"/>
              </a:rPr>
              <a:t>F</a:t>
            </a:r>
            <a:r>
              <a:rPr dirty="0" smtClean="0" sz="1150">
                <a:solidFill>
                  <a:srgbClr val="E9B878"/>
                </a:solidFill>
                <a:latin typeface="Arial"/>
                <a:cs typeface="Arial"/>
              </a:rPr>
              <a:t>I</a:t>
            </a:r>
            <a:r>
              <a:rPr dirty="0" smtClean="0" sz="1150">
                <a:solidFill>
                  <a:srgbClr val="363339"/>
                </a:solidFill>
                <a:latin typeface="Arial"/>
                <a:cs typeface="Arial"/>
              </a:rPr>
              <a:t>F</a:t>
            </a:r>
            <a:r>
              <a:rPr dirty="0" smtClean="0" sz="1150">
                <a:solidFill>
                  <a:srgbClr val="484550"/>
                </a:solidFill>
                <a:latin typeface="Arial"/>
                <a:cs typeface="Arial"/>
              </a:rPr>
              <a:t>;</a:t>
            </a:r>
            <a:endParaRPr sz="11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710943" y="2001791"/>
            <a:ext cx="1014359" cy="3429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21907">
              <a:lnSpc>
                <a:spcPts val="1275"/>
              </a:lnSpc>
              <a:spcBef>
                <a:spcPts val="63"/>
              </a:spcBef>
            </a:pPr>
            <a:r>
              <a:rPr dirty="0" smtClean="0" sz="1150">
                <a:solidFill>
                  <a:srgbClr val="403E24"/>
                </a:solidFill>
                <a:latin typeface="Arial"/>
                <a:cs typeface="Arial"/>
              </a:rPr>
              <a:t>B</a:t>
            </a:r>
            <a:r>
              <a:rPr dirty="0" smtClean="0" sz="1150">
                <a:solidFill>
                  <a:srgbClr val="403E24"/>
                </a:solidFill>
                <a:latin typeface="Arial"/>
                <a:cs typeface="Arial"/>
              </a:rPr>
              <a:t>e</a:t>
            </a:r>
            <a:r>
              <a:rPr dirty="0" smtClean="0" sz="1150">
                <a:solidFill>
                  <a:srgbClr val="363339"/>
                </a:solidFill>
                <a:latin typeface="Arial"/>
                <a:cs typeface="Arial"/>
              </a:rPr>
              <a:t>g</a:t>
            </a:r>
            <a:r>
              <a:rPr dirty="0" smtClean="0" sz="1150">
                <a:solidFill>
                  <a:srgbClr val="363339"/>
                </a:solidFill>
                <a:latin typeface="Arial"/>
                <a:cs typeface="Arial"/>
              </a:rPr>
              <a:t>i</a:t>
            </a:r>
            <a:r>
              <a:rPr dirty="0" smtClean="0" sz="1150">
                <a:solidFill>
                  <a:srgbClr val="363339"/>
                </a:solidFill>
                <a:latin typeface="Arial"/>
                <a:cs typeface="Arial"/>
              </a:rPr>
              <a:t>n</a:t>
            </a:r>
            <a:r>
              <a:rPr dirty="0" smtClean="0" sz="1150" spc="75">
                <a:solidFill>
                  <a:srgbClr val="363339"/>
                </a:solidFill>
                <a:latin typeface="Arial"/>
                <a:cs typeface="Arial"/>
              </a:rPr>
              <a:t> </a:t>
            </a:r>
            <a:r>
              <a:rPr dirty="0" smtClean="0" sz="1150" spc="0">
                <a:solidFill>
                  <a:srgbClr val="403E24"/>
                </a:solidFill>
                <a:latin typeface="Arial"/>
                <a:cs typeface="Arial"/>
              </a:rPr>
              <a:t>s</a:t>
            </a:r>
            <a:r>
              <a:rPr dirty="0" smtClean="0" sz="1150" spc="0">
                <a:solidFill>
                  <a:srgbClr val="363339"/>
                </a:solidFill>
                <a:latin typeface="Arial"/>
                <a:cs typeface="Arial"/>
              </a:rPr>
              <a:t>t</a:t>
            </a:r>
            <a:r>
              <a:rPr dirty="0" smtClean="0" sz="1150" spc="0">
                <a:solidFill>
                  <a:srgbClr val="403E24"/>
                </a:solidFill>
                <a:latin typeface="Arial"/>
                <a:cs typeface="Arial"/>
              </a:rPr>
              <a:t>m</a:t>
            </a:r>
            <a:r>
              <a:rPr dirty="0" smtClean="0" sz="1150" spc="0">
                <a:solidFill>
                  <a:srgbClr val="403E24"/>
                </a:solidFill>
                <a:latin typeface="Arial"/>
                <a:cs typeface="Arial"/>
              </a:rPr>
              <a:t>t</a:t>
            </a:r>
            <a:r>
              <a:rPr dirty="0" smtClean="0" sz="1150" spc="-14">
                <a:solidFill>
                  <a:srgbClr val="403E24"/>
                </a:solidFill>
                <a:latin typeface="Arial"/>
                <a:cs typeface="Arial"/>
              </a:rPr>
              <a:t> </a:t>
            </a:r>
            <a:r>
              <a:rPr dirty="0" smtClean="0" sz="1150" spc="0">
                <a:solidFill>
                  <a:srgbClr val="403E24"/>
                </a:solidFill>
                <a:latin typeface="Arial"/>
                <a:cs typeface="Arial"/>
              </a:rPr>
              <a:t>f</a:t>
            </a:r>
            <a:r>
              <a:rPr dirty="0" smtClean="0" sz="1150" spc="0">
                <a:solidFill>
                  <a:srgbClr val="403E24"/>
                </a:solidFill>
                <a:latin typeface="Arial"/>
                <a:cs typeface="Arial"/>
              </a:rPr>
              <a:t>or</a:t>
            </a:r>
            <a:endParaRPr sz="1150">
              <a:latin typeface="Arial"/>
              <a:cs typeface="Arial"/>
            </a:endParaRPr>
          </a:p>
          <a:p>
            <a:pPr marL="19558">
              <a:lnSpc>
                <a:spcPct val="95825"/>
              </a:lnSpc>
            </a:pPr>
            <a:r>
              <a:rPr dirty="0" smtClean="0" sz="1150">
                <a:solidFill>
                  <a:srgbClr val="403E24"/>
                </a:solidFill>
                <a:latin typeface="Arial"/>
                <a:cs typeface="Arial"/>
              </a:rPr>
              <a:t>d</a:t>
            </a:r>
            <a:r>
              <a:rPr dirty="0" smtClean="0" sz="1150">
                <a:solidFill>
                  <a:srgbClr val="403E24"/>
                </a:solidFill>
                <a:latin typeface="Arial"/>
                <a:cs typeface="Arial"/>
              </a:rPr>
              <a:t>e</a:t>
            </a:r>
            <a:r>
              <a:rPr dirty="0" smtClean="0" sz="1150">
                <a:solidFill>
                  <a:srgbClr val="363339"/>
                </a:solidFill>
                <a:latin typeface="Arial"/>
                <a:cs typeface="Arial"/>
              </a:rPr>
              <a:t>l</a:t>
            </a:r>
            <a:r>
              <a:rPr dirty="0" smtClean="0" sz="1150">
                <a:solidFill>
                  <a:srgbClr val="363339"/>
                </a:solidFill>
                <a:latin typeface="Arial"/>
                <a:cs typeface="Arial"/>
              </a:rPr>
              <a:t>e</a:t>
            </a:r>
            <a:r>
              <a:rPr dirty="0" smtClean="0" sz="1150">
                <a:solidFill>
                  <a:srgbClr val="363339"/>
                </a:solidFill>
                <a:latin typeface="Arial"/>
                <a:cs typeface="Arial"/>
              </a:rPr>
              <a:t>t</a:t>
            </a:r>
            <a:r>
              <a:rPr dirty="0" smtClean="0" sz="1150">
                <a:solidFill>
                  <a:srgbClr val="363339"/>
                </a:solidFill>
                <a:latin typeface="Arial"/>
                <a:cs typeface="Arial"/>
              </a:rPr>
              <a:t>e</a:t>
            </a:r>
            <a:r>
              <a:rPr dirty="0" smtClean="0" sz="1150" spc="75">
                <a:solidFill>
                  <a:srgbClr val="363339"/>
                </a:solidFill>
                <a:latin typeface="Arial"/>
                <a:cs typeface="Arial"/>
              </a:rPr>
              <a:t> </a:t>
            </a:r>
            <a:r>
              <a:rPr dirty="0" smtClean="0" sz="1100" spc="0">
                <a:solidFill>
                  <a:srgbClr val="363339"/>
                </a:solidFill>
                <a:latin typeface="Arial"/>
                <a:cs typeface="Arial"/>
              </a:rPr>
              <a:t>r</a:t>
            </a:r>
            <a:r>
              <a:rPr dirty="0" smtClean="0" sz="1100" spc="0">
                <a:solidFill>
                  <a:srgbClr val="403E24"/>
                </a:solidFill>
                <a:latin typeface="Arial"/>
                <a:cs typeface="Arial"/>
              </a:rPr>
              <a:t>e</a:t>
            </a:r>
            <a:r>
              <a:rPr dirty="0" smtClean="0" sz="1100" spc="0">
                <a:solidFill>
                  <a:srgbClr val="363339"/>
                </a:solidFill>
                <a:latin typeface="Arial"/>
                <a:cs typeface="Arial"/>
              </a:rPr>
              <a:t>c</a:t>
            </a:r>
            <a:r>
              <a:rPr dirty="0" smtClean="0" sz="1100" spc="0">
                <a:solidFill>
                  <a:srgbClr val="403E24"/>
                </a:solidFill>
                <a:latin typeface="Arial"/>
                <a:cs typeface="Arial"/>
              </a:rPr>
              <a:t>or</a:t>
            </a:r>
            <a:r>
              <a:rPr dirty="0" smtClean="0" sz="1100" spc="0">
                <a:solidFill>
                  <a:srgbClr val="363339"/>
                </a:solidFill>
                <a:latin typeface="Arial"/>
                <a:cs typeface="Arial"/>
              </a:rPr>
              <a:t>d</a:t>
            </a:r>
            <a:r>
              <a:rPr dirty="0" smtClean="0" sz="1100" spc="0">
                <a:solidFill>
                  <a:srgbClr val="403E24"/>
                </a:solidFill>
                <a:latin typeface="Arial"/>
                <a:cs typeface="Arial"/>
              </a:rPr>
              <a:t>s</a:t>
            </a:r>
            <a:endParaRPr sz="11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804676" y="2863613"/>
            <a:ext cx="824778" cy="17145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275"/>
              </a:lnSpc>
              <a:spcBef>
                <a:spcPts val="63"/>
              </a:spcBef>
            </a:pPr>
            <a:r>
              <a:rPr dirty="0" smtClean="0" sz="1150">
                <a:solidFill>
                  <a:srgbClr val="403E24"/>
                </a:solidFill>
                <a:latin typeface="Arial"/>
                <a:cs typeface="Arial"/>
              </a:rPr>
              <a:t>D</a:t>
            </a:r>
            <a:r>
              <a:rPr dirty="0" smtClean="0" sz="1150">
                <a:solidFill>
                  <a:srgbClr val="403E24"/>
                </a:solidFill>
                <a:latin typeface="Arial"/>
                <a:cs typeface="Arial"/>
              </a:rPr>
              <a:t>e</a:t>
            </a:r>
            <a:r>
              <a:rPr dirty="0" smtClean="0" sz="1150">
                <a:solidFill>
                  <a:srgbClr val="504C21"/>
                </a:solidFill>
                <a:latin typeface="Arial"/>
                <a:cs typeface="Arial"/>
              </a:rPr>
              <a:t>l</a:t>
            </a:r>
            <a:r>
              <a:rPr dirty="0" smtClean="0" sz="1150">
                <a:solidFill>
                  <a:srgbClr val="363339"/>
                </a:solidFill>
                <a:latin typeface="Arial"/>
                <a:cs typeface="Arial"/>
              </a:rPr>
              <a:t>e</a:t>
            </a:r>
            <a:r>
              <a:rPr dirty="0" smtClean="0" sz="1150">
                <a:solidFill>
                  <a:srgbClr val="363339"/>
                </a:solidFill>
                <a:latin typeface="Arial"/>
                <a:cs typeface="Arial"/>
              </a:rPr>
              <a:t>t</a:t>
            </a:r>
            <a:r>
              <a:rPr dirty="0" smtClean="0" sz="1150">
                <a:solidFill>
                  <a:srgbClr val="403E24"/>
                </a:solidFill>
                <a:latin typeface="Arial"/>
                <a:cs typeface="Arial"/>
              </a:rPr>
              <a:t>e</a:t>
            </a:r>
            <a:r>
              <a:rPr dirty="0" smtClean="0" sz="1150" spc="4">
                <a:solidFill>
                  <a:srgbClr val="403E24"/>
                </a:solidFill>
                <a:latin typeface="Arial"/>
                <a:cs typeface="Arial"/>
              </a:rPr>
              <a:t> </a:t>
            </a:r>
            <a:r>
              <a:rPr dirty="0" smtClean="0" sz="1150" spc="0">
                <a:solidFill>
                  <a:srgbClr val="403E24"/>
                </a:solidFill>
                <a:latin typeface="Arial"/>
                <a:cs typeface="Arial"/>
              </a:rPr>
              <a:t>s</a:t>
            </a:r>
            <a:r>
              <a:rPr dirty="0" smtClean="0" sz="1150" spc="0">
                <a:solidFill>
                  <a:srgbClr val="403E24"/>
                </a:solidFill>
                <a:latin typeface="Arial"/>
                <a:cs typeface="Arial"/>
              </a:rPr>
              <a:t>t</a:t>
            </a:r>
            <a:r>
              <a:rPr dirty="0" smtClean="0" sz="1150" spc="0">
                <a:solidFill>
                  <a:srgbClr val="403E24"/>
                </a:solidFill>
                <a:latin typeface="Arial"/>
                <a:cs typeface="Arial"/>
              </a:rPr>
              <a:t>m</a:t>
            </a:r>
            <a:r>
              <a:rPr dirty="0" smtClean="0" sz="1150" spc="0">
                <a:solidFill>
                  <a:srgbClr val="403E24"/>
                </a:solidFill>
                <a:latin typeface="Arial"/>
                <a:cs typeface="Arial"/>
              </a:rPr>
              <a:t>t</a:t>
            </a:r>
            <a:endParaRPr sz="11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836682" y="3684287"/>
            <a:ext cx="760618" cy="17145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275"/>
              </a:lnSpc>
              <a:spcBef>
                <a:spcPts val="63"/>
              </a:spcBef>
            </a:pPr>
            <a:r>
              <a:rPr dirty="0" smtClean="0" sz="1150">
                <a:solidFill>
                  <a:srgbClr val="403E24"/>
                </a:solidFill>
                <a:latin typeface="Arial"/>
                <a:cs typeface="Arial"/>
              </a:rPr>
              <a:t>E</a:t>
            </a:r>
            <a:r>
              <a:rPr dirty="0" smtClean="0" sz="1150">
                <a:solidFill>
                  <a:srgbClr val="363339"/>
                </a:solidFill>
                <a:latin typeface="Arial"/>
                <a:cs typeface="Arial"/>
              </a:rPr>
              <a:t>n</a:t>
            </a:r>
            <a:r>
              <a:rPr dirty="0" smtClean="0" sz="1150">
                <a:solidFill>
                  <a:srgbClr val="403E24"/>
                </a:solidFill>
                <a:latin typeface="Arial"/>
                <a:cs typeface="Arial"/>
              </a:rPr>
              <a:t>d</a:t>
            </a:r>
            <a:r>
              <a:rPr dirty="0" smtClean="0" sz="1150" spc="59">
                <a:solidFill>
                  <a:srgbClr val="403E24"/>
                </a:solidFill>
                <a:latin typeface="Arial"/>
                <a:cs typeface="Arial"/>
              </a:rPr>
              <a:t> </a:t>
            </a:r>
            <a:r>
              <a:rPr dirty="0" smtClean="0" sz="1150" spc="0">
                <a:solidFill>
                  <a:srgbClr val="504C21"/>
                </a:solidFill>
                <a:latin typeface="Arial"/>
                <a:cs typeface="Arial"/>
              </a:rPr>
              <a:t>M</a:t>
            </a:r>
            <a:r>
              <a:rPr dirty="0" smtClean="0" sz="1150" spc="0">
                <a:solidFill>
                  <a:srgbClr val="625D1F"/>
                </a:solidFill>
                <a:latin typeface="Arial"/>
                <a:cs typeface="Arial"/>
              </a:rPr>
              <a:t>l</a:t>
            </a:r>
            <a:r>
              <a:rPr dirty="0" smtClean="0" sz="1150" spc="0">
                <a:solidFill>
                  <a:srgbClr val="363339"/>
                </a:solidFill>
                <a:latin typeface="Arial"/>
                <a:cs typeface="Arial"/>
              </a:rPr>
              <a:t>o</a:t>
            </a:r>
            <a:r>
              <a:rPr dirty="0" smtClean="0" sz="1150" spc="0">
                <a:solidFill>
                  <a:srgbClr val="403E24"/>
                </a:solidFill>
                <a:latin typeface="Arial"/>
                <a:cs typeface="Arial"/>
              </a:rPr>
              <a:t>a</a:t>
            </a:r>
            <a:r>
              <a:rPr dirty="0" smtClean="0" sz="1150" spc="0">
                <a:solidFill>
                  <a:srgbClr val="403E24"/>
                </a:solidFill>
                <a:latin typeface="Arial"/>
                <a:cs typeface="Arial"/>
              </a:rPr>
              <a:t>d</a:t>
            </a:r>
            <a:endParaRPr sz="11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34798" y="6450071"/>
            <a:ext cx="1423583" cy="3464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396777">
              <a:lnSpc>
                <a:spcPts val="1850"/>
              </a:lnSpc>
              <a:spcBef>
                <a:spcPts val="92"/>
              </a:spcBef>
            </a:pPr>
            <a:r>
              <a:rPr dirty="0" smtClean="0" sz="1700">
                <a:solidFill>
                  <a:srgbClr val="074B8E"/>
                </a:solidFill>
                <a:latin typeface="Times New Roman"/>
                <a:cs typeface="Times New Roman"/>
              </a:rPr>
              <a:t>C</a:t>
            </a:r>
            <a:r>
              <a:rPr dirty="0" smtClean="0" sz="1700">
                <a:solidFill>
                  <a:srgbClr val="074B8E"/>
                </a:solidFill>
                <a:latin typeface="Times New Roman"/>
                <a:cs typeface="Times New Roman"/>
              </a:rPr>
              <a:t>a</a:t>
            </a:r>
            <a:r>
              <a:rPr dirty="0" smtClean="0" sz="1700">
                <a:solidFill>
                  <a:srgbClr val="074B8E"/>
                </a:solidFill>
                <a:latin typeface="Times New Roman"/>
                <a:cs typeface="Times New Roman"/>
              </a:rPr>
              <a:t>p</a:t>
            </a:r>
            <a:r>
              <a:rPr dirty="0" smtClean="0" sz="1700">
                <a:solidFill>
                  <a:srgbClr val="0399C9"/>
                </a:solidFill>
                <a:latin typeface="Times New Roman"/>
                <a:cs typeface="Times New Roman"/>
              </a:rPr>
              <a:t>g</a:t>
            </a:r>
            <a:r>
              <a:rPr dirty="0" smtClean="0" sz="1700">
                <a:solidFill>
                  <a:srgbClr val="0399C9"/>
                </a:solidFill>
                <a:latin typeface="Times New Roman"/>
                <a:cs typeface="Times New Roman"/>
              </a:rPr>
              <a:t>e</a:t>
            </a:r>
            <a:r>
              <a:rPr dirty="0" smtClean="0" sz="1700">
                <a:solidFill>
                  <a:srgbClr val="0399C9"/>
                </a:solidFill>
                <a:latin typeface="Times New Roman"/>
                <a:cs typeface="Times New Roman"/>
              </a:rPr>
              <a:t>mmi</a:t>
            </a:r>
            <a:endParaRPr sz="1700">
              <a:latin typeface="Times New Roman"/>
              <a:cs typeface="Times New Roman"/>
            </a:endParaRPr>
          </a:p>
          <a:p>
            <a:pPr marL="12700" marR="32766">
              <a:lnSpc>
                <a:spcPct val="95825"/>
              </a:lnSpc>
              <a:spcBef>
                <a:spcPts val="227"/>
              </a:spcBef>
            </a:pPr>
            <a:r>
              <a:rPr dirty="0" smtClean="0" sz="400">
                <a:solidFill>
                  <a:srgbClr val="25619C"/>
                </a:solidFill>
                <a:latin typeface="Arial"/>
                <a:cs typeface="Arial"/>
              </a:rPr>
              <a:t>C</a:t>
            </a:r>
            <a:r>
              <a:rPr dirty="0" smtClean="0" sz="400">
                <a:solidFill>
                  <a:srgbClr val="25619C"/>
                </a:solidFill>
                <a:latin typeface="Arial"/>
                <a:cs typeface="Arial"/>
              </a:rPr>
              <a:t>O</a:t>
            </a:r>
            <a:r>
              <a:rPr dirty="0" smtClean="0" sz="400">
                <a:solidFill>
                  <a:srgbClr val="25619C"/>
                </a:solidFill>
                <a:latin typeface="Arial"/>
                <a:cs typeface="Arial"/>
              </a:rPr>
              <a:t>N</a:t>
            </a:r>
            <a:r>
              <a:rPr dirty="0" smtClean="0" sz="400" spc="50">
                <a:solidFill>
                  <a:srgbClr val="25619C"/>
                </a:solidFill>
                <a:latin typeface="Arial"/>
                <a:cs typeface="Arial"/>
              </a:rPr>
              <a:t> </a:t>
            </a:r>
            <a:r>
              <a:rPr dirty="0" smtClean="0" sz="400" spc="0">
                <a:solidFill>
                  <a:srgbClr val="25619C"/>
                </a:solidFill>
                <a:latin typeface="Arial"/>
                <a:cs typeface="Arial"/>
              </a:rPr>
              <a:t>5</a:t>
            </a:r>
            <a:r>
              <a:rPr dirty="0" smtClean="0" sz="400" spc="0">
                <a:solidFill>
                  <a:srgbClr val="25619C"/>
                </a:solidFill>
                <a:latin typeface="Arial"/>
                <a:cs typeface="Arial"/>
              </a:rPr>
              <a:t> </a:t>
            </a:r>
            <a:r>
              <a:rPr dirty="0" smtClean="0" sz="400" spc="1">
                <a:solidFill>
                  <a:srgbClr val="25619C"/>
                </a:solidFill>
                <a:latin typeface="Arial"/>
                <a:cs typeface="Arial"/>
              </a:rPr>
              <a:t> </a:t>
            </a:r>
            <a:r>
              <a:rPr dirty="0" smtClean="0" sz="400" spc="0">
                <a:solidFill>
                  <a:srgbClr val="25619C"/>
                </a:solidFill>
                <a:latin typeface="Arial"/>
                <a:cs typeface="Arial"/>
              </a:rPr>
              <a:t>U</a:t>
            </a:r>
            <a:r>
              <a:rPr dirty="0" smtClean="0" sz="400" spc="0">
                <a:solidFill>
                  <a:srgbClr val="25619C"/>
                </a:solidFill>
                <a:latin typeface="Arial"/>
                <a:cs typeface="Arial"/>
              </a:rPr>
              <a:t>L</a:t>
            </a:r>
            <a:r>
              <a:rPr dirty="0" smtClean="0" sz="400" spc="0">
                <a:solidFill>
                  <a:srgbClr val="074B8E"/>
                </a:solidFill>
                <a:latin typeface="Arial"/>
                <a:cs typeface="Arial"/>
              </a:rPr>
              <a:t>T</a:t>
            </a:r>
            <a:r>
              <a:rPr dirty="0" smtClean="0" sz="400" spc="50">
                <a:solidFill>
                  <a:srgbClr val="074B8E"/>
                </a:solidFill>
                <a:latin typeface="Arial"/>
                <a:cs typeface="Arial"/>
              </a:rPr>
              <a:t> </a:t>
            </a:r>
            <a:r>
              <a:rPr dirty="0" smtClean="0" sz="400" spc="0">
                <a:solidFill>
                  <a:srgbClr val="25619C"/>
                </a:solidFill>
                <a:latin typeface="Arial"/>
                <a:cs typeface="Arial"/>
              </a:rPr>
              <a:t>I</a:t>
            </a:r>
            <a:r>
              <a:rPr dirty="0" smtClean="0" sz="400" spc="0">
                <a:solidFill>
                  <a:srgbClr val="25619C"/>
                </a:solidFill>
                <a:latin typeface="Arial"/>
                <a:cs typeface="Arial"/>
              </a:rPr>
              <a:t>    </a:t>
            </a:r>
            <a:r>
              <a:rPr dirty="0" smtClean="0" sz="400" spc="4">
                <a:solidFill>
                  <a:srgbClr val="25619C"/>
                </a:solidFill>
                <a:latin typeface="Arial"/>
                <a:cs typeface="Arial"/>
              </a:rPr>
              <a:t> </a:t>
            </a:r>
            <a:r>
              <a:rPr dirty="0" smtClean="0" sz="400" spc="0">
                <a:solidFill>
                  <a:srgbClr val="25619C"/>
                </a:solidFill>
                <a:latin typeface="Arial"/>
                <a:cs typeface="Arial"/>
              </a:rPr>
              <a:t>N</a:t>
            </a:r>
            <a:r>
              <a:rPr dirty="0" smtClean="0" sz="400" spc="0">
                <a:solidFill>
                  <a:srgbClr val="25619C"/>
                </a:solidFill>
                <a:latin typeface="Arial"/>
                <a:cs typeface="Arial"/>
              </a:rPr>
              <a:t>G</a:t>
            </a:r>
            <a:r>
              <a:rPr dirty="0" smtClean="0" sz="400" spc="0">
                <a:solidFill>
                  <a:srgbClr val="4F7FAF"/>
                </a:solidFill>
                <a:latin typeface="Arial"/>
                <a:cs typeface="Arial"/>
              </a:rPr>
              <a:t>.</a:t>
            </a:r>
            <a:r>
              <a:rPr dirty="0" smtClean="0" sz="400" spc="50">
                <a:solidFill>
                  <a:srgbClr val="4F7FAF"/>
                </a:solidFill>
                <a:latin typeface="Arial"/>
                <a:cs typeface="Arial"/>
              </a:rPr>
              <a:t> </a:t>
            </a:r>
            <a:r>
              <a:rPr dirty="0" smtClean="0" sz="400" spc="0">
                <a:solidFill>
                  <a:srgbClr val="25619C"/>
                </a:solidFill>
                <a:latin typeface="Arial"/>
                <a:cs typeface="Arial"/>
              </a:rPr>
              <a:t>TE</a:t>
            </a:r>
            <a:r>
              <a:rPr dirty="0" smtClean="0" sz="400" spc="0">
                <a:solidFill>
                  <a:srgbClr val="25619C"/>
                </a:solidFill>
                <a:latin typeface="Arial"/>
                <a:cs typeface="Arial"/>
              </a:rPr>
              <a:t>C</a:t>
            </a:r>
            <a:r>
              <a:rPr dirty="0" smtClean="0" sz="400" spc="0">
                <a:solidFill>
                  <a:srgbClr val="25619C"/>
                </a:solidFill>
                <a:latin typeface="Arial"/>
                <a:cs typeface="Arial"/>
              </a:rPr>
              <a:t>H</a:t>
            </a:r>
            <a:r>
              <a:rPr dirty="0" smtClean="0" sz="400" spc="0">
                <a:solidFill>
                  <a:srgbClr val="25619C"/>
                </a:solidFill>
                <a:latin typeface="Arial"/>
                <a:cs typeface="Arial"/>
              </a:rPr>
              <a:t> </a:t>
            </a:r>
            <a:r>
              <a:rPr dirty="0" smtClean="0" sz="400" spc="2">
                <a:solidFill>
                  <a:srgbClr val="25619C"/>
                </a:solidFill>
                <a:latin typeface="Arial"/>
                <a:cs typeface="Arial"/>
              </a:rPr>
              <a:t> </a:t>
            </a:r>
            <a:r>
              <a:rPr dirty="0" smtClean="0" sz="400" spc="0">
                <a:solidFill>
                  <a:srgbClr val="25619C"/>
                </a:solidFill>
                <a:latin typeface="Arial"/>
                <a:cs typeface="Arial"/>
              </a:rPr>
              <a:t>N</a:t>
            </a:r>
            <a:r>
              <a:rPr dirty="0" smtClean="0" sz="400" spc="0">
                <a:solidFill>
                  <a:srgbClr val="25619C"/>
                </a:solidFill>
                <a:latin typeface="Arial"/>
                <a:cs typeface="Arial"/>
              </a:rPr>
              <a:t>O</a:t>
            </a:r>
            <a:r>
              <a:rPr dirty="0" smtClean="0" sz="400" spc="0">
                <a:solidFill>
                  <a:srgbClr val="25619C"/>
                </a:solidFill>
                <a:latin typeface="Arial"/>
                <a:cs typeface="Arial"/>
              </a:rPr>
              <a:t>L</a:t>
            </a:r>
            <a:r>
              <a:rPr dirty="0" smtClean="0" sz="400" spc="34">
                <a:solidFill>
                  <a:srgbClr val="25619C"/>
                </a:solidFill>
                <a:latin typeface="Arial"/>
                <a:cs typeface="Arial"/>
              </a:rPr>
              <a:t> </a:t>
            </a:r>
            <a:r>
              <a:rPr dirty="0" smtClean="0" sz="400" spc="0">
                <a:solidFill>
                  <a:srgbClr val="25619C"/>
                </a:solidFill>
                <a:latin typeface="Arial"/>
                <a:cs typeface="Arial"/>
              </a:rPr>
              <a:t>O</a:t>
            </a:r>
            <a:r>
              <a:rPr dirty="0" smtClean="0" sz="400" spc="0">
                <a:solidFill>
                  <a:srgbClr val="25619C"/>
                </a:solidFill>
                <a:latin typeface="Arial"/>
                <a:cs typeface="Arial"/>
              </a:rPr>
              <a:t> </a:t>
            </a:r>
            <a:r>
              <a:rPr dirty="0" smtClean="0" sz="400" spc="23">
                <a:solidFill>
                  <a:srgbClr val="25619C"/>
                </a:solidFill>
                <a:latin typeface="Arial"/>
                <a:cs typeface="Arial"/>
              </a:rPr>
              <a:t> </a:t>
            </a:r>
            <a:r>
              <a:rPr dirty="0" smtClean="0" sz="400" spc="0">
                <a:solidFill>
                  <a:srgbClr val="25619C"/>
                </a:solidFill>
                <a:latin typeface="Arial"/>
                <a:cs typeface="Arial"/>
              </a:rPr>
              <a:t>G</a:t>
            </a:r>
            <a:r>
              <a:rPr dirty="0" smtClean="0" sz="400" spc="0">
                <a:solidFill>
                  <a:srgbClr val="25619C"/>
                </a:solidFill>
                <a:latin typeface="Arial"/>
                <a:cs typeface="Arial"/>
              </a:rPr>
              <a:t> </a:t>
            </a:r>
            <a:r>
              <a:rPr dirty="0" smtClean="0" sz="400" spc="5">
                <a:solidFill>
                  <a:srgbClr val="25619C"/>
                </a:solidFill>
                <a:latin typeface="Arial"/>
                <a:cs typeface="Arial"/>
              </a:rPr>
              <a:t> </a:t>
            </a:r>
            <a:r>
              <a:rPr dirty="0" smtClean="0" sz="400" spc="0">
                <a:solidFill>
                  <a:srgbClr val="25619C"/>
                </a:solidFill>
                <a:latin typeface="Arial"/>
                <a:cs typeface="Arial"/>
              </a:rPr>
              <a:t>Y</a:t>
            </a:r>
            <a:r>
              <a:rPr dirty="0" smtClean="0" sz="400" spc="0">
                <a:solidFill>
                  <a:srgbClr val="4F7FAF"/>
                </a:solidFill>
                <a:latin typeface="Arial"/>
                <a:cs typeface="Arial"/>
              </a:rPr>
              <a:t>.</a:t>
            </a:r>
            <a:r>
              <a:rPr dirty="0" smtClean="0" sz="400" spc="50">
                <a:solidFill>
                  <a:srgbClr val="4F7FAF"/>
                </a:solidFill>
                <a:latin typeface="Arial"/>
                <a:cs typeface="Arial"/>
              </a:rPr>
              <a:t> </a:t>
            </a:r>
            <a:r>
              <a:rPr dirty="0" smtClean="0" sz="400" spc="0">
                <a:solidFill>
                  <a:srgbClr val="25619C"/>
                </a:solidFill>
                <a:latin typeface="Arial"/>
                <a:cs typeface="Arial"/>
              </a:rPr>
              <a:t>0</a:t>
            </a:r>
            <a:r>
              <a:rPr dirty="0" smtClean="0" sz="400" spc="43">
                <a:solidFill>
                  <a:srgbClr val="25619C"/>
                </a:solidFill>
                <a:latin typeface="Arial"/>
                <a:cs typeface="Arial"/>
              </a:rPr>
              <a:t> </a:t>
            </a:r>
            <a:r>
              <a:rPr dirty="0" smtClean="0" sz="400" spc="0">
                <a:solidFill>
                  <a:srgbClr val="25619C"/>
                </a:solidFill>
                <a:latin typeface="Arial"/>
                <a:cs typeface="Arial"/>
              </a:rPr>
              <a:t>U</a:t>
            </a:r>
            <a:r>
              <a:rPr dirty="0" smtClean="0" sz="400" spc="0">
                <a:solidFill>
                  <a:srgbClr val="25619C"/>
                </a:solidFill>
                <a:latin typeface="Arial"/>
                <a:cs typeface="Arial"/>
              </a:rPr>
              <a:t>T</a:t>
            </a:r>
            <a:r>
              <a:rPr dirty="0" smtClean="0" sz="400" spc="34">
                <a:solidFill>
                  <a:srgbClr val="25619C"/>
                </a:solidFill>
                <a:latin typeface="Arial"/>
                <a:cs typeface="Arial"/>
              </a:rPr>
              <a:t> </a:t>
            </a:r>
            <a:r>
              <a:rPr dirty="0" smtClean="0" sz="400" spc="0">
                <a:solidFill>
                  <a:srgbClr val="25619C"/>
                </a:solidFill>
                <a:latin typeface="Arial"/>
                <a:cs typeface="Arial"/>
              </a:rPr>
              <a:t>5</a:t>
            </a:r>
            <a:r>
              <a:rPr dirty="0" smtClean="0" sz="400" spc="65">
                <a:solidFill>
                  <a:srgbClr val="25619C"/>
                </a:solidFill>
                <a:latin typeface="Arial"/>
                <a:cs typeface="Arial"/>
              </a:rPr>
              <a:t> </a:t>
            </a:r>
            <a:r>
              <a:rPr dirty="0" smtClean="0" sz="400" spc="0">
                <a:solidFill>
                  <a:srgbClr val="25619C"/>
                </a:solidFill>
                <a:latin typeface="Arial"/>
                <a:cs typeface="Arial"/>
              </a:rPr>
              <a:t>0</a:t>
            </a:r>
            <a:r>
              <a:rPr dirty="0" smtClean="0" sz="400" spc="61">
                <a:solidFill>
                  <a:srgbClr val="25619C"/>
                </a:solidFill>
                <a:latin typeface="Arial"/>
                <a:cs typeface="Arial"/>
              </a:rPr>
              <a:t> </a:t>
            </a:r>
            <a:r>
              <a:rPr dirty="0" smtClean="0" sz="400" spc="0">
                <a:solidFill>
                  <a:srgbClr val="25619C"/>
                </a:solidFill>
                <a:latin typeface="Arial"/>
                <a:cs typeface="Arial"/>
              </a:rPr>
              <a:t>U</a:t>
            </a:r>
            <a:r>
              <a:rPr dirty="0" smtClean="0" sz="400" spc="0">
                <a:solidFill>
                  <a:srgbClr val="25619C"/>
                </a:solidFill>
                <a:latin typeface="Arial"/>
                <a:cs typeface="Arial"/>
              </a:rPr>
              <a:t>R</a:t>
            </a:r>
            <a:r>
              <a:rPr dirty="0" smtClean="0" sz="400" spc="34">
                <a:solidFill>
                  <a:srgbClr val="25619C"/>
                </a:solidFill>
                <a:latin typeface="Arial"/>
                <a:cs typeface="Arial"/>
              </a:rPr>
              <a:t> </a:t>
            </a:r>
            <a:r>
              <a:rPr dirty="0" smtClean="0" sz="400" spc="0">
                <a:solidFill>
                  <a:srgbClr val="25619C"/>
                </a:solidFill>
                <a:latin typeface="Arial"/>
                <a:cs typeface="Arial"/>
              </a:rPr>
              <a:t>C</a:t>
            </a:r>
            <a:r>
              <a:rPr dirty="0" smtClean="0" sz="400" spc="0">
                <a:solidFill>
                  <a:srgbClr val="25619C"/>
                </a:solidFill>
                <a:latin typeface="Arial"/>
                <a:cs typeface="Arial"/>
              </a:rPr>
              <a:t>I</a:t>
            </a:r>
            <a:r>
              <a:rPr dirty="0" smtClean="0" sz="400" spc="0">
                <a:solidFill>
                  <a:srgbClr val="25619C"/>
                </a:solidFill>
                <a:latin typeface="Arial"/>
                <a:cs typeface="Arial"/>
              </a:rPr>
              <a:t> </a:t>
            </a:r>
            <a:r>
              <a:rPr dirty="0" smtClean="0" sz="400" spc="-39">
                <a:solidFill>
                  <a:srgbClr val="25619C"/>
                </a:solidFill>
                <a:latin typeface="Arial"/>
                <a:cs typeface="Arial"/>
              </a:rPr>
              <a:t> </a:t>
            </a:r>
            <a:r>
              <a:rPr dirty="0" smtClean="0" sz="400" spc="0">
                <a:solidFill>
                  <a:srgbClr val="25619C"/>
                </a:solidFill>
                <a:latin typeface="Arial"/>
                <a:cs typeface="Arial"/>
              </a:rPr>
              <a:t>N</a:t>
            </a:r>
            <a:r>
              <a:rPr dirty="0" smtClean="0" sz="400" spc="0">
                <a:solidFill>
                  <a:srgbClr val="25619C"/>
                </a:solidFill>
                <a:latin typeface="Arial"/>
                <a:cs typeface="Arial"/>
              </a:rPr>
              <a:t>G</a:t>
            </a:r>
            <a:endParaRPr sz="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04098" y="6484419"/>
            <a:ext cx="988342" cy="1137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5"/>
              </a:spcBef>
            </a:pPr>
            <a:r>
              <a:rPr dirty="0" smtClean="0" sz="700" spc="4">
                <a:solidFill>
                  <a:srgbClr val="474747"/>
                </a:solidFill>
                <a:latin typeface="Arial"/>
                <a:cs typeface="Arial"/>
              </a:rPr>
              <a:t>P</a:t>
            </a:r>
            <a:r>
              <a:rPr dirty="0" smtClean="0" sz="700" spc="-4">
                <a:solidFill>
                  <a:srgbClr val="474747"/>
                </a:solidFill>
                <a:latin typeface="Arial"/>
                <a:cs typeface="Arial"/>
              </a:rPr>
              <a:t>r</a:t>
            </a:r>
            <a:r>
              <a:rPr dirty="0" smtClean="0" sz="700" spc="-4">
                <a:solidFill>
                  <a:srgbClr val="474747"/>
                </a:solidFill>
                <a:latin typeface="Arial"/>
                <a:cs typeface="Arial"/>
              </a:rPr>
              <a:t>e</a:t>
            </a:r>
            <a:r>
              <a:rPr dirty="0" smtClean="0" sz="700" spc="0">
                <a:solidFill>
                  <a:srgbClr val="474747"/>
                </a:solidFill>
                <a:latin typeface="Arial"/>
                <a:cs typeface="Arial"/>
              </a:rPr>
              <a:t>s</a:t>
            </a:r>
            <a:r>
              <a:rPr dirty="0" smtClean="0" sz="700" spc="-4">
                <a:solidFill>
                  <a:srgbClr val="474747"/>
                </a:solidFill>
                <a:latin typeface="Arial"/>
                <a:cs typeface="Arial"/>
              </a:rPr>
              <a:t>e</a:t>
            </a:r>
            <a:r>
              <a:rPr dirty="0" smtClean="0" sz="700" spc="-4">
                <a:solidFill>
                  <a:srgbClr val="474747"/>
                </a:solidFill>
                <a:latin typeface="Arial"/>
                <a:cs typeface="Arial"/>
              </a:rPr>
              <a:t>n</a:t>
            </a:r>
            <a:r>
              <a:rPr dirty="0" smtClean="0" sz="700" spc="0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dirty="0" smtClean="0" sz="700" spc="-4">
                <a:solidFill>
                  <a:srgbClr val="474747"/>
                </a:solidFill>
                <a:latin typeface="Arial"/>
                <a:cs typeface="Arial"/>
              </a:rPr>
              <a:t>a</a:t>
            </a:r>
            <a:r>
              <a:rPr dirty="0" smtClean="0" sz="700" spc="0">
                <a:solidFill>
                  <a:srgbClr val="474747"/>
                </a:solidFill>
                <a:latin typeface="Arial"/>
                <a:cs typeface="Arial"/>
              </a:rPr>
              <a:t>ti</a:t>
            </a:r>
            <a:r>
              <a:rPr dirty="0" smtClean="0" sz="700" spc="-4">
                <a:solidFill>
                  <a:srgbClr val="474747"/>
                </a:solidFill>
                <a:latin typeface="Arial"/>
                <a:cs typeface="Arial"/>
              </a:rPr>
              <a:t>o</a:t>
            </a:r>
            <a:r>
              <a:rPr dirty="0" smtClean="0" sz="700" spc="0">
                <a:solidFill>
                  <a:srgbClr val="474747"/>
                </a:solidFill>
                <a:latin typeface="Arial"/>
                <a:cs typeface="Arial"/>
              </a:rPr>
              <a:t>n</a:t>
            </a:r>
            <a:r>
              <a:rPr dirty="0" smtClean="0" sz="700" spc="-9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dirty="0" smtClean="0" sz="700" spc="4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dirty="0" smtClean="0" sz="700" spc="0">
                <a:solidFill>
                  <a:srgbClr val="474747"/>
                </a:solidFill>
                <a:latin typeface="Arial"/>
                <a:cs typeface="Arial"/>
              </a:rPr>
              <a:t>itle</a:t>
            </a:r>
            <a:r>
              <a:rPr dirty="0" smtClean="0" sz="700" spc="-18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474747"/>
                </a:solidFill>
                <a:latin typeface="Arial"/>
                <a:cs typeface="Arial"/>
              </a:rPr>
              <a:t>|</a:t>
            </a:r>
            <a:r>
              <a:rPr dirty="0" smtClean="0" sz="700" spc="8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474747"/>
                </a:solidFill>
                <a:latin typeface="Arial"/>
                <a:cs typeface="Arial"/>
              </a:rPr>
              <a:t>Da</a:t>
            </a:r>
            <a:r>
              <a:rPr dirty="0" smtClean="0" sz="700" spc="-4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dirty="0" smtClean="0" sz="700" spc="0">
                <a:solidFill>
                  <a:srgbClr val="474747"/>
                </a:solidFill>
                <a:latin typeface="Arial"/>
                <a:cs typeface="Arial"/>
              </a:rPr>
              <a:t>e</a:t>
            </a:r>
            <a:endParaRPr sz="7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7389622" y="6666385"/>
            <a:ext cx="2309483" cy="11592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25"/>
              </a:spcBef>
            </a:pP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Co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p</a:t>
            </a:r>
            <a:r>
              <a:rPr dirty="0" smtClean="0" sz="700" spc="-25">
                <a:solidFill>
                  <a:srgbClr val="909090"/>
                </a:solidFill>
                <a:latin typeface="Arial"/>
                <a:cs typeface="Arial"/>
              </a:rPr>
              <a:t>y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r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ig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h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t</a:t>
            </a:r>
            <a:r>
              <a:rPr dirty="0" smtClean="0" sz="700" spc="14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©</a:t>
            </a:r>
            <a:r>
              <a:rPr dirty="0" smtClean="0" sz="700" spc="-5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Ca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p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g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e</a:t>
            </a:r>
            <a:r>
              <a:rPr dirty="0" smtClean="0" sz="700" spc="9">
                <a:solidFill>
                  <a:srgbClr val="909090"/>
                </a:solidFill>
                <a:latin typeface="Arial"/>
                <a:cs typeface="Arial"/>
              </a:rPr>
              <a:t>m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ini</a:t>
            </a:r>
            <a:r>
              <a:rPr dirty="0" smtClean="0" sz="700" spc="-23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2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0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1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5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.</a:t>
            </a:r>
            <a:r>
              <a:rPr dirty="0" smtClean="0" sz="700" spc="2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dirty="0" smtClean="0" sz="700" spc="4">
                <a:solidFill>
                  <a:srgbClr val="909090"/>
                </a:solidFill>
                <a:latin typeface="Arial"/>
                <a:cs typeface="Arial"/>
              </a:rPr>
              <a:t>A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ll</a:t>
            </a:r>
            <a:r>
              <a:rPr dirty="0" smtClean="0" sz="700" spc="-17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Ri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g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h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ts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Res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e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r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v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e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d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       </a:t>
            </a:r>
            <a:r>
              <a:rPr dirty="0" smtClean="0" sz="700" spc="59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20</a:t>
            </a:r>
            <a:endParaRPr sz="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object 26"/>
          <p:cNvSpPr txBox="1"/>
          <p:nvPr/>
        </p:nvSpPr>
        <p:spPr>
          <a:xfrm>
            <a:off x="0" y="0"/>
            <a:ext cx="9905999" cy="63627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1000"/>
              </a:lnSpc>
            </a:pPr>
            <a:endParaRPr sz="1000"/>
          </a:p>
          <a:p>
            <a:pPr marR="358983" algn="r">
              <a:lnSpc>
                <a:spcPct val="95825"/>
              </a:lnSpc>
              <a:spcBef>
                <a:spcPts val="42366"/>
              </a:spcBef>
            </a:pPr>
            <a:r>
              <a:rPr dirty="0" smtClean="0" sz="2000" spc="9" b="1">
                <a:solidFill>
                  <a:srgbClr val="FFFFFF"/>
                </a:solidFill>
                <a:latin typeface="Arial"/>
                <a:cs typeface="Arial"/>
                <a:hlinkClick r:id="rId14"/>
              </a:rPr>
              <a:t>w</a:t>
            </a:r>
            <a:r>
              <a:rPr dirty="0" smtClean="0" sz="2000" spc="0" b="1">
                <a:solidFill>
                  <a:srgbClr val="FFFFFF"/>
                </a:solidFill>
                <a:latin typeface="Arial"/>
                <a:cs typeface="Arial"/>
                <a:hlinkClick r:id="rId14"/>
              </a:rPr>
              <a:t>w</a:t>
            </a:r>
            <a:r>
              <a:rPr dirty="0" smtClean="0" sz="2000" spc="-79" b="1">
                <a:solidFill>
                  <a:srgbClr val="FFFFFF"/>
                </a:solidFill>
                <a:latin typeface="Arial"/>
                <a:cs typeface="Arial"/>
                <a:hlinkClick r:id="rId14"/>
              </a:rPr>
              <a:t>w</a:t>
            </a:r>
            <a:r>
              <a:rPr dirty="0" smtClean="0" sz="2000" spc="0" b="1">
                <a:solidFill>
                  <a:srgbClr val="FFFFFF"/>
                </a:solidFill>
                <a:latin typeface="Arial"/>
                <a:cs typeface="Arial"/>
                <a:hlinkClick r:id="rId14"/>
              </a:rPr>
              <a:t>.capg</a:t>
            </a:r>
            <a:r>
              <a:rPr dirty="0" smtClean="0" sz="2000" spc="-9" b="1">
                <a:solidFill>
                  <a:srgbClr val="FFFFFF"/>
                </a:solidFill>
                <a:latin typeface="Arial"/>
                <a:cs typeface="Arial"/>
                <a:hlinkClick r:id="rId14"/>
              </a:rPr>
              <a:t>e</a:t>
            </a:r>
            <a:r>
              <a:rPr dirty="0" smtClean="0" sz="2000" spc="0" b="1">
                <a:solidFill>
                  <a:srgbClr val="FFFFFF"/>
                </a:solidFill>
                <a:latin typeface="Arial"/>
                <a:cs typeface="Arial"/>
                <a:hlinkClick r:id="rId14"/>
              </a:rPr>
              <a:t>m</a:t>
            </a:r>
            <a:r>
              <a:rPr dirty="0" smtClean="0" sz="2000" spc="-9" b="1">
                <a:solidFill>
                  <a:srgbClr val="FFFFFF"/>
                </a:solidFill>
                <a:latin typeface="Arial"/>
                <a:cs typeface="Arial"/>
                <a:hlinkClick r:id="rId14"/>
              </a:rPr>
              <a:t>i</a:t>
            </a:r>
            <a:r>
              <a:rPr dirty="0" smtClean="0" sz="2000" spc="0" b="1">
                <a:solidFill>
                  <a:srgbClr val="FFFFFF"/>
                </a:solidFill>
                <a:latin typeface="Arial"/>
                <a:cs typeface="Arial"/>
                <a:hlinkClick r:id="rId14"/>
              </a:rPr>
              <a:t>ni</a:t>
            </a:r>
            <a:r>
              <a:rPr dirty="0" smtClean="0" sz="2000" spc="-9" b="1">
                <a:solidFill>
                  <a:srgbClr val="FFFFFF"/>
                </a:solidFill>
                <a:latin typeface="Arial"/>
                <a:cs typeface="Arial"/>
                <a:hlinkClick r:id="rId14"/>
              </a:rPr>
              <a:t>.</a:t>
            </a:r>
            <a:r>
              <a:rPr dirty="0" smtClean="0" sz="2000" spc="0" b="1">
                <a:solidFill>
                  <a:srgbClr val="FFFFFF"/>
                </a:solidFill>
                <a:latin typeface="Arial"/>
                <a:cs typeface="Arial"/>
                <a:hlinkClick r:id="rId14"/>
              </a:rPr>
              <a:t>com</a:t>
            </a:r>
            <a:endParaRPr sz="20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0" y="1685925"/>
            <a:ext cx="9906000" cy="517207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" name="object 11"/>
          <p:cNvSpPr/>
          <p:nvPr/>
        </p:nvSpPr>
        <p:spPr>
          <a:xfrm>
            <a:off x="7939278" y="5932551"/>
            <a:ext cx="278218" cy="26376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" name="object 12"/>
          <p:cNvSpPr/>
          <p:nvPr/>
        </p:nvSpPr>
        <p:spPr>
          <a:xfrm>
            <a:off x="8274684" y="5932551"/>
            <a:ext cx="281317" cy="2667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" name="object 13"/>
          <p:cNvSpPr/>
          <p:nvPr/>
        </p:nvSpPr>
        <p:spPr>
          <a:xfrm>
            <a:off x="8903716" y="5932551"/>
            <a:ext cx="281317" cy="2667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" name="object 14"/>
          <p:cNvSpPr/>
          <p:nvPr/>
        </p:nvSpPr>
        <p:spPr>
          <a:xfrm>
            <a:off x="9242171" y="5932551"/>
            <a:ext cx="281317" cy="2667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" name="object 15"/>
          <p:cNvSpPr/>
          <p:nvPr/>
        </p:nvSpPr>
        <p:spPr>
          <a:xfrm>
            <a:off x="8575548" y="5917692"/>
            <a:ext cx="307848" cy="31394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" name="object 16"/>
          <p:cNvSpPr/>
          <p:nvPr/>
        </p:nvSpPr>
        <p:spPr>
          <a:xfrm>
            <a:off x="8613140" y="5932551"/>
            <a:ext cx="233425" cy="23812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" name="object 17"/>
          <p:cNvSpPr/>
          <p:nvPr/>
        </p:nvSpPr>
        <p:spPr>
          <a:xfrm>
            <a:off x="666750" y="844448"/>
            <a:ext cx="3154679" cy="73111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" name="object 18"/>
          <p:cNvSpPr/>
          <p:nvPr/>
        </p:nvSpPr>
        <p:spPr>
          <a:xfrm>
            <a:off x="6087491" y="1106868"/>
            <a:ext cx="3154680" cy="25876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9" name="object 19"/>
          <p:cNvSpPr/>
          <p:nvPr/>
        </p:nvSpPr>
        <p:spPr>
          <a:xfrm>
            <a:off x="0" y="0"/>
            <a:ext cx="9906000" cy="6362700"/>
          </a:xfrm>
          <a:custGeom>
            <a:avLst/>
            <a:gdLst/>
            <a:ahLst/>
            <a:cxnLst/>
            <a:rect l="l" t="t" r="r" b="b"/>
            <a:pathLst>
              <a:path w="9906000" h="6362700">
                <a:moveTo>
                  <a:pt x="9906000" y="0"/>
                </a:moveTo>
                <a:lnTo>
                  <a:pt x="0" y="0"/>
                </a:lnTo>
                <a:lnTo>
                  <a:pt x="0" y="6362700"/>
                </a:lnTo>
                <a:lnTo>
                  <a:pt x="9906000" y="6362700"/>
                </a:lnTo>
                <a:lnTo>
                  <a:pt x="9906000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0" name="object 20"/>
          <p:cNvSpPr/>
          <p:nvPr/>
        </p:nvSpPr>
        <p:spPr>
          <a:xfrm>
            <a:off x="0" y="0"/>
            <a:ext cx="9905999" cy="1128776"/>
          </a:xfrm>
          <a:custGeom>
            <a:avLst/>
            <a:gdLst/>
            <a:ahLst/>
            <a:cxnLst/>
            <a:rect l="l" t="t" r="r" b="b"/>
            <a:pathLst>
              <a:path w="9905999" h="1128776">
                <a:moveTo>
                  <a:pt x="0" y="0"/>
                </a:moveTo>
                <a:lnTo>
                  <a:pt x="0" y="801877"/>
                </a:lnTo>
                <a:lnTo>
                  <a:pt x="44020" y="809048"/>
                </a:lnTo>
                <a:lnTo>
                  <a:pt x="84981" y="817151"/>
                </a:lnTo>
                <a:lnTo>
                  <a:pt x="123037" y="826194"/>
                </a:lnTo>
                <a:lnTo>
                  <a:pt x="158345" y="836180"/>
                </a:lnTo>
                <a:lnTo>
                  <a:pt x="191060" y="847115"/>
                </a:lnTo>
                <a:lnTo>
                  <a:pt x="221337" y="859006"/>
                </a:lnTo>
                <a:lnTo>
                  <a:pt x="249331" y="871857"/>
                </a:lnTo>
                <a:lnTo>
                  <a:pt x="275198" y="885673"/>
                </a:lnTo>
                <a:lnTo>
                  <a:pt x="299094" y="900461"/>
                </a:lnTo>
                <a:lnTo>
                  <a:pt x="321173" y="916225"/>
                </a:lnTo>
                <a:lnTo>
                  <a:pt x="341591" y="932971"/>
                </a:lnTo>
                <a:lnTo>
                  <a:pt x="360503" y="950705"/>
                </a:lnTo>
                <a:lnTo>
                  <a:pt x="378066" y="969432"/>
                </a:lnTo>
                <a:lnTo>
                  <a:pt x="394433" y="989157"/>
                </a:lnTo>
                <a:lnTo>
                  <a:pt x="409761" y="1009886"/>
                </a:lnTo>
                <a:lnTo>
                  <a:pt x="424205" y="1031624"/>
                </a:lnTo>
                <a:lnTo>
                  <a:pt x="437921" y="1054376"/>
                </a:lnTo>
                <a:lnTo>
                  <a:pt x="451063" y="1078149"/>
                </a:lnTo>
                <a:lnTo>
                  <a:pt x="463787" y="1102947"/>
                </a:lnTo>
                <a:lnTo>
                  <a:pt x="476249" y="1128776"/>
                </a:lnTo>
                <a:lnTo>
                  <a:pt x="492137" y="1105914"/>
                </a:lnTo>
                <a:lnTo>
                  <a:pt x="507125" y="1083119"/>
                </a:lnTo>
                <a:lnTo>
                  <a:pt x="521491" y="1060491"/>
                </a:lnTo>
                <a:lnTo>
                  <a:pt x="535515" y="1038132"/>
                </a:lnTo>
                <a:lnTo>
                  <a:pt x="549474" y="1016144"/>
                </a:lnTo>
                <a:lnTo>
                  <a:pt x="578314" y="973690"/>
                </a:lnTo>
                <a:lnTo>
                  <a:pt x="610240" y="933941"/>
                </a:lnTo>
                <a:lnTo>
                  <a:pt x="647482" y="897713"/>
                </a:lnTo>
                <a:lnTo>
                  <a:pt x="692267" y="865821"/>
                </a:lnTo>
                <a:lnTo>
                  <a:pt x="746824" y="839079"/>
                </a:lnTo>
                <a:lnTo>
                  <a:pt x="813383" y="818301"/>
                </a:lnTo>
                <a:lnTo>
                  <a:pt x="851860" y="810403"/>
                </a:lnTo>
                <a:lnTo>
                  <a:pt x="894172" y="804302"/>
                </a:lnTo>
                <a:lnTo>
                  <a:pt x="940600" y="800100"/>
                </a:lnTo>
                <a:lnTo>
                  <a:pt x="9467849" y="800100"/>
                </a:lnTo>
                <a:lnTo>
                  <a:pt x="9502266" y="799084"/>
                </a:lnTo>
                <a:lnTo>
                  <a:pt x="9535270" y="795633"/>
                </a:lnTo>
                <a:lnTo>
                  <a:pt x="9566877" y="789889"/>
                </a:lnTo>
                <a:lnTo>
                  <a:pt x="9597103" y="781988"/>
                </a:lnTo>
                <a:lnTo>
                  <a:pt x="9625964" y="772072"/>
                </a:lnTo>
                <a:lnTo>
                  <a:pt x="9653477" y="760280"/>
                </a:lnTo>
                <a:lnTo>
                  <a:pt x="9679657" y="746750"/>
                </a:lnTo>
                <a:lnTo>
                  <a:pt x="9704521" y="731623"/>
                </a:lnTo>
                <a:lnTo>
                  <a:pt x="9728083" y="715038"/>
                </a:lnTo>
                <a:lnTo>
                  <a:pt x="9750361" y="697134"/>
                </a:lnTo>
                <a:lnTo>
                  <a:pt x="9771370" y="678051"/>
                </a:lnTo>
                <a:lnTo>
                  <a:pt x="9791126" y="657929"/>
                </a:lnTo>
                <a:lnTo>
                  <a:pt x="9809646" y="636906"/>
                </a:lnTo>
                <a:lnTo>
                  <a:pt x="9826945" y="615122"/>
                </a:lnTo>
                <a:lnTo>
                  <a:pt x="9843039" y="592716"/>
                </a:lnTo>
                <a:lnTo>
                  <a:pt x="9857945" y="569829"/>
                </a:lnTo>
                <a:lnTo>
                  <a:pt x="9871677" y="546599"/>
                </a:lnTo>
                <a:lnTo>
                  <a:pt x="9895689" y="499670"/>
                </a:lnTo>
                <a:lnTo>
                  <a:pt x="9905999" y="476250"/>
                </a:lnTo>
                <a:lnTo>
                  <a:pt x="9905999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1" name="object 21"/>
          <p:cNvSpPr/>
          <p:nvPr/>
        </p:nvSpPr>
        <p:spPr>
          <a:xfrm>
            <a:off x="2" y="438908"/>
            <a:ext cx="9905997" cy="724683"/>
          </a:xfrm>
          <a:custGeom>
            <a:avLst/>
            <a:gdLst/>
            <a:ahLst/>
            <a:cxnLst/>
            <a:rect l="l" t="t" r="r" b="b"/>
            <a:pathLst>
              <a:path w="9905997" h="724683">
                <a:moveTo>
                  <a:pt x="457934" y="611028"/>
                </a:moveTo>
                <a:lnTo>
                  <a:pt x="447559" y="591078"/>
                </a:lnTo>
                <a:lnTo>
                  <a:pt x="434873" y="569125"/>
                </a:lnTo>
                <a:lnTo>
                  <a:pt x="419745" y="545670"/>
                </a:lnTo>
                <a:lnTo>
                  <a:pt x="402043" y="521213"/>
                </a:lnTo>
                <a:lnTo>
                  <a:pt x="381637" y="496255"/>
                </a:lnTo>
                <a:lnTo>
                  <a:pt x="358395" y="471298"/>
                </a:lnTo>
                <a:lnTo>
                  <a:pt x="332187" y="446841"/>
                </a:lnTo>
                <a:lnTo>
                  <a:pt x="302881" y="423385"/>
                </a:lnTo>
                <a:lnTo>
                  <a:pt x="270346" y="401433"/>
                </a:lnTo>
                <a:lnTo>
                  <a:pt x="234452" y="381483"/>
                </a:lnTo>
                <a:lnTo>
                  <a:pt x="195067" y="364038"/>
                </a:lnTo>
                <a:lnTo>
                  <a:pt x="152061" y="349597"/>
                </a:lnTo>
                <a:lnTo>
                  <a:pt x="105301" y="338663"/>
                </a:lnTo>
                <a:lnTo>
                  <a:pt x="54658" y="331735"/>
                </a:lnTo>
                <a:lnTo>
                  <a:pt x="0" y="329314"/>
                </a:lnTo>
                <a:lnTo>
                  <a:pt x="0" y="396751"/>
                </a:lnTo>
                <a:lnTo>
                  <a:pt x="54658" y="399146"/>
                </a:lnTo>
                <a:lnTo>
                  <a:pt x="105301" y="406000"/>
                </a:lnTo>
                <a:lnTo>
                  <a:pt x="152061" y="416818"/>
                </a:lnTo>
                <a:lnTo>
                  <a:pt x="195067" y="431105"/>
                </a:lnTo>
                <a:lnTo>
                  <a:pt x="234452" y="448365"/>
                </a:lnTo>
                <a:lnTo>
                  <a:pt x="270346" y="468102"/>
                </a:lnTo>
                <a:lnTo>
                  <a:pt x="302881" y="489821"/>
                </a:lnTo>
                <a:lnTo>
                  <a:pt x="332187" y="513026"/>
                </a:lnTo>
                <a:lnTo>
                  <a:pt x="358395" y="537222"/>
                </a:lnTo>
                <a:lnTo>
                  <a:pt x="381637" y="561914"/>
                </a:lnTo>
                <a:lnTo>
                  <a:pt x="402043" y="586606"/>
                </a:lnTo>
                <a:lnTo>
                  <a:pt x="419745" y="610803"/>
                </a:lnTo>
                <a:lnTo>
                  <a:pt x="434873" y="634008"/>
                </a:lnTo>
                <a:lnTo>
                  <a:pt x="447559" y="655727"/>
                </a:lnTo>
                <a:lnTo>
                  <a:pt x="457934" y="675464"/>
                </a:lnTo>
                <a:lnTo>
                  <a:pt x="466129" y="692724"/>
                </a:lnTo>
                <a:lnTo>
                  <a:pt x="472274" y="707011"/>
                </a:lnTo>
                <a:lnTo>
                  <a:pt x="478942" y="724683"/>
                </a:lnTo>
                <a:lnTo>
                  <a:pt x="480511" y="724683"/>
                </a:lnTo>
                <a:lnTo>
                  <a:pt x="501570" y="675464"/>
                </a:lnTo>
                <a:lnTo>
                  <a:pt x="524719" y="634008"/>
                </a:lnTo>
                <a:lnTo>
                  <a:pt x="557705" y="586606"/>
                </a:lnTo>
                <a:lnTo>
                  <a:pt x="601594" y="537222"/>
                </a:lnTo>
                <a:lnTo>
                  <a:pt x="657454" y="489821"/>
                </a:lnTo>
                <a:lnTo>
                  <a:pt x="690206" y="468102"/>
                </a:lnTo>
                <a:lnTo>
                  <a:pt x="726352" y="448365"/>
                </a:lnTo>
                <a:lnTo>
                  <a:pt x="766024" y="431105"/>
                </a:lnTo>
                <a:lnTo>
                  <a:pt x="809355" y="416818"/>
                </a:lnTo>
                <a:lnTo>
                  <a:pt x="856480" y="406000"/>
                </a:lnTo>
                <a:lnTo>
                  <a:pt x="907532" y="399146"/>
                </a:lnTo>
                <a:lnTo>
                  <a:pt x="962644" y="396751"/>
                </a:lnTo>
                <a:lnTo>
                  <a:pt x="9419968" y="396751"/>
                </a:lnTo>
                <a:lnTo>
                  <a:pt x="9475086" y="394356"/>
                </a:lnTo>
                <a:lnTo>
                  <a:pt x="9526190" y="387502"/>
                </a:lnTo>
                <a:lnTo>
                  <a:pt x="9573408" y="376684"/>
                </a:lnTo>
                <a:lnTo>
                  <a:pt x="9616867" y="362397"/>
                </a:lnTo>
                <a:lnTo>
                  <a:pt x="9656697" y="345137"/>
                </a:lnTo>
                <a:lnTo>
                  <a:pt x="9693027" y="325400"/>
                </a:lnTo>
                <a:lnTo>
                  <a:pt x="9725984" y="303681"/>
                </a:lnTo>
                <a:lnTo>
                  <a:pt x="9755697" y="280476"/>
                </a:lnTo>
                <a:lnTo>
                  <a:pt x="9782294" y="256279"/>
                </a:lnTo>
                <a:lnTo>
                  <a:pt x="9805905" y="231587"/>
                </a:lnTo>
                <a:lnTo>
                  <a:pt x="9826657" y="206895"/>
                </a:lnTo>
                <a:lnTo>
                  <a:pt x="9844679" y="182699"/>
                </a:lnTo>
                <a:lnTo>
                  <a:pt x="9860100" y="159494"/>
                </a:lnTo>
                <a:lnTo>
                  <a:pt x="9873047" y="137775"/>
                </a:lnTo>
                <a:lnTo>
                  <a:pt x="9883650" y="118038"/>
                </a:lnTo>
                <a:lnTo>
                  <a:pt x="9892038" y="100778"/>
                </a:lnTo>
                <a:lnTo>
                  <a:pt x="9898337" y="86491"/>
                </a:lnTo>
                <a:lnTo>
                  <a:pt x="9905188" y="68819"/>
                </a:lnTo>
                <a:lnTo>
                  <a:pt x="9905997" y="66424"/>
                </a:lnTo>
                <a:lnTo>
                  <a:pt x="9905997" y="0"/>
                </a:lnTo>
                <a:lnTo>
                  <a:pt x="9905188" y="1382"/>
                </a:lnTo>
                <a:lnTo>
                  <a:pt x="9902678" y="8236"/>
                </a:lnTo>
                <a:lnTo>
                  <a:pt x="9898337" y="19054"/>
                </a:lnTo>
                <a:lnTo>
                  <a:pt x="9873047" y="70338"/>
                </a:lnTo>
                <a:lnTo>
                  <a:pt x="9844679" y="115262"/>
                </a:lnTo>
                <a:lnTo>
                  <a:pt x="9805905" y="164150"/>
                </a:lnTo>
                <a:lnTo>
                  <a:pt x="9755697" y="213039"/>
                </a:lnTo>
                <a:lnTo>
                  <a:pt x="9693027" y="257963"/>
                </a:lnTo>
                <a:lnTo>
                  <a:pt x="9656697" y="277700"/>
                </a:lnTo>
                <a:lnTo>
                  <a:pt x="9616867" y="294960"/>
                </a:lnTo>
                <a:lnTo>
                  <a:pt x="9573408" y="309247"/>
                </a:lnTo>
                <a:lnTo>
                  <a:pt x="9526190" y="320065"/>
                </a:lnTo>
                <a:lnTo>
                  <a:pt x="9475086" y="326919"/>
                </a:lnTo>
                <a:lnTo>
                  <a:pt x="9419968" y="329314"/>
                </a:lnTo>
                <a:lnTo>
                  <a:pt x="962644" y="329314"/>
                </a:lnTo>
                <a:lnTo>
                  <a:pt x="907532" y="331735"/>
                </a:lnTo>
                <a:lnTo>
                  <a:pt x="856480" y="338663"/>
                </a:lnTo>
                <a:lnTo>
                  <a:pt x="809355" y="349597"/>
                </a:lnTo>
                <a:lnTo>
                  <a:pt x="766024" y="364038"/>
                </a:lnTo>
                <a:lnTo>
                  <a:pt x="726352" y="381483"/>
                </a:lnTo>
                <a:lnTo>
                  <a:pt x="690206" y="401433"/>
                </a:lnTo>
                <a:lnTo>
                  <a:pt x="657454" y="423385"/>
                </a:lnTo>
                <a:lnTo>
                  <a:pt x="627961" y="446841"/>
                </a:lnTo>
                <a:lnTo>
                  <a:pt x="601594" y="471298"/>
                </a:lnTo>
                <a:lnTo>
                  <a:pt x="578220" y="496255"/>
                </a:lnTo>
                <a:lnTo>
                  <a:pt x="557705" y="521213"/>
                </a:lnTo>
                <a:lnTo>
                  <a:pt x="539916" y="545670"/>
                </a:lnTo>
                <a:lnTo>
                  <a:pt x="524719" y="569125"/>
                </a:lnTo>
                <a:lnTo>
                  <a:pt x="511982" y="591078"/>
                </a:lnTo>
                <a:lnTo>
                  <a:pt x="501570" y="611028"/>
                </a:lnTo>
                <a:lnTo>
                  <a:pt x="493351" y="628473"/>
                </a:lnTo>
                <a:lnTo>
                  <a:pt x="487190" y="642914"/>
                </a:lnTo>
                <a:lnTo>
                  <a:pt x="480511" y="660776"/>
                </a:lnTo>
                <a:lnTo>
                  <a:pt x="478942" y="660776"/>
                </a:lnTo>
                <a:lnTo>
                  <a:pt x="476502" y="653848"/>
                </a:lnTo>
                <a:lnTo>
                  <a:pt x="472274" y="642914"/>
                </a:lnTo>
                <a:lnTo>
                  <a:pt x="466129" y="628473"/>
                </a:lnTo>
                <a:lnTo>
                  <a:pt x="457934" y="61102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2" name="object 22"/>
          <p:cNvSpPr/>
          <p:nvPr/>
        </p:nvSpPr>
        <p:spPr>
          <a:xfrm>
            <a:off x="2" y="6362700"/>
            <a:ext cx="9905997" cy="0"/>
          </a:xfrm>
          <a:custGeom>
            <a:avLst/>
            <a:gdLst/>
            <a:ahLst/>
            <a:cxnLst/>
            <a:rect l="l" t="t" r="r" b="b"/>
            <a:pathLst>
              <a:path w="9905997" h="0">
                <a:moveTo>
                  <a:pt x="9905997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0097C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3" name="object 23"/>
          <p:cNvSpPr/>
          <p:nvPr/>
        </p:nvSpPr>
        <p:spPr>
          <a:xfrm>
            <a:off x="0" y="409956"/>
            <a:ext cx="9906000" cy="83515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4" name="object 24"/>
          <p:cNvSpPr/>
          <p:nvPr/>
        </p:nvSpPr>
        <p:spPr>
          <a:xfrm>
            <a:off x="45720" y="605028"/>
            <a:ext cx="106680" cy="10667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5" name="object 25"/>
          <p:cNvSpPr/>
          <p:nvPr/>
        </p:nvSpPr>
        <p:spPr>
          <a:xfrm>
            <a:off x="2" y="438908"/>
            <a:ext cx="9905997" cy="724683"/>
          </a:xfrm>
          <a:custGeom>
            <a:avLst/>
            <a:gdLst/>
            <a:ahLst/>
            <a:cxnLst/>
            <a:rect l="l" t="t" r="r" b="b"/>
            <a:pathLst>
              <a:path w="9905997" h="724683">
                <a:moveTo>
                  <a:pt x="457934" y="611028"/>
                </a:moveTo>
                <a:lnTo>
                  <a:pt x="447559" y="591078"/>
                </a:lnTo>
                <a:lnTo>
                  <a:pt x="434873" y="569125"/>
                </a:lnTo>
                <a:lnTo>
                  <a:pt x="419745" y="545670"/>
                </a:lnTo>
                <a:lnTo>
                  <a:pt x="402043" y="521213"/>
                </a:lnTo>
                <a:lnTo>
                  <a:pt x="381637" y="496255"/>
                </a:lnTo>
                <a:lnTo>
                  <a:pt x="358395" y="471298"/>
                </a:lnTo>
                <a:lnTo>
                  <a:pt x="332187" y="446841"/>
                </a:lnTo>
                <a:lnTo>
                  <a:pt x="302881" y="423385"/>
                </a:lnTo>
                <a:lnTo>
                  <a:pt x="270346" y="401433"/>
                </a:lnTo>
                <a:lnTo>
                  <a:pt x="234452" y="381483"/>
                </a:lnTo>
                <a:lnTo>
                  <a:pt x="195067" y="364038"/>
                </a:lnTo>
                <a:lnTo>
                  <a:pt x="152061" y="349597"/>
                </a:lnTo>
                <a:lnTo>
                  <a:pt x="105301" y="338663"/>
                </a:lnTo>
                <a:lnTo>
                  <a:pt x="54658" y="331735"/>
                </a:lnTo>
                <a:lnTo>
                  <a:pt x="0" y="329314"/>
                </a:lnTo>
                <a:lnTo>
                  <a:pt x="0" y="396751"/>
                </a:lnTo>
                <a:lnTo>
                  <a:pt x="54658" y="399146"/>
                </a:lnTo>
                <a:lnTo>
                  <a:pt x="105301" y="406000"/>
                </a:lnTo>
                <a:lnTo>
                  <a:pt x="152061" y="416818"/>
                </a:lnTo>
                <a:lnTo>
                  <a:pt x="195067" y="431105"/>
                </a:lnTo>
                <a:lnTo>
                  <a:pt x="234452" y="448365"/>
                </a:lnTo>
                <a:lnTo>
                  <a:pt x="270346" y="468102"/>
                </a:lnTo>
                <a:lnTo>
                  <a:pt x="302881" y="489821"/>
                </a:lnTo>
                <a:lnTo>
                  <a:pt x="332187" y="513026"/>
                </a:lnTo>
                <a:lnTo>
                  <a:pt x="358395" y="537222"/>
                </a:lnTo>
                <a:lnTo>
                  <a:pt x="381637" y="561914"/>
                </a:lnTo>
                <a:lnTo>
                  <a:pt x="402043" y="586606"/>
                </a:lnTo>
                <a:lnTo>
                  <a:pt x="419745" y="610803"/>
                </a:lnTo>
                <a:lnTo>
                  <a:pt x="434873" y="634008"/>
                </a:lnTo>
                <a:lnTo>
                  <a:pt x="447559" y="655727"/>
                </a:lnTo>
                <a:lnTo>
                  <a:pt x="457934" y="675464"/>
                </a:lnTo>
                <a:lnTo>
                  <a:pt x="466129" y="692724"/>
                </a:lnTo>
                <a:lnTo>
                  <a:pt x="472274" y="707011"/>
                </a:lnTo>
                <a:lnTo>
                  <a:pt x="478942" y="724683"/>
                </a:lnTo>
                <a:lnTo>
                  <a:pt x="480511" y="724683"/>
                </a:lnTo>
                <a:lnTo>
                  <a:pt x="501570" y="675464"/>
                </a:lnTo>
                <a:lnTo>
                  <a:pt x="524719" y="634008"/>
                </a:lnTo>
                <a:lnTo>
                  <a:pt x="557705" y="586606"/>
                </a:lnTo>
                <a:lnTo>
                  <a:pt x="601594" y="537222"/>
                </a:lnTo>
                <a:lnTo>
                  <a:pt x="657454" y="489821"/>
                </a:lnTo>
                <a:lnTo>
                  <a:pt x="690206" y="468102"/>
                </a:lnTo>
                <a:lnTo>
                  <a:pt x="726352" y="448365"/>
                </a:lnTo>
                <a:lnTo>
                  <a:pt x="766024" y="431105"/>
                </a:lnTo>
                <a:lnTo>
                  <a:pt x="809355" y="416818"/>
                </a:lnTo>
                <a:lnTo>
                  <a:pt x="856480" y="406000"/>
                </a:lnTo>
                <a:lnTo>
                  <a:pt x="907532" y="399146"/>
                </a:lnTo>
                <a:lnTo>
                  <a:pt x="962644" y="396751"/>
                </a:lnTo>
                <a:lnTo>
                  <a:pt x="9419968" y="396751"/>
                </a:lnTo>
                <a:lnTo>
                  <a:pt x="9475086" y="394356"/>
                </a:lnTo>
                <a:lnTo>
                  <a:pt x="9526190" y="387502"/>
                </a:lnTo>
                <a:lnTo>
                  <a:pt x="9573408" y="376684"/>
                </a:lnTo>
                <a:lnTo>
                  <a:pt x="9616867" y="362397"/>
                </a:lnTo>
                <a:lnTo>
                  <a:pt x="9656697" y="345137"/>
                </a:lnTo>
                <a:lnTo>
                  <a:pt x="9693027" y="325400"/>
                </a:lnTo>
                <a:lnTo>
                  <a:pt x="9725984" y="303681"/>
                </a:lnTo>
                <a:lnTo>
                  <a:pt x="9755697" y="280476"/>
                </a:lnTo>
                <a:lnTo>
                  <a:pt x="9782294" y="256279"/>
                </a:lnTo>
                <a:lnTo>
                  <a:pt x="9805905" y="231587"/>
                </a:lnTo>
                <a:lnTo>
                  <a:pt x="9826657" y="206895"/>
                </a:lnTo>
                <a:lnTo>
                  <a:pt x="9844679" y="182699"/>
                </a:lnTo>
                <a:lnTo>
                  <a:pt x="9860100" y="159494"/>
                </a:lnTo>
                <a:lnTo>
                  <a:pt x="9873047" y="137775"/>
                </a:lnTo>
                <a:lnTo>
                  <a:pt x="9883650" y="118038"/>
                </a:lnTo>
                <a:lnTo>
                  <a:pt x="9892038" y="100778"/>
                </a:lnTo>
                <a:lnTo>
                  <a:pt x="9898337" y="86491"/>
                </a:lnTo>
                <a:lnTo>
                  <a:pt x="9905188" y="68819"/>
                </a:lnTo>
                <a:lnTo>
                  <a:pt x="9905997" y="66424"/>
                </a:lnTo>
                <a:lnTo>
                  <a:pt x="9905997" y="0"/>
                </a:lnTo>
                <a:lnTo>
                  <a:pt x="9905188" y="1382"/>
                </a:lnTo>
                <a:lnTo>
                  <a:pt x="9902678" y="8236"/>
                </a:lnTo>
                <a:lnTo>
                  <a:pt x="9898337" y="19054"/>
                </a:lnTo>
                <a:lnTo>
                  <a:pt x="9873047" y="70338"/>
                </a:lnTo>
                <a:lnTo>
                  <a:pt x="9844679" y="115262"/>
                </a:lnTo>
                <a:lnTo>
                  <a:pt x="9805905" y="164150"/>
                </a:lnTo>
                <a:lnTo>
                  <a:pt x="9755697" y="213039"/>
                </a:lnTo>
                <a:lnTo>
                  <a:pt x="9693027" y="257963"/>
                </a:lnTo>
                <a:lnTo>
                  <a:pt x="9656697" y="277700"/>
                </a:lnTo>
                <a:lnTo>
                  <a:pt x="9616867" y="294960"/>
                </a:lnTo>
                <a:lnTo>
                  <a:pt x="9573408" y="309247"/>
                </a:lnTo>
                <a:lnTo>
                  <a:pt x="9526190" y="320065"/>
                </a:lnTo>
                <a:lnTo>
                  <a:pt x="9475086" y="326919"/>
                </a:lnTo>
                <a:lnTo>
                  <a:pt x="9419968" y="329314"/>
                </a:lnTo>
                <a:lnTo>
                  <a:pt x="962644" y="329314"/>
                </a:lnTo>
                <a:lnTo>
                  <a:pt x="907532" y="331735"/>
                </a:lnTo>
                <a:lnTo>
                  <a:pt x="856480" y="338663"/>
                </a:lnTo>
                <a:lnTo>
                  <a:pt x="809355" y="349597"/>
                </a:lnTo>
                <a:lnTo>
                  <a:pt x="766024" y="364038"/>
                </a:lnTo>
                <a:lnTo>
                  <a:pt x="726352" y="381483"/>
                </a:lnTo>
                <a:lnTo>
                  <a:pt x="690206" y="401433"/>
                </a:lnTo>
                <a:lnTo>
                  <a:pt x="657454" y="423385"/>
                </a:lnTo>
                <a:lnTo>
                  <a:pt x="627961" y="446841"/>
                </a:lnTo>
                <a:lnTo>
                  <a:pt x="601594" y="471298"/>
                </a:lnTo>
                <a:lnTo>
                  <a:pt x="578220" y="496255"/>
                </a:lnTo>
                <a:lnTo>
                  <a:pt x="557705" y="521213"/>
                </a:lnTo>
                <a:lnTo>
                  <a:pt x="539916" y="545670"/>
                </a:lnTo>
                <a:lnTo>
                  <a:pt x="524719" y="569125"/>
                </a:lnTo>
                <a:lnTo>
                  <a:pt x="511982" y="591078"/>
                </a:lnTo>
                <a:lnTo>
                  <a:pt x="501570" y="611028"/>
                </a:lnTo>
                <a:lnTo>
                  <a:pt x="493351" y="628473"/>
                </a:lnTo>
                <a:lnTo>
                  <a:pt x="487190" y="642914"/>
                </a:lnTo>
                <a:lnTo>
                  <a:pt x="480511" y="660776"/>
                </a:lnTo>
                <a:lnTo>
                  <a:pt x="478942" y="660776"/>
                </a:lnTo>
                <a:lnTo>
                  <a:pt x="476502" y="653848"/>
                </a:lnTo>
                <a:lnTo>
                  <a:pt x="472274" y="642914"/>
                </a:lnTo>
                <a:lnTo>
                  <a:pt x="466129" y="628473"/>
                </a:lnTo>
                <a:lnTo>
                  <a:pt x="457934" y="611028"/>
                </a:lnTo>
                <a:close/>
              </a:path>
            </a:pathLst>
          </a:custGeom>
          <a:solidFill>
            <a:srgbClr val="0097C6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1695069" y="455079"/>
            <a:ext cx="6560744" cy="3305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55"/>
              </a:lnSpc>
              <a:spcBef>
                <a:spcPts val="127"/>
              </a:spcBef>
            </a:pPr>
            <a:r>
              <a:rPr dirty="0" smtClean="0" sz="2400" spc="0" b="1">
                <a:solidFill>
                  <a:srgbClr val="0097C6"/>
                </a:solidFill>
                <a:latin typeface="Arial"/>
                <a:cs typeface="Arial"/>
              </a:rPr>
              <a:t>D</a:t>
            </a:r>
            <a:r>
              <a:rPr dirty="0" smtClean="0" sz="2400" spc="-9" b="1">
                <a:solidFill>
                  <a:srgbClr val="0097C6"/>
                </a:solidFill>
                <a:latin typeface="Arial"/>
                <a:cs typeface="Arial"/>
              </a:rPr>
              <a:t>E</a:t>
            </a:r>
            <a:r>
              <a:rPr dirty="0" smtClean="0" sz="2400" spc="0" b="1">
                <a:solidFill>
                  <a:srgbClr val="0097C6"/>
                </a:solidFill>
                <a:latin typeface="Arial"/>
                <a:cs typeface="Arial"/>
              </a:rPr>
              <a:t>L</a:t>
            </a:r>
            <a:r>
              <a:rPr dirty="0" smtClean="0" sz="2400" spc="-9" b="1">
                <a:solidFill>
                  <a:srgbClr val="0097C6"/>
                </a:solidFill>
                <a:latin typeface="Arial"/>
                <a:cs typeface="Arial"/>
              </a:rPr>
              <a:t>E</a:t>
            </a:r>
            <a:r>
              <a:rPr dirty="0" smtClean="0" sz="2400" spc="0" b="1">
                <a:solidFill>
                  <a:srgbClr val="0097C6"/>
                </a:solidFill>
                <a:latin typeface="Arial"/>
                <a:cs typeface="Arial"/>
              </a:rPr>
              <a:t>TE</a:t>
            </a:r>
            <a:r>
              <a:rPr dirty="0" smtClean="0" sz="2400" spc="0" b="1">
                <a:solidFill>
                  <a:srgbClr val="0097C6"/>
                </a:solidFill>
                <a:latin typeface="Arial"/>
                <a:cs typeface="Arial"/>
              </a:rPr>
              <a:t> </a:t>
            </a:r>
            <a:r>
              <a:rPr dirty="0" smtClean="0" sz="2400" spc="-179" b="1">
                <a:solidFill>
                  <a:srgbClr val="0097C6"/>
                </a:solidFill>
                <a:latin typeface="Arial"/>
                <a:cs typeface="Arial"/>
              </a:rPr>
              <a:t>T</a:t>
            </a:r>
            <a:r>
              <a:rPr dirty="0" smtClean="0" sz="2400" spc="0" b="1">
                <a:solidFill>
                  <a:srgbClr val="0097C6"/>
                </a:solidFill>
                <a:latin typeface="Arial"/>
                <a:cs typeface="Arial"/>
              </a:rPr>
              <a:t>a</a:t>
            </a:r>
            <a:r>
              <a:rPr dirty="0" smtClean="0" sz="2400" spc="-4" b="1">
                <a:solidFill>
                  <a:srgbClr val="0097C6"/>
                </a:solidFill>
                <a:latin typeface="Arial"/>
                <a:cs typeface="Arial"/>
              </a:rPr>
              <a:t>s</a:t>
            </a:r>
            <a:r>
              <a:rPr dirty="0" smtClean="0" sz="2400" spc="0" b="1">
                <a:solidFill>
                  <a:srgbClr val="0097C6"/>
                </a:solidFill>
                <a:latin typeface="Arial"/>
                <a:cs typeface="Arial"/>
              </a:rPr>
              <a:t>k</a:t>
            </a:r>
            <a:r>
              <a:rPr dirty="0" smtClean="0" sz="2400" spc="0" b="1">
                <a:solidFill>
                  <a:srgbClr val="0097C6"/>
                </a:solidFill>
                <a:latin typeface="Arial"/>
                <a:cs typeface="Arial"/>
              </a:rPr>
              <a:t> </a:t>
            </a:r>
            <a:r>
              <a:rPr dirty="0" smtClean="0" sz="2400" spc="0" b="1">
                <a:solidFill>
                  <a:srgbClr val="0097C6"/>
                </a:solidFill>
                <a:latin typeface="Arial"/>
                <a:cs typeface="Arial"/>
              </a:rPr>
              <a:t>Differen</a:t>
            </a:r>
            <a:r>
              <a:rPr dirty="0" smtClean="0" sz="2400" spc="-4" b="1">
                <a:solidFill>
                  <a:srgbClr val="0097C6"/>
                </a:solidFill>
                <a:latin typeface="Arial"/>
                <a:cs typeface="Arial"/>
              </a:rPr>
              <a:t>c</a:t>
            </a:r>
            <a:r>
              <a:rPr dirty="0" smtClean="0" sz="2400" spc="0" b="1">
                <a:solidFill>
                  <a:srgbClr val="0097C6"/>
                </a:solidFill>
                <a:latin typeface="Arial"/>
                <a:cs typeface="Arial"/>
              </a:rPr>
              <a:t>es</a:t>
            </a:r>
            <a:r>
              <a:rPr dirty="0" smtClean="0" sz="2400" spc="9" b="1">
                <a:solidFill>
                  <a:srgbClr val="0097C6"/>
                </a:solidFill>
                <a:latin typeface="Arial"/>
                <a:cs typeface="Arial"/>
              </a:rPr>
              <a:t> </a:t>
            </a:r>
            <a:r>
              <a:rPr dirty="0" smtClean="0" sz="2400" spc="0" b="1">
                <a:solidFill>
                  <a:srgbClr val="0097C6"/>
                </a:solidFill>
                <a:latin typeface="Arial"/>
                <a:cs typeface="Arial"/>
              </a:rPr>
              <a:t>from</a:t>
            </a:r>
            <a:r>
              <a:rPr dirty="0" smtClean="0" sz="2400" spc="0" b="1">
                <a:solidFill>
                  <a:srgbClr val="0097C6"/>
                </a:solidFill>
                <a:latin typeface="Arial"/>
                <a:cs typeface="Arial"/>
              </a:rPr>
              <a:t> </a:t>
            </a:r>
            <a:r>
              <a:rPr dirty="0" smtClean="0" sz="2400" spc="0" b="1">
                <a:solidFill>
                  <a:srgbClr val="0097C6"/>
                </a:solidFill>
                <a:latin typeface="Arial"/>
                <a:cs typeface="Arial"/>
              </a:rPr>
              <a:t>IMPO</a:t>
            </a:r>
            <a:r>
              <a:rPr dirty="0" smtClean="0" sz="2400" spc="-9" b="1">
                <a:solidFill>
                  <a:srgbClr val="0097C6"/>
                </a:solidFill>
                <a:latin typeface="Arial"/>
                <a:cs typeface="Arial"/>
              </a:rPr>
              <a:t>R</a:t>
            </a:r>
            <a:r>
              <a:rPr dirty="0" smtClean="0" sz="2400" spc="0" b="1">
                <a:solidFill>
                  <a:srgbClr val="0097C6"/>
                </a:solidFill>
                <a:latin typeface="Arial"/>
                <a:cs typeface="Arial"/>
              </a:rPr>
              <a:t>T</a:t>
            </a:r>
            <a:r>
              <a:rPr dirty="0" smtClean="0" sz="2400" spc="-9" b="1">
                <a:solidFill>
                  <a:srgbClr val="0097C6"/>
                </a:solidFill>
                <a:latin typeface="Arial"/>
                <a:cs typeface="Arial"/>
              </a:rPr>
              <a:t> </a:t>
            </a:r>
            <a:r>
              <a:rPr dirty="0" smtClean="0" sz="2400" spc="-184" b="1">
                <a:solidFill>
                  <a:srgbClr val="0097C6"/>
                </a:solidFill>
                <a:latin typeface="Arial"/>
                <a:cs typeface="Arial"/>
              </a:rPr>
              <a:t>T</a:t>
            </a:r>
            <a:r>
              <a:rPr dirty="0" smtClean="0" sz="2400" spc="0" b="1">
                <a:solidFill>
                  <a:srgbClr val="0097C6"/>
                </a:solidFill>
                <a:latin typeface="Arial"/>
                <a:cs typeface="Arial"/>
              </a:rPr>
              <a:t>a</a:t>
            </a:r>
            <a:r>
              <a:rPr dirty="0" smtClean="0" sz="2400" spc="-4" b="1">
                <a:solidFill>
                  <a:srgbClr val="0097C6"/>
                </a:solidFill>
                <a:latin typeface="Arial"/>
                <a:cs typeface="Arial"/>
              </a:rPr>
              <a:t>s</a:t>
            </a:r>
            <a:r>
              <a:rPr dirty="0" smtClean="0" sz="2400" spc="0" b="1">
                <a:solidFill>
                  <a:srgbClr val="0097C6"/>
                </a:solidFill>
                <a:latin typeface="Arial"/>
                <a:cs typeface="Arial"/>
              </a:rPr>
              <a:t>k</a:t>
            </a:r>
            <a:endParaRPr sz="2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59740" y="1371199"/>
            <a:ext cx="209803" cy="3942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070"/>
              </a:lnSpc>
              <a:spcBef>
                <a:spcPts val="153"/>
              </a:spcBef>
            </a:pPr>
            <a:r>
              <a:rPr dirty="0" smtClean="0" sz="2900" spc="0">
                <a:solidFill>
                  <a:srgbClr val="0097C6"/>
                </a:solidFill>
                <a:latin typeface="Arial"/>
                <a:cs typeface="Arial"/>
              </a:rPr>
              <a:t>•</a:t>
            </a:r>
            <a:endParaRPr sz="29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88340" y="1393444"/>
            <a:ext cx="8039201" cy="83662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055"/>
              </a:lnSpc>
              <a:spcBef>
                <a:spcPts val="152"/>
              </a:spcBef>
            </a:pPr>
            <a:r>
              <a:rPr dirty="0" smtClean="0" baseline="2824" sz="4350" spc="0" b="1">
                <a:solidFill>
                  <a:srgbClr val="253046"/>
                </a:solidFill>
                <a:latin typeface="Calibri"/>
                <a:cs typeface="Calibri"/>
              </a:rPr>
              <a:t>DELETE</a:t>
            </a:r>
            <a:r>
              <a:rPr dirty="0" smtClean="0" baseline="2824" sz="4350" spc="-39" b="1">
                <a:solidFill>
                  <a:srgbClr val="253046"/>
                </a:solidFill>
                <a:latin typeface="Calibri"/>
                <a:cs typeface="Calibri"/>
              </a:rPr>
              <a:t> </a:t>
            </a:r>
            <a:r>
              <a:rPr dirty="0" smtClean="0" baseline="2824" sz="4350" spc="-19" b="1">
                <a:solidFill>
                  <a:srgbClr val="253046"/>
                </a:solidFill>
                <a:latin typeface="Calibri"/>
                <a:cs typeface="Calibri"/>
              </a:rPr>
              <a:t>t</a:t>
            </a:r>
            <a:r>
              <a:rPr dirty="0" smtClean="0" baseline="2824" sz="4350" spc="0" b="1">
                <a:solidFill>
                  <a:srgbClr val="253046"/>
                </a:solidFill>
                <a:latin typeface="Calibri"/>
                <a:cs typeface="Calibri"/>
              </a:rPr>
              <a:t>as</a:t>
            </a:r>
            <a:r>
              <a:rPr dirty="0" smtClean="0" baseline="2824" sz="4350" spc="-25" b="1">
                <a:solidFill>
                  <a:srgbClr val="253046"/>
                </a:solidFill>
                <a:latin typeface="Calibri"/>
                <a:cs typeface="Calibri"/>
              </a:rPr>
              <a:t>k</a:t>
            </a:r>
            <a:r>
              <a:rPr dirty="0" smtClean="0" baseline="2824" sz="4350" spc="0" b="1">
                <a:solidFill>
                  <a:srgbClr val="253046"/>
                </a:solidFill>
                <a:latin typeface="Calibri"/>
                <a:cs typeface="Calibri"/>
              </a:rPr>
              <a:t>s</a:t>
            </a:r>
            <a:r>
              <a:rPr dirty="0" smtClean="0" baseline="2824" sz="4350" spc="0" b="1">
                <a:solidFill>
                  <a:srgbClr val="253046"/>
                </a:solidFill>
                <a:latin typeface="Calibri"/>
                <a:cs typeface="Calibri"/>
              </a:rPr>
              <a:t> </a:t>
            </a:r>
            <a:r>
              <a:rPr dirty="0" smtClean="0" baseline="2824" sz="4350" spc="0" b="1">
                <a:solidFill>
                  <a:srgbClr val="253046"/>
                </a:solidFill>
                <a:latin typeface="Calibri"/>
                <a:cs typeface="Calibri"/>
              </a:rPr>
              <a:t>ope</a:t>
            </a:r>
            <a:r>
              <a:rPr dirty="0" smtClean="0" baseline="2824" sz="4350" spc="-59" b="1">
                <a:solidFill>
                  <a:srgbClr val="253046"/>
                </a:solidFill>
                <a:latin typeface="Calibri"/>
                <a:cs typeface="Calibri"/>
              </a:rPr>
              <a:t>r</a:t>
            </a:r>
            <a:r>
              <a:rPr dirty="0" smtClean="0" baseline="2824" sz="4350" spc="-29" b="1">
                <a:solidFill>
                  <a:srgbClr val="253046"/>
                </a:solidFill>
                <a:latin typeface="Calibri"/>
                <a:cs typeface="Calibri"/>
              </a:rPr>
              <a:t>a</a:t>
            </a:r>
            <a:r>
              <a:rPr dirty="0" smtClean="0" baseline="2824" sz="4350" spc="-34" b="1">
                <a:solidFill>
                  <a:srgbClr val="253046"/>
                </a:solidFill>
                <a:latin typeface="Calibri"/>
                <a:cs typeface="Calibri"/>
              </a:rPr>
              <a:t>t</a:t>
            </a:r>
            <a:r>
              <a:rPr dirty="0" smtClean="0" baseline="2824" sz="4350" spc="0" b="1">
                <a:solidFill>
                  <a:srgbClr val="253046"/>
                </a:solidFill>
                <a:latin typeface="Calibri"/>
                <a:cs typeface="Calibri"/>
              </a:rPr>
              <a:t>e</a:t>
            </a:r>
            <a:r>
              <a:rPr dirty="0" smtClean="0" baseline="2824" sz="4350" spc="-29" b="1">
                <a:solidFill>
                  <a:srgbClr val="253046"/>
                </a:solidFill>
                <a:latin typeface="Calibri"/>
                <a:cs typeface="Calibri"/>
              </a:rPr>
              <a:t> </a:t>
            </a:r>
            <a:r>
              <a:rPr dirty="0" smtClean="0" baseline="2824" sz="4350" spc="-19" b="1">
                <a:solidFill>
                  <a:srgbClr val="253046"/>
                </a:solidFill>
                <a:latin typeface="Calibri"/>
                <a:cs typeface="Calibri"/>
              </a:rPr>
              <a:t>v</a:t>
            </a:r>
            <a:r>
              <a:rPr dirty="0" smtClean="0" baseline="2824" sz="4350" spc="0" b="1">
                <a:solidFill>
                  <a:srgbClr val="253046"/>
                </a:solidFill>
                <a:latin typeface="Calibri"/>
                <a:cs typeface="Calibri"/>
              </a:rPr>
              <a:t>e</a:t>
            </a:r>
            <a:r>
              <a:rPr dirty="0" smtClean="0" baseline="2824" sz="4350" spc="9" b="1">
                <a:solidFill>
                  <a:srgbClr val="253046"/>
                </a:solidFill>
                <a:latin typeface="Calibri"/>
                <a:cs typeface="Calibri"/>
              </a:rPr>
              <a:t>r</a:t>
            </a:r>
            <a:r>
              <a:rPr dirty="0" smtClean="0" baseline="2824" sz="4350" spc="0" b="1">
                <a:solidFill>
                  <a:srgbClr val="253046"/>
                </a:solidFill>
                <a:latin typeface="Calibri"/>
                <a:cs typeface="Calibri"/>
              </a:rPr>
              <a:t>y</a:t>
            </a:r>
            <a:r>
              <a:rPr dirty="0" smtClean="0" baseline="2824" sz="4350" spc="-25" b="1">
                <a:solidFill>
                  <a:srgbClr val="253046"/>
                </a:solidFill>
                <a:latin typeface="Calibri"/>
                <a:cs typeface="Calibri"/>
              </a:rPr>
              <a:t> </a:t>
            </a:r>
            <a:r>
              <a:rPr dirty="0" smtClean="0" baseline="2824" sz="4350" spc="0" b="1">
                <a:solidFill>
                  <a:srgbClr val="253046"/>
                </a:solidFill>
                <a:latin typeface="Calibri"/>
                <a:cs typeface="Calibri"/>
              </a:rPr>
              <a:t>simi</a:t>
            </a:r>
            <a:r>
              <a:rPr dirty="0" smtClean="0" baseline="2824" sz="4350" spc="-9" b="1">
                <a:solidFill>
                  <a:srgbClr val="253046"/>
                </a:solidFill>
                <a:latin typeface="Calibri"/>
                <a:cs typeface="Calibri"/>
              </a:rPr>
              <a:t>l</a:t>
            </a:r>
            <a:r>
              <a:rPr dirty="0" smtClean="0" baseline="2824" sz="4350" spc="0" b="1">
                <a:solidFill>
                  <a:srgbClr val="253046"/>
                </a:solidFill>
                <a:latin typeface="Calibri"/>
                <a:cs typeface="Calibri"/>
              </a:rPr>
              <a:t>ar</a:t>
            </a:r>
            <a:r>
              <a:rPr dirty="0" smtClean="0" baseline="2824" sz="4350" spc="-9" b="1">
                <a:solidFill>
                  <a:srgbClr val="253046"/>
                </a:solidFill>
                <a:latin typeface="Calibri"/>
                <a:cs typeface="Calibri"/>
              </a:rPr>
              <a:t>l</a:t>
            </a:r>
            <a:r>
              <a:rPr dirty="0" smtClean="0" baseline="2824" sz="4350" spc="0" b="1">
                <a:solidFill>
                  <a:srgbClr val="253046"/>
                </a:solidFill>
                <a:latin typeface="Calibri"/>
                <a:cs typeface="Calibri"/>
              </a:rPr>
              <a:t>y</a:t>
            </a:r>
            <a:r>
              <a:rPr dirty="0" smtClean="0" baseline="2824" sz="4350" spc="19" b="1">
                <a:solidFill>
                  <a:srgbClr val="253046"/>
                </a:solidFill>
                <a:latin typeface="Calibri"/>
                <a:cs typeface="Calibri"/>
              </a:rPr>
              <a:t> </a:t>
            </a:r>
            <a:r>
              <a:rPr dirty="0" smtClean="0" baseline="2824" sz="4350" spc="-19" b="1">
                <a:solidFill>
                  <a:srgbClr val="253046"/>
                </a:solidFill>
                <a:latin typeface="Calibri"/>
                <a:cs typeface="Calibri"/>
              </a:rPr>
              <a:t>t</a:t>
            </a:r>
            <a:r>
              <a:rPr dirty="0" smtClean="0" baseline="2824" sz="4350" spc="0" b="1">
                <a:solidFill>
                  <a:srgbClr val="253046"/>
                </a:solidFill>
                <a:latin typeface="Calibri"/>
                <a:cs typeface="Calibri"/>
              </a:rPr>
              <a:t>o</a:t>
            </a:r>
            <a:r>
              <a:rPr dirty="0" smtClean="0" baseline="2824" sz="4350" spc="-19" b="1">
                <a:solidFill>
                  <a:srgbClr val="253046"/>
                </a:solidFill>
                <a:latin typeface="Calibri"/>
                <a:cs typeface="Calibri"/>
              </a:rPr>
              <a:t> </a:t>
            </a:r>
            <a:r>
              <a:rPr dirty="0" smtClean="0" baseline="2824" sz="4350" spc="0" b="1">
                <a:solidFill>
                  <a:srgbClr val="253046"/>
                </a:solidFill>
                <a:latin typeface="Calibri"/>
                <a:cs typeface="Calibri"/>
              </a:rPr>
              <a:t>I</a:t>
            </a:r>
            <a:r>
              <a:rPr dirty="0" smtClean="0" baseline="2824" sz="4350" spc="9" b="1">
                <a:solidFill>
                  <a:srgbClr val="253046"/>
                </a:solidFill>
                <a:latin typeface="Calibri"/>
                <a:cs typeface="Calibri"/>
              </a:rPr>
              <a:t>M</a:t>
            </a:r>
            <a:r>
              <a:rPr dirty="0" smtClean="0" baseline="2824" sz="4350" spc="0" b="1">
                <a:solidFill>
                  <a:srgbClr val="253046"/>
                </a:solidFill>
                <a:latin typeface="Calibri"/>
                <a:cs typeface="Calibri"/>
              </a:rPr>
              <a:t>PO</a:t>
            </a:r>
            <a:r>
              <a:rPr dirty="0" smtClean="0" baseline="2824" sz="4350" spc="-19" b="1">
                <a:solidFill>
                  <a:srgbClr val="253046"/>
                </a:solidFill>
                <a:latin typeface="Calibri"/>
                <a:cs typeface="Calibri"/>
              </a:rPr>
              <a:t>R</a:t>
            </a:r>
            <a:r>
              <a:rPr dirty="0" smtClean="0" baseline="2824" sz="4350" spc="0" b="1">
                <a:solidFill>
                  <a:srgbClr val="253046"/>
                </a:solidFill>
                <a:latin typeface="Calibri"/>
                <a:cs typeface="Calibri"/>
              </a:rPr>
              <a:t>T</a:t>
            </a:r>
            <a:r>
              <a:rPr dirty="0" smtClean="0" baseline="2824" sz="4350" spc="-29" b="1">
                <a:solidFill>
                  <a:srgbClr val="253046"/>
                </a:solidFill>
                <a:latin typeface="Calibri"/>
                <a:cs typeface="Calibri"/>
              </a:rPr>
              <a:t> </a:t>
            </a:r>
            <a:r>
              <a:rPr dirty="0" smtClean="0" baseline="2824" sz="4350" spc="-19" b="1">
                <a:solidFill>
                  <a:srgbClr val="253046"/>
                </a:solidFill>
                <a:latin typeface="Calibri"/>
                <a:cs typeface="Calibri"/>
              </a:rPr>
              <a:t>t</a:t>
            </a:r>
            <a:r>
              <a:rPr dirty="0" smtClean="0" baseline="2824" sz="4350" spc="0" b="1">
                <a:solidFill>
                  <a:srgbClr val="253046"/>
                </a:solidFill>
                <a:latin typeface="Calibri"/>
                <a:cs typeface="Calibri"/>
              </a:rPr>
              <a:t>as</a:t>
            </a:r>
            <a:r>
              <a:rPr dirty="0" smtClean="0" baseline="2824" sz="4350" spc="-25" b="1">
                <a:solidFill>
                  <a:srgbClr val="253046"/>
                </a:solidFill>
                <a:latin typeface="Calibri"/>
                <a:cs typeface="Calibri"/>
              </a:rPr>
              <a:t>k</a:t>
            </a:r>
            <a:r>
              <a:rPr dirty="0" smtClean="0" baseline="2824" sz="4350" spc="0" b="1">
                <a:solidFill>
                  <a:srgbClr val="253046"/>
                </a:solidFill>
                <a:latin typeface="Calibri"/>
                <a:cs typeface="Calibri"/>
              </a:rPr>
              <a:t>s</a:t>
            </a:r>
            <a:endParaRPr sz="2900">
              <a:latin typeface="Calibri"/>
              <a:cs typeface="Calibri"/>
            </a:endParaRPr>
          </a:p>
          <a:p>
            <a:pPr marL="12700" marR="55321">
              <a:lnSpc>
                <a:spcPts val="3485"/>
              </a:lnSpc>
              <a:spcBef>
                <a:spcPts val="21"/>
              </a:spcBef>
            </a:pPr>
            <a:r>
              <a:rPr dirty="0" smtClean="0" baseline="1883" sz="4350" spc="0" b="1">
                <a:solidFill>
                  <a:srgbClr val="253046"/>
                </a:solidFill>
                <a:latin typeface="Calibri"/>
                <a:cs typeface="Calibri"/>
              </a:rPr>
              <a:t>w</a:t>
            </a:r>
            <a:r>
              <a:rPr dirty="0" smtClean="0" baseline="1883" sz="4350" spc="-9" b="1">
                <a:solidFill>
                  <a:srgbClr val="253046"/>
                </a:solidFill>
                <a:latin typeface="Calibri"/>
                <a:cs typeface="Calibri"/>
              </a:rPr>
              <a:t>i</a:t>
            </a:r>
            <a:r>
              <a:rPr dirty="0" smtClean="0" baseline="1883" sz="4350" spc="0" b="1">
                <a:solidFill>
                  <a:srgbClr val="253046"/>
                </a:solidFill>
                <a:latin typeface="Calibri"/>
                <a:cs typeface="Calibri"/>
              </a:rPr>
              <a:t>th</a:t>
            </a:r>
            <a:r>
              <a:rPr dirty="0" smtClean="0" baseline="1883" sz="4350" spc="-29" b="1">
                <a:solidFill>
                  <a:srgbClr val="253046"/>
                </a:solidFill>
                <a:latin typeface="Calibri"/>
                <a:cs typeface="Calibri"/>
              </a:rPr>
              <a:t> </a:t>
            </a:r>
            <a:r>
              <a:rPr dirty="0" smtClean="0" baseline="1883" sz="4350" spc="0" b="1">
                <a:solidFill>
                  <a:srgbClr val="253046"/>
                </a:solidFill>
                <a:latin typeface="Calibri"/>
                <a:cs typeface="Calibri"/>
              </a:rPr>
              <a:t>some</a:t>
            </a:r>
            <a:r>
              <a:rPr dirty="0" smtClean="0" baseline="1883" sz="4350" spc="0" b="1">
                <a:solidFill>
                  <a:srgbClr val="253046"/>
                </a:solidFill>
                <a:latin typeface="Calibri"/>
                <a:cs typeface="Calibri"/>
              </a:rPr>
              <a:t> </a:t>
            </a:r>
            <a:r>
              <a:rPr dirty="0" smtClean="0" baseline="1883" sz="4350" spc="0" b="1">
                <a:solidFill>
                  <a:srgbClr val="253046"/>
                </a:solidFill>
                <a:latin typeface="Calibri"/>
                <a:cs typeface="Calibri"/>
              </a:rPr>
              <a:t>d</a:t>
            </a:r>
            <a:r>
              <a:rPr dirty="0" smtClean="0" baseline="1883" sz="4350" spc="-9" b="1">
                <a:solidFill>
                  <a:srgbClr val="253046"/>
                </a:solidFill>
                <a:latin typeface="Calibri"/>
                <a:cs typeface="Calibri"/>
              </a:rPr>
              <a:t>i</a:t>
            </a:r>
            <a:r>
              <a:rPr dirty="0" smtClean="0" baseline="1883" sz="4350" spc="0" b="1">
                <a:solidFill>
                  <a:srgbClr val="253046"/>
                </a:solidFill>
                <a:latin typeface="Calibri"/>
                <a:cs typeface="Calibri"/>
              </a:rPr>
              <a:t>f</a:t>
            </a:r>
            <a:r>
              <a:rPr dirty="0" smtClean="0" baseline="1883" sz="4350" spc="-39" b="1">
                <a:solidFill>
                  <a:srgbClr val="253046"/>
                </a:solidFill>
                <a:latin typeface="Calibri"/>
                <a:cs typeface="Calibri"/>
              </a:rPr>
              <a:t>f</a:t>
            </a:r>
            <a:r>
              <a:rPr dirty="0" smtClean="0" baseline="1883" sz="4350" spc="0" b="1">
                <a:solidFill>
                  <a:srgbClr val="253046"/>
                </a:solidFill>
                <a:latin typeface="Calibri"/>
                <a:cs typeface="Calibri"/>
              </a:rPr>
              <a:t>e</a:t>
            </a:r>
            <a:r>
              <a:rPr dirty="0" smtClean="0" baseline="1883" sz="4350" spc="-34" b="1">
                <a:solidFill>
                  <a:srgbClr val="253046"/>
                </a:solidFill>
                <a:latin typeface="Calibri"/>
                <a:cs typeface="Calibri"/>
              </a:rPr>
              <a:t>r</a:t>
            </a:r>
            <a:r>
              <a:rPr dirty="0" smtClean="0" baseline="1883" sz="4350" spc="0" b="1">
                <a:solidFill>
                  <a:srgbClr val="253046"/>
                </a:solidFill>
                <a:latin typeface="Calibri"/>
                <a:cs typeface="Calibri"/>
              </a:rPr>
              <a:t>ences:</a:t>
            </a:r>
            <a:endParaRPr sz="29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16940" y="2465520"/>
            <a:ext cx="164998" cy="196913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152">
              <a:lnSpc>
                <a:spcPts val="2345"/>
              </a:lnSpc>
              <a:spcBef>
                <a:spcPts val="117"/>
              </a:spcBef>
            </a:pPr>
            <a:r>
              <a:rPr dirty="0" smtClean="0" sz="2200" spc="0">
                <a:solidFill>
                  <a:srgbClr val="0097C6"/>
                </a:solidFill>
                <a:latin typeface="Arial"/>
                <a:cs typeface="Arial"/>
              </a:rPr>
              <a:t>•</a:t>
            </a:r>
            <a:endParaRPr sz="2200">
              <a:latin typeface="Arial"/>
              <a:cs typeface="Arial"/>
            </a:endParaRPr>
          </a:p>
          <a:p>
            <a:pPr marL="12700">
              <a:lnSpc>
                <a:spcPct val="95825"/>
              </a:lnSpc>
              <a:spcBef>
                <a:spcPts val="1722"/>
              </a:spcBef>
            </a:pPr>
            <a:r>
              <a:rPr dirty="0" smtClean="0" sz="2200" spc="0">
                <a:solidFill>
                  <a:srgbClr val="0097C6"/>
                </a:solidFill>
                <a:latin typeface="Arial"/>
                <a:cs typeface="Arial"/>
              </a:rPr>
              <a:t>•</a:t>
            </a:r>
            <a:endParaRPr sz="2200">
              <a:latin typeface="Arial"/>
              <a:cs typeface="Arial"/>
            </a:endParaRPr>
          </a:p>
          <a:p>
            <a:pPr marL="12700" marR="152">
              <a:lnSpc>
                <a:spcPct val="95825"/>
              </a:lnSpc>
              <a:spcBef>
                <a:spcPts val="1838"/>
              </a:spcBef>
            </a:pPr>
            <a:r>
              <a:rPr dirty="0" smtClean="0" sz="2200" spc="0">
                <a:solidFill>
                  <a:srgbClr val="0097C6"/>
                </a:solidFill>
                <a:latin typeface="Arial"/>
                <a:cs typeface="Arial"/>
              </a:rPr>
              <a:t>•</a:t>
            </a:r>
            <a:endParaRPr sz="2200">
              <a:latin typeface="Arial"/>
              <a:cs typeface="Arial"/>
            </a:endParaRPr>
          </a:p>
          <a:p>
            <a:pPr marL="12700" marR="152">
              <a:lnSpc>
                <a:spcPct val="95825"/>
              </a:lnSpc>
              <a:spcBef>
                <a:spcPts val="1841"/>
              </a:spcBef>
            </a:pPr>
            <a:r>
              <a:rPr dirty="0" smtClean="0" sz="2200" spc="0">
                <a:solidFill>
                  <a:srgbClr val="0097C6"/>
                </a:solidFill>
                <a:latin typeface="Arial"/>
                <a:cs typeface="Arial"/>
              </a:rPr>
              <a:t>•</a:t>
            </a:r>
            <a:endParaRPr sz="22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45844" y="2482342"/>
            <a:ext cx="7881766" cy="196913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51159">
              <a:lnSpc>
                <a:spcPts val="2340"/>
              </a:lnSpc>
              <a:spcBef>
                <a:spcPts val="117"/>
              </a:spcBef>
            </a:pPr>
            <a:r>
              <a:rPr dirty="0" smtClean="0" baseline="2482" sz="3300" spc="0">
                <a:solidFill>
                  <a:srgbClr val="253046"/>
                </a:solidFill>
                <a:latin typeface="Calibri"/>
                <a:cs typeface="Calibri"/>
              </a:rPr>
              <a:t>Del</a:t>
            </a:r>
            <a:r>
              <a:rPr dirty="0" smtClean="0" baseline="2482" sz="3300" spc="-9">
                <a:solidFill>
                  <a:srgbClr val="253046"/>
                </a:solidFill>
                <a:latin typeface="Calibri"/>
                <a:cs typeface="Calibri"/>
              </a:rPr>
              <a:t>e</a:t>
            </a:r>
            <a:r>
              <a:rPr dirty="0" smtClean="0" baseline="2482" sz="3300" spc="0">
                <a:solidFill>
                  <a:srgbClr val="253046"/>
                </a:solidFill>
                <a:latin typeface="Calibri"/>
                <a:cs typeface="Calibri"/>
              </a:rPr>
              <a:t>ting</a:t>
            </a:r>
            <a:r>
              <a:rPr dirty="0" smtClean="0" baseline="2482" sz="3300" spc="-74">
                <a:solidFill>
                  <a:srgbClr val="253046"/>
                </a:solidFill>
                <a:latin typeface="Calibri"/>
                <a:cs typeface="Calibri"/>
              </a:rPr>
              <a:t> </a:t>
            </a:r>
            <a:r>
              <a:rPr dirty="0" smtClean="0" baseline="2482" sz="3300" spc="0">
                <a:solidFill>
                  <a:srgbClr val="253046"/>
                </a:solidFill>
                <a:latin typeface="Calibri"/>
                <a:cs typeface="Calibri"/>
              </a:rPr>
              <a:t>ba</a:t>
            </a:r>
            <a:r>
              <a:rPr dirty="0" smtClean="0" baseline="2482" sz="3300" spc="4">
                <a:solidFill>
                  <a:srgbClr val="253046"/>
                </a:solidFill>
                <a:latin typeface="Calibri"/>
                <a:cs typeface="Calibri"/>
              </a:rPr>
              <a:t>s</a:t>
            </a:r>
            <a:r>
              <a:rPr dirty="0" smtClean="0" baseline="2482" sz="3300" spc="0">
                <a:solidFill>
                  <a:srgbClr val="253046"/>
                </a:solidFill>
                <a:latin typeface="Calibri"/>
                <a:cs typeface="Calibri"/>
              </a:rPr>
              <a:t>ed</a:t>
            </a:r>
            <a:r>
              <a:rPr dirty="0" smtClean="0" baseline="2482" sz="3300" spc="-58">
                <a:solidFill>
                  <a:srgbClr val="253046"/>
                </a:solidFill>
                <a:latin typeface="Calibri"/>
                <a:cs typeface="Calibri"/>
              </a:rPr>
              <a:t> </a:t>
            </a:r>
            <a:r>
              <a:rPr dirty="0" smtClean="0" baseline="2482" sz="3300" spc="4">
                <a:solidFill>
                  <a:srgbClr val="253046"/>
                </a:solidFill>
                <a:latin typeface="Calibri"/>
                <a:cs typeface="Calibri"/>
              </a:rPr>
              <a:t>o</a:t>
            </a:r>
            <a:r>
              <a:rPr dirty="0" smtClean="0" baseline="2482" sz="3300" spc="0">
                <a:solidFill>
                  <a:srgbClr val="253046"/>
                </a:solidFill>
                <a:latin typeface="Calibri"/>
                <a:cs typeface="Calibri"/>
              </a:rPr>
              <a:t>n</a:t>
            </a:r>
            <a:r>
              <a:rPr dirty="0" smtClean="0" baseline="2482" sz="3300" spc="-23">
                <a:solidFill>
                  <a:srgbClr val="253046"/>
                </a:solidFill>
                <a:latin typeface="Calibri"/>
                <a:cs typeface="Calibri"/>
              </a:rPr>
              <a:t> </a:t>
            </a:r>
            <a:r>
              <a:rPr dirty="0" smtClean="0" baseline="2482" sz="3300" spc="0">
                <a:solidFill>
                  <a:srgbClr val="253046"/>
                </a:solidFill>
                <a:latin typeface="Calibri"/>
                <a:cs typeface="Calibri"/>
              </a:rPr>
              <a:t>a</a:t>
            </a:r>
            <a:r>
              <a:rPr dirty="0" smtClean="0" baseline="2482" sz="3300" spc="-10">
                <a:solidFill>
                  <a:srgbClr val="253046"/>
                </a:solidFill>
                <a:latin typeface="Calibri"/>
                <a:cs typeface="Calibri"/>
              </a:rPr>
              <a:t> </a:t>
            </a:r>
            <a:r>
              <a:rPr dirty="0" smtClean="0" baseline="2482" sz="3300" spc="0">
                <a:solidFill>
                  <a:srgbClr val="253046"/>
                </a:solidFill>
                <a:latin typeface="Calibri"/>
                <a:cs typeface="Calibri"/>
              </a:rPr>
              <a:t>equality</a:t>
            </a:r>
            <a:r>
              <a:rPr dirty="0" smtClean="0" baseline="2482" sz="3300" spc="-76">
                <a:solidFill>
                  <a:srgbClr val="253046"/>
                </a:solidFill>
                <a:latin typeface="Calibri"/>
                <a:cs typeface="Calibri"/>
              </a:rPr>
              <a:t> </a:t>
            </a:r>
            <a:r>
              <a:rPr dirty="0" smtClean="0" baseline="2482" sz="3300" spc="0">
                <a:solidFill>
                  <a:srgbClr val="253046"/>
                </a:solidFill>
                <a:latin typeface="Calibri"/>
                <a:cs typeface="Calibri"/>
              </a:rPr>
              <a:t>UPI</a:t>
            </a:r>
            <a:r>
              <a:rPr dirty="0" smtClean="0" baseline="2482" sz="3300" spc="-30">
                <a:solidFill>
                  <a:srgbClr val="253046"/>
                </a:solidFill>
                <a:latin typeface="Calibri"/>
                <a:cs typeface="Calibri"/>
              </a:rPr>
              <a:t> </a:t>
            </a:r>
            <a:r>
              <a:rPr dirty="0" smtClean="0" baseline="2482" sz="3300" spc="-109">
                <a:solidFill>
                  <a:srgbClr val="253046"/>
                </a:solidFill>
                <a:latin typeface="Calibri"/>
                <a:cs typeface="Calibri"/>
              </a:rPr>
              <a:t>V</a:t>
            </a:r>
            <a:r>
              <a:rPr dirty="0" smtClean="0" baseline="2482" sz="3300" spc="0">
                <a:solidFill>
                  <a:srgbClr val="253046"/>
                </a:solidFill>
                <a:latin typeface="Calibri"/>
                <a:cs typeface="Calibri"/>
              </a:rPr>
              <a:t>alue</a:t>
            </a:r>
            <a:r>
              <a:rPr dirty="0" smtClean="0" baseline="2482" sz="3300" spc="-50">
                <a:solidFill>
                  <a:srgbClr val="253046"/>
                </a:solidFill>
                <a:latin typeface="Calibri"/>
                <a:cs typeface="Calibri"/>
              </a:rPr>
              <a:t> </a:t>
            </a:r>
            <a:r>
              <a:rPr dirty="0" smtClean="0" baseline="2482" sz="3300" spc="0">
                <a:solidFill>
                  <a:srgbClr val="253046"/>
                </a:solidFill>
                <a:latin typeface="Calibri"/>
                <a:cs typeface="Calibri"/>
              </a:rPr>
              <a:t>is</a:t>
            </a:r>
            <a:r>
              <a:rPr dirty="0" smtClean="0" baseline="2482" sz="3300" spc="-8">
                <a:solidFill>
                  <a:srgbClr val="253046"/>
                </a:solidFill>
                <a:latin typeface="Calibri"/>
                <a:cs typeface="Calibri"/>
              </a:rPr>
              <a:t> </a:t>
            </a:r>
            <a:r>
              <a:rPr dirty="0" smtClean="0" baseline="2482" sz="3300" spc="0">
                <a:solidFill>
                  <a:srgbClr val="253046"/>
                </a:solidFill>
                <a:latin typeface="Calibri"/>
                <a:cs typeface="Calibri"/>
              </a:rPr>
              <a:t>not</a:t>
            </a:r>
            <a:r>
              <a:rPr dirty="0" smtClean="0" baseline="2482" sz="3300" spc="-30">
                <a:solidFill>
                  <a:srgbClr val="253046"/>
                </a:solidFill>
                <a:latin typeface="Calibri"/>
                <a:cs typeface="Calibri"/>
              </a:rPr>
              <a:t> </a:t>
            </a:r>
            <a:r>
              <a:rPr dirty="0" smtClean="0" baseline="2482" sz="3300" spc="0">
                <a:solidFill>
                  <a:srgbClr val="253046"/>
                </a:solidFill>
                <a:latin typeface="Calibri"/>
                <a:cs typeface="Calibri"/>
              </a:rPr>
              <a:t>perm</a:t>
            </a:r>
            <a:r>
              <a:rPr dirty="0" smtClean="0" baseline="2482" sz="3300" spc="-4">
                <a:solidFill>
                  <a:srgbClr val="253046"/>
                </a:solidFill>
                <a:latin typeface="Calibri"/>
                <a:cs typeface="Calibri"/>
              </a:rPr>
              <a:t>i</a:t>
            </a:r>
            <a:r>
              <a:rPr dirty="0" smtClean="0" baseline="2482" sz="3300" spc="-39">
                <a:solidFill>
                  <a:srgbClr val="253046"/>
                </a:solidFill>
                <a:latin typeface="Calibri"/>
                <a:cs typeface="Calibri"/>
              </a:rPr>
              <a:t>t</a:t>
            </a:r>
            <a:r>
              <a:rPr dirty="0" smtClean="0" baseline="2482" sz="3300" spc="-29">
                <a:solidFill>
                  <a:srgbClr val="253046"/>
                </a:solidFill>
                <a:latin typeface="Calibri"/>
                <a:cs typeface="Calibri"/>
              </a:rPr>
              <a:t>t</a:t>
            </a:r>
            <a:r>
              <a:rPr dirty="0" smtClean="0" baseline="2482" sz="3300" spc="0">
                <a:solidFill>
                  <a:srgbClr val="253046"/>
                </a:solidFill>
                <a:latin typeface="Calibri"/>
                <a:cs typeface="Calibri"/>
              </a:rPr>
              <a:t>ed.</a:t>
            </a:r>
            <a:endParaRPr sz="2200">
              <a:latin typeface="Calibri"/>
              <a:cs typeface="Calibri"/>
            </a:endParaRPr>
          </a:p>
          <a:p>
            <a:pPr marL="12700">
              <a:lnSpc>
                <a:spcPct val="101725"/>
              </a:lnSpc>
              <a:spcBef>
                <a:spcPts val="1567"/>
              </a:spcBef>
            </a:pPr>
            <a:r>
              <a:rPr dirty="0" smtClean="0" sz="2200" spc="0">
                <a:solidFill>
                  <a:srgbClr val="253046"/>
                </a:solidFill>
                <a:latin typeface="Calibri"/>
                <a:cs typeface="Calibri"/>
              </a:rPr>
              <a:t>A</a:t>
            </a:r>
            <a:r>
              <a:rPr dirty="0" smtClean="0" sz="2200" spc="0">
                <a:solidFill>
                  <a:srgbClr val="253046"/>
                </a:solidFill>
                <a:latin typeface="Calibri"/>
                <a:cs typeface="Calibri"/>
              </a:rPr>
              <a:t> </a:t>
            </a:r>
            <a:r>
              <a:rPr dirty="0" smtClean="0" sz="2200" spc="0">
                <a:solidFill>
                  <a:srgbClr val="253046"/>
                </a:solidFill>
                <a:latin typeface="Calibri"/>
                <a:cs typeface="Calibri"/>
              </a:rPr>
              <a:t>D</a:t>
            </a:r>
            <a:r>
              <a:rPr dirty="0" smtClean="0" sz="2200" spc="-9">
                <a:solidFill>
                  <a:srgbClr val="253046"/>
                </a:solidFill>
                <a:latin typeface="Calibri"/>
                <a:cs typeface="Calibri"/>
              </a:rPr>
              <a:t>M</a:t>
            </a:r>
            <a:r>
              <a:rPr dirty="0" smtClean="0" sz="2200" spc="0">
                <a:solidFill>
                  <a:srgbClr val="253046"/>
                </a:solidFill>
                <a:latin typeface="Calibri"/>
                <a:cs typeface="Calibri"/>
              </a:rPr>
              <a:t>L</a:t>
            </a:r>
            <a:r>
              <a:rPr dirty="0" smtClean="0" sz="2200" spc="0">
                <a:solidFill>
                  <a:srgbClr val="253046"/>
                </a:solidFill>
                <a:latin typeface="Calibri"/>
                <a:cs typeface="Calibri"/>
              </a:rPr>
              <a:t> </a:t>
            </a:r>
            <a:r>
              <a:rPr dirty="0" smtClean="0" sz="2200" spc="0">
                <a:solidFill>
                  <a:srgbClr val="253046"/>
                </a:solidFill>
                <a:latin typeface="Calibri"/>
                <a:cs typeface="Calibri"/>
              </a:rPr>
              <a:t>DEL</a:t>
            </a:r>
            <a:r>
              <a:rPr dirty="0" smtClean="0" sz="2200" spc="-9">
                <a:solidFill>
                  <a:srgbClr val="253046"/>
                </a:solidFill>
                <a:latin typeface="Calibri"/>
                <a:cs typeface="Calibri"/>
              </a:rPr>
              <a:t>E</a:t>
            </a:r>
            <a:r>
              <a:rPr dirty="0" smtClean="0" sz="2200" spc="0">
                <a:solidFill>
                  <a:srgbClr val="253046"/>
                </a:solidFill>
                <a:latin typeface="Calibri"/>
                <a:cs typeface="Calibri"/>
              </a:rPr>
              <a:t>TE</a:t>
            </a:r>
            <a:r>
              <a:rPr dirty="0" smtClean="0" sz="2200" spc="-45">
                <a:solidFill>
                  <a:srgbClr val="253046"/>
                </a:solidFill>
                <a:latin typeface="Calibri"/>
                <a:cs typeface="Calibri"/>
              </a:rPr>
              <a:t> </a:t>
            </a:r>
            <a:r>
              <a:rPr dirty="0" smtClean="0" sz="2200" spc="-19">
                <a:solidFill>
                  <a:srgbClr val="253046"/>
                </a:solidFill>
                <a:latin typeface="Calibri"/>
                <a:cs typeface="Calibri"/>
              </a:rPr>
              <a:t>s</a:t>
            </a:r>
            <a:r>
              <a:rPr dirty="0" smtClean="0" sz="2200" spc="-29">
                <a:solidFill>
                  <a:srgbClr val="253046"/>
                </a:solidFill>
                <a:latin typeface="Calibri"/>
                <a:cs typeface="Calibri"/>
              </a:rPr>
              <a:t>t</a:t>
            </a:r>
            <a:r>
              <a:rPr dirty="0" smtClean="0" sz="2200" spc="-19">
                <a:solidFill>
                  <a:srgbClr val="253046"/>
                </a:solidFill>
                <a:latin typeface="Calibri"/>
                <a:cs typeface="Calibri"/>
              </a:rPr>
              <a:t>a</a:t>
            </a:r>
            <a:r>
              <a:rPr dirty="0" smtClean="0" sz="2200" spc="-29">
                <a:solidFill>
                  <a:srgbClr val="253046"/>
                </a:solidFill>
                <a:latin typeface="Calibri"/>
                <a:cs typeface="Calibri"/>
              </a:rPr>
              <a:t>t</a:t>
            </a:r>
            <a:r>
              <a:rPr dirty="0" smtClean="0" sz="2200" spc="0">
                <a:solidFill>
                  <a:srgbClr val="253046"/>
                </a:solidFill>
                <a:latin typeface="Calibri"/>
                <a:cs typeface="Calibri"/>
              </a:rPr>
              <a:t>e</a:t>
            </a:r>
            <a:r>
              <a:rPr dirty="0" smtClean="0" sz="2200" spc="-4">
                <a:solidFill>
                  <a:srgbClr val="253046"/>
                </a:solidFill>
                <a:latin typeface="Calibri"/>
                <a:cs typeface="Calibri"/>
              </a:rPr>
              <a:t>m</a:t>
            </a:r>
            <a:r>
              <a:rPr dirty="0" smtClean="0" sz="2200" spc="0">
                <a:solidFill>
                  <a:srgbClr val="253046"/>
                </a:solidFill>
                <a:latin typeface="Calibri"/>
                <a:cs typeface="Calibri"/>
              </a:rPr>
              <a:t>e</a:t>
            </a:r>
            <a:r>
              <a:rPr dirty="0" smtClean="0" sz="2200" spc="-29">
                <a:solidFill>
                  <a:srgbClr val="253046"/>
                </a:solidFill>
                <a:latin typeface="Calibri"/>
                <a:cs typeface="Calibri"/>
              </a:rPr>
              <a:t>n</a:t>
            </a:r>
            <a:r>
              <a:rPr dirty="0" smtClean="0" sz="2200" spc="0">
                <a:solidFill>
                  <a:srgbClr val="253046"/>
                </a:solidFill>
                <a:latin typeface="Calibri"/>
                <a:cs typeface="Calibri"/>
              </a:rPr>
              <a:t>t</a:t>
            </a:r>
            <a:r>
              <a:rPr dirty="0" smtClean="0" sz="2200" spc="15">
                <a:solidFill>
                  <a:srgbClr val="253046"/>
                </a:solidFill>
                <a:latin typeface="Calibri"/>
                <a:cs typeface="Calibri"/>
              </a:rPr>
              <a:t> </a:t>
            </a:r>
            <a:r>
              <a:rPr dirty="0" smtClean="0" sz="2200" spc="0">
                <a:solidFill>
                  <a:srgbClr val="253046"/>
                </a:solidFill>
                <a:latin typeface="Calibri"/>
                <a:cs typeface="Calibri"/>
              </a:rPr>
              <a:t>is</a:t>
            </a:r>
            <a:r>
              <a:rPr dirty="0" smtClean="0" sz="2200" spc="0">
                <a:solidFill>
                  <a:srgbClr val="253046"/>
                </a:solidFill>
                <a:latin typeface="Calibri"/>
                <a:cs typeface="Calibri"/>
              </a:rPr>
              <a:t> </a:t>
            </a:r>
            <a:r>
              <a:rPr dirty="0" smtClean="0" sz="2200" spc="0">
                <a:solidFill>
                  <a:srgbClr val="253046"/>
                </a:solidFill>
                <a:latin typeface="Calibri"/>
                <a:cs typeface="Calibri"/>
              </a:rPr>
              <a:t>send</a:t>
            </a:r>
            <a:r>
              <a:rPr dirty="0" smtClean="0" sz="2200" spc="0">
                <a:solidFill>
                  <a:srgbClr val="253046"/>
                </a:solidFill>
                <a:latin typeface="Calibri"/>
                <a:cs typeface="Calibri"/>
              </a:rPr>
              <a:t> </a:t>
            </a:r>
            <a:r>
              <a:rPr dirty="0" smtClean="0" sz="2200" spc="-25">
                <a:solidFill>
                  <a:srgbClr val="253046"/>
                </a:solidFill>
                <a:latin typeface="Calibri"/>
                <a:cs typeface="Calibri"/>
              </a:rPr>
              <a:t>t</a:t>
            </a:r>
            <a:r>
              <a:rPr dirty="0" smtClean="0" sz="2200" spc="0">
                <a:solidFill>
                  <a:srgbClr val="253046"/>
                </a:solidFill>
                <a:latin typeface="Calibri"/>
                <a:cs typeface="Calibri"/>
              </a:rPr>
              <a:t>o</a:t>
            </a:r>
            <a:r>
              <a:rPr dirty="0" smtClean="0" sz="2200" spc="-1">
                <a:solidFill>
                  <a:srgbClr val="253046"/>
                </a:solidFill>
                <a:latin typeface="Calibri"/>
                <a:cs typeface="Calibri"/>
              </a:rPr>
              <a:t> </a:t>
            </a:r>
            <a:r>
              <a:rPr dirty="0" smtClean="0" sz="2200" spc="0">
                <a:solidFill>
                  <a:srgbClr val="253046"/>
                </a:solidFill>
                <a:latin typeface="Calibri"/>
                <a:cs typeface="Calibri"/>
              </a:rPr>
              <a:t>each</a:t>
            </a:r>
            <a:r>
              <a:rPr dirty="0" smtClean="0" sz="2200" spc="0">
                <a:solidFill>
                  <a:srgbClr val="253046"/>
                </a:solidFill>
                <a:latin typeface="Calibri"/>
                <a:cs typeface="Calibri"/>
              </a:rPr>
              <a:t> </a:t>
            </a:r>
            <a:r>
              <a:rPr dirty="0" smtClean="0" sz="2200" spc="0">
                <a:solidFill>
                  <a:srgbClr val="253046"/>
                </a:solidFill>
                <a:latin typeface="Calibri"/>
                <a:cs typeface="Calibri"/>
              </a:rPr>
              <a:t>A</a:t>
            </a:r>
            <a:r>
              <a:rPr dirty="0" smtClean="0" sz="2200" spc="-9">
                <a:solidFill>
                  <a:srgbClr val="253046"/>
                </a:solidFill>
                <a:latin typeface="Calibri"/>
                <a:cs typeface="Calibri"/>
              </a:rPr>
              <a:t>M</a:t>
            </a:r>
            <a:r>
              <a:rPr dirty="0" smtClean="0" sz="2200" spc="0">
                <a:solidFill>
                  <a:srgbClr val="253046"/>
                </a:solidFill>
                <a:latin typeface="Calibri"/>
                <a:cs typeface="Calibri"/>
              </a:rPr>
              <a:t>P</a:t>
            </a:r>
            <a:r>
              <a:rPr dirty="0" smtClean="0" sz="2200" spc="9">
                <a:solidFill>
                  <a:srgbClr val="253046"/>
                </a:solidFill>
                <a:latin typeface="Calibri"/>
                <a:cs typeface="Calibri"/>
              </a:rPr>
              <a:t> </a:t>
            </a:r>
            <a:r>
              <a:rPr dirty="0" smtClean="0" sz="2200" spc="0">
                <a:solidFill>
                  <a:srgbClr val="253046"/>
                </a:solidFill>
                <a:latin typeface="Calibri"/>
                <a:cs typeface="Calibri"/>
              </a:rPr>
              <a:t>with</a:t>
            </a:r>
            <a:r>
              <a:rPr dirty="0" smtClean="0" sz="2200" spc="0">
                <a:solidFill>
                  <a:srgbClr val="253046"/>
                </a:solidFill>
                <a:latin typeface="Calibri"/>
                <a:cs typeface="Calibri"/>
              </a:rPr>
              <a:t> </a:t>
            </a:r>
            <a:r>
              <a:rPr dirty="0" smtClean="0" sz="2200" spc="0">
                <a:solidFill>
                  <a:srgbClr val="253046"/>
                </a:solidFill>
                <a:latin typeface="Calibri"/>
                <a:cs typeface="Calibri"/>
              </a:rPr>
              <a:t>m</a:t>
            </a:r>
            <a:r>
              <a:rPr dirty="0" smtClean="0" sz="2200" spc="-25">
                <a:solidFill>
                  <a:srgbClr val="253046"/>
                </a:solidFill>
                <a:latin typeface="Calibri"/>
                <a:cs typeface="Calibri"/>
              </a:rPr>
              <a:t>a</a:t>
            </a:r>
            <a:r>
              <a:rPr dirty="0" smtClean="0" sz="2200" spc="-29">
                <a:solidFill>
                  <a:srgbClr val="253046"/>
                </a:solidFill>
                <a:latin typeface="Calibri"/>
                <a:cs typeface="Calibri"/>
              </a:rPr>
              <a:t>t</a:t>
            </a:r>
            <a:r>
              <a:rPr dirty="0" smtClean="0" sz="2200" spc="0">
                <a:solidFill>
                  <a:srgbClr val="253046"/>
                </a:solidFill>
                <a:latin typeface="Calibri"/>
                <a:cs typeface="Calibri"/>
              </a:rPr>
              <a:t>ch</a:t>
            </a:r>
            <a:r>
              <a:rPr dirty="0" smtClean="0" sz="2200" spc="-33">
                <a:solidFill>
                  <a:srgbClr val="253046"/>
                </a:solidFill>
                <a:latin typeface="Calibri"/>
                <a:cs typeface="Calibri"/>
              </a:rPr>
              <a:t> </a:t>
            </a:r>
            <a:r>
              <a:rPr dirty="0" smtClean="0" sz="2200" spc="-29">
                <a:solidFill>
                  <a:srgbClr val="253046"/>
                </a:solidFill>
                <a:latin typeface="Calibri"/>
                <a:cs typeface="Calibri"/>
              </a:rPr>
              <a:t>t</a:t>
            </a:r>
            <a:r>
              <a:rPr dirty="0" smtClean="0" sz="2200" spc="0">
                <a:solidFill>
                  <a:srgbClr val="253046"/>
                </a:solidFill>
                <a:latin typeface="Calibri"/>
                <a:cs typeface="Calibri"/>
              </a:rPr>
              <a:t>ag</a:t>
            </a:r>
            <a:r>
              <a:rPr dirty="0" smtClean="0" sz="2200" spc="0">
                <a:solidFill>
                  <a:srgbClr val="253046"/>
                </a:solidFill>
                <a:latin typeface="Calibri"/>
                <a:cs typeface="Calibri"/>
              </a:rPr>
              <a:t> </a:t>
            </a:r>
            <a:r>
              <a:rPr dirty="0" smtClean="0" sz="2200" spc="0">
                <a:solidFill>
                  <a:srgbClr val="253046"/>
                </a:solidFill>
                <a:latin typeface="Calibri"/>
                <a:cs typeface="Calibri"/>
              </a:rPr>
              <a:t>pa</a:t>
            </a:r>
            <a:r>
              <a:rPr dirty="0" smtClean="0" sz="2200" spc="-34">
                <a:solidFill>
                  <a:srgbClr val="253046"/>
                </a:solidFill>
                <a:latin typeface="Calibri"/>
                <a:cs typeface="Calibri"/>
              </a:rPr>
              <a:t>r</a:t>
            </a:r>
            <a:r>
              <a:rPr dirty="0" smtClean="0" sz="2200" spc="0">
                <a:solidFill>
                  <a:srgbClr val="253046"/>
                </a:solidFill>
                <a:latin typeface="Calibri"/>
                <a:cs typeface="Calibri"/>
              </a:rPr>
              <a:t>c</a:t>
            </a:r>
            <a:r>
              <a:rPr dirty="0" smtClean="0" sz="2200" spc="-4">
                <a:solidFill>
                  <a:srgbClr val="253046"/>
                </a:solidFill>
                <a:latin typeface="Calibri"/>
                <a:cs typeface="Calibri"/>
              </a:rPr>
              <a:t>e</a:t>
            </a:r>
            <a:r>
              <a:rPr dirty="0" smtClean="0" sz="2200" spc="0">
                <a:solidFill>
                  <a:srgbClr val="253046"/>
                </a:solidFill>
                <a:latin typeface="Calibri"/>
                <a:cs typeface="Calibri"/>
              </a:rPr>
              <a:t>l.</a:t>
            </a:r>
            <a:endParaRPr sz="2200">
              <a:latin typeface="Calibri"/>
              <a:cs typeface="Calibri"/>
            </a:endParaRPr>
          </a:p>
          <a:p>
            <a:pPr marL="12700" marR="51159">
              <a:lnSpc>
                <a:spcPct val="101725"/>
              </a:lnSpc>
              <a:spcBef>
                <a:spcPts val="1682"/>
              </a:spcBef>
            </a:pPr>
            <a:r>
              <a:rPr dirty="0" smtClean="0" sz="2200" spc="0">
                <a:solidFill>
                  <a:srgbClr val="253046"/>
                </a:solidFill>
                <a:latin typeface="Calibri"/>
                <a:cs typeface="Calibri"/>
              </a:rPr>
              <a:t>No</a:t>
            </a:r>
            <a:r>
              <a:rPr dirty="0" smtClean="0" sz="2200" spc="-25">
                <a:solidFill>
                  <a:srgbClr val="253046"/>
                </a:solidFill>
                <a:latin typeface="Calibri"/>
                <a:cs typeface="Calibri"/>
              </a:rPr>
              <a:t> </a:t>
            </a:r>
            <a:r>
              <a:rPr dirty="0" smtClean="0" sz="2200" spc="0">
                <a:solidFill>
                  <a:srgbClr val="253046"/>
                </a:solidFill>
                <a:latin typeface="Calibri"/>
                <a:cs typeface="Calibri"/>
              </a:rPr>
              <a:t>Acqu</a:t>
            </a:r>
            <a:r>
              <a:rPr dirty="0" smtClean="0" sz="2200" spc="-4">
                <a:solidFill>
                  <a:srgbClr val="253046"/>
                </a:solidFill>
                <a:latin typeface="Calibri"/>
                <a:cs typeface="Calibri"/>
              </a:rPr>
              <a:t>i</a:t>
            </a:r>
            <a:r>
              <a:rPr dirty="0" smtClean="0" sz="2200" spc="0">
                <a:solidFill>
                  <a:srgbClr val="253046"/>
                </a:solidFill>
                <a:latin typeface="Calibri"/>
                <a:cs typeface="Calibri"/>
              </a:rPr>
              <a:t>sition</a:t>
            </a:r>
            <a:r>
              <a:rPr dirty="0" smtClean="0" sz="2200" spc="-99">
                <a:solidFill>
                  <a:srgbClr val="253046"/>
                </a:solidFill>
                <a:latin typeface="Calibri"/>
                <a:cs typeface="Calibri"/>
              </a:rPr>
              <a:t> </a:t>
            </a:r>
            <a:r>
              <a:rPr dirty="0" smtClean="0" sz="2200" spc="0">
                <a:solidFill>
                  <a:srgbClr val="253046"/>
                </a:solidFill>
                <a:latin typeface="Calibri"/>
                <a:cs typeface="Calibri"/>
              </a:rPr>
              <a:t>pha</a:t>
            </a:r>
            <a:r>
              <a:rPr dirty="0" smtClean="0" sz="2200" spc="4">
                <a:solidFill>
                  <a:srgbClr val="253046"/>
                </a:solidFill>
                <a:latin typeface="Calibri"/>
                <a:cs typeface="Calibri"/>
              </a:rPr>
              <a:t>s</a:t>
            </a:r>
            <a:r>
              <a:rPr dirty="0" smtClean="0" sz="2200" spc="0">
                <a:solidFill>
                  <a:srgbClr val="253046"/>
                </a:solidFill>
                <a:latin typeface="Calibri"/>
                <a:cs typeface="Calibri"/>
              </a:rPr>
              <a:t>e.</a:t>
            </a:r>
            <a:endParaRPr sz="2200">
              <a:latin typeface="Calibri"/>
              <a:cs typeface="Calibri"/>
            </a:endParaRPr>
          </a:p>
          <a:p>
            <a:pPr marL="12700" marR="51159">
              <a:lnSpc>
                <a:spcPct val="101725"/>
              </a:lnSpc>
              <a:spcBef>
                <a:spcPts val="1685"/>
              </a:spcBef>
            </a:pPr>
            <a:r>
              <a:rPr dirty="0" smtClean="0" sz="2200" spc="0">
                <a:solidFill>
                  <a:srgbClr val="253046"/>
                </a:solidFill>
                <a:latin typeface="Calibri"/>
                <a:cs typeface="Calibri"/>
              </a:rPr>
              <a:t>Appli</a:t>
            </a:r>
            <a:r>
              <a:rPr dirty="0" smtClean="0" sz="2200" spc="-29">
                <a:solidFill>
                  <a:srgbClr val="253046"/>
                </a:solidFill>
                <a:latin typeface="Calibri"/>
                <a:cs typeface="Calibri"/>
              </a:rPr>
              <a:t>c</a:t>
            </a:r>
            <a:r>
              <a:rPr dirty="0" smtClean="0" sz="2200" spc="-19">
                <a:solidFill>
                  <a:srgbClr val="253046"/>
                </a:solidFill>
                <a:latin typeface="Calibri"/>
                <a:cs typeface="Calibri"/>
              </a:rPr>
              <a:t>a</a:t>
            </a:r>
            <a:r>
              <a:rPr dirty="0" smtClean="0" sz="2200" spc="0">
                <a:solidFill>
                  <a:srgbClr val="253046"/>
                </a:solidFill>
                <a:latin typeface="Calibri"/>
                <a:cs typeface="Calibri"/>
              </a:rPr>
              <a:t>tion</a:t>
            </a:r>
            <a:r>
              <a:rPr dirty="0" smtClean="0" sz="2200" spc="-116">
                <a:solidFill>
                  <a:srgbClr val="253046"/>
                </a:solidFill>
                <a:latin typeface="Calibri"/>
                <a:cs typeface="Calibri"/>
              </a:rPr>
              <a:t> </a:t>
            </a:r>
            <a:r>
              <a:rPr dirty="0" smtClean="0" sz="2200" spc="0">
                <a:solidFill>
                  <a:srgbClr val="253046"/>
                </a:solidFill>
                <a:latin typeface="Calibri"/>
                <a:cs typeface="Calibri"/>
              </a:rPr>
              <a:t>Ph</a:t>
            </a:r>
            <a:r>
              <a:rPr dirty="0" smtClean="0" sz="2200" spc="4">
                <a:solidFill>
                  <a:srgbClr val="253046"/>
                </a:solidFill>
                <a:latin typeface="Calibri"/>
                <a:cs typeface="Calibri"/>
              </a:rPr>
              <a:t>a</a:t>
            </a:r>
            <a:r>
              <a:rPr dirty="0" smtClean="0" sz="2200" spc="0">
                <a:solidFill>
                  <a:srgbClr val="253046"/>
                </a:solidFill>
                <a:latin typeface="Calibri"/>
                <a:cs typeface="Calibri"/>
              </a:rPr>
              <a:t>se</a:t>
            </a:r>
            <a:r>
              <a:rPr dirty="0" smtClean="0" sz="2200" spc="-52">
                <a:solidFill>
                  <a:srgbClr val="253046"/>
                </a:solidFill>
                <a:latin typeface="Calibri"/>
                <a:cs typeface="Calibri"/>
              </a:rPr>
              <a:t> </a:t>
            </a:r>
            <a:r>
              <a:rPr dirty="0" smtClean="0" sz="2200" spc="-19">
                <a:solidFill>
                  <a:srgbClr val="253046"/>
                </a:solidFill>
                <a:latin typeface="Calibri"/>
                <a:cs typeface="Calibri"/>
              </a:rPr>
              <a:t>r</a:t>
            </a:r>
            <a:r>
              <a:rPr dirty="0" smtClean="0" sz="2200" spc="0">
                <a:solidFill>
                  <a:srgbClr val="253046"/>
                </a:solidFill>
                <a:latin typeface="Calibri"/>
                <a:cs typeface="Calibri"/>
              </a:rPr>
              <a:t>eads</a:t>
            </a:r>
            <a:r>
              <a:rPr dirty="0" smtClean="0" sz="2200" spc="-49">
                <a:solidFill>
                  <a:srgbClr val="253046"/>
                </a:solidFill>
                <a:latin typeface="Calibri"/>
                <a:cs typeface="Calibri"/>
              </a:rPr>
              <a:t> </a:t>
            </a:r>
            <a:r>
              <a:rPr dirty="0" smtClean="0" sz="2200" spc="0">
                <a:solidFill>
                  <a:srgbClr val="253046"/>
                </a:solidFill>
                <a:latin typeface="Calibri"/>
                <a:cs typeface="Calibri"/>
              </a:rPr>
              <a:t>all</a:t>
            </a:r>
            <a:r>
              <a:rPr dirty="0" smtClean="0" sz="2200" spc="-25">
                <a:solidFill>
                  <a:srgbClr val="253046"/>
                </a:solidFill>
                <a:latin typeface="Calibri"/>
                <a:cs typeface="Calibri"/>
              </a:rPr>
              <a:t> </a:t>
            </a:r>
            <a:r>
              <a:rPr dirty="0" smtClean="0" sz="2200" spc="-29">
                <a:solidFill>
                  <a:srgbClr val="253046"/>
                </a:solidFill>
                <a:latin typeface="Calibri"/>
                <a:cs typeface="Calibri"/>
              </a:rPr>
              <a:t>t</a:t>
            </a:r>
            <a:r>
              <a:rPr dirty="0" smtClean="0" sz="2200" spc="0">
                <a:solidFill>
                  <a:srgbClr val="253046"/>
                </a:solidFill>
                <a:latin typeface="Calibri"/>
                <a:cs typeface="Calibri"/>
              </a:rPr>
              <a:t>a</a:t>
            </a:r>
            <a:r>
              <a:rPr dirty="0" smtClean="0" sz="2200" spc="-14">
                <a:solidFill>
                  <a:srgbClr val="253046"/>
                </a:solidFill>
                <a:latin typeface="Calibri"/>
                <a:cs typeface="Calibri"/>
              </a:rPr>
              <a:t>r</a:t>
            </a:r>
            <a:r>
              <a:rPr dirty="0" smtClean="0" sz="2200" spc="-25">
                <a:solidFill>
                  <a:srgbClr val="253046"/>
                </a:solidFill>
                <a:latin typeface="Calibri"/>
                <a:cs typeface="Calibri"/>
              </a:rPr>
              <a:t>g</a:t>
            </a:r>
            <a:r>
              <a:rPr dirty="0" smtClean="0" sz="2200" spc="-9">
                <a:solidFill>
                  <a:srgbClr val="253046"/>
                </a:solidFill>
                <a:latin typeface="Calibri"/>
                <a:cs typeface="Calibri"/>
              </a:rPr>
              <a:t>e</a:t>
            </a:r>
            <a:r>
              <a:rPr dirty="0" smtClean="0" sz="2200" spc="0">
                <a:solidFill>
                  <a:srgbClr val="253046"/>
                </a:solidFill>
                <a:latin typeface="Calibri"/>
                <a:cs typeface="Calibri"/>
              </a:rPr>
              <a:t>t</a:t>
            </a:r>
            <a:r>
              <a:rPr dirty="0" smtClean="0" sz="2200" spc="-39">
                <a:solidFill>
                  <a:srgbClr val="253046"/>
                </a:solidFill>
                <a:latin typeface="Calibri"/>
                <a:cs typeface="Calibri"/>
              </a:rPr>
              <a:t> </a:t>
            </a:r>
            <a:r>
              <a:rPr dirty="0" smtClean="0" sz="2200" spc="0">
                <a:solidFill>
                  <a:srgbClr val="253046"/>
                </a:solidFill>
                <a:latin typeface="Calibri"/>
                <a:cs typeface="Calibri"/>
              </a:rPr>
              <a:t>bl</a:t>
            </a:r>
            <a:r>
              <a:rPr dirty="0" smtClean="0" sz="2200" spc="4">
                <a:solidFill>
                  <a:srgbClr val="253046"/>
                </a:solidFill>
                <a:latin typeface="Calibri"/>
                <a:cs typeface="Calibri"/>
              </a:rPr>
              <a:t>o</a:t>
            </a:r>
            <a:r>
              <a:rPr dirty="0" smtClean="0" sz="2200" spc="0">
                <a:solidFill>
                  <a:srgbClr val="253046"/>
                </a:solidFill>
                <a:latin typeface="Calibri"/>
                <a:cs typeface="Calibri"/>
              </a:rPr>
              <a:t>c</a:t>
            </a:r>
            <a:r>
              <a:rPr dirty="0" smtClean="0" sz="2200" spc="-29">
                <a:solidFill>
                  <a:srgbClr val="253046"/>
                </a:solidFill>
                <a:latin typeface="Calibri"/>
                <a:cs typeface="Calibri"/>
              </a:rPr>
              <a:t>k</a:t>
            </a:r>
            <a:r>
              <a:rPr dirty="0" smtClean="0" sz="2200" spc="0">
                <a:solidFill>
                  <a:srgbClr val="253046"/>
                </a:solidFill>
                <a:latin typeface="Calibri"/>
                <a:cs typeface="Calibri"/>
              </a:rPr>
              <a:t>s</a:t>
            </a:r>
            <a:r>
              <a:rPr dirty="0" smtClean="0" sz="2200" spc="-46">
                <a:solidFill>
                  <a:srgbClr val="253046"/>
                </a:solidFill>
                <a:latin typeface="Calibri"/>
                <a:cs typeface="Calibri"/>
              </a:rPr>
              <a:t> </a:t>
            </a:r>
            <a:r>
              <a:rPr dirty="0" smtClean="0" sz="2200" spc="0">
                <a:solidFill>
                  <a:srgbClr val="253046"/>
                </a:solidFill>
                <a:latin typeface="Calibri"/>
                <a:cs typeface="Calibri"/>
              </a:rPr>
              <a:t>and</a:t>
            </a:r>
            <a:r>
              <a:rPr dirty="0" smtClean="0" sz="2200" spc="-33">
                <a:solidFill>
                  <a:srgbClr val="253046"/>
                </a:solidFill>
                <a:latin typeface="Calibri"/>
                <a:cs typeface="Calibri"/>
              </a:rPr>
              <a:t> </a:t>
            </a:r>
            <a:r>
              <a:rPr dirty="0" smtClean="0" sz="2200" spc="0">
                <a:solidFill>
                  <a:srgbClr val="253046"/>
                </a:solidFill>
                <a:latin typeface="Calibri"/>
                <a:cs typeface="Calibri"/>
              </a:rPr>
              <a:t>del</a:t>
            </a:r>
            <a:r>
              <a:rPr dirty="0" smtClean="0" sz="2200" spc="-19">
                <a:solidFill>
                  <a:srgbClr val="253046"/>
                </a:solidFill>
                <a:latin typeface="Calibri"/>
                <a:cs typeface="Calibri"/>
              </a:rPr>
              <a:t>e</a:t>
            </a:r>
            <a:r>
              <a:rPr dirty="0" smtClean="0" sz="2200" spc="-29">
                <a:solidFill>
                  <a:srgbClr val="253046"/>
                </a:solidFill>
                <a:latin typeface="Calibri"/>
                <a:cs typeface="Calibri"/>
              </a:rPr>
              <a:t>t</a:t>
            </a:r>
            <a:r>
              <a:rPr dirty="0" smtClean="0" sz="2200" spc="0">
                <a:solidFill>
                  <a:srgbClr val="253046"/>
                </a:solidFill>
                <a:latin typeface="Calibri"/>
                <a:cs typeface="Calibri"/>
              </a:rPr>
              <a:t>es</a:t>
            </a:r>
            <a:r>
              <a:rPr dirty="0" smtClean="0" sz="2200" spc="-37">
                <a:solidFill>
                  <a:srgbClr val="253046"/>
                </a:solidFill>
                <a:latin typeface="Calibri"/>
                <a:cs typeface="Calibri"/>
              </a:rPr>
              <a:t> </a:t>
            </a:r>
            <a:r>
              <a:rPr dirty="0" smtClean="0" sz="2200" spc="0">
                <a:solidFill>
                  <a:srgbClr val="253046"/>
                </a:solidFill>
                <a:latin typeface="Calibri"/>
                <a:cs typeface="Calibri"/>
              </a:rPr>
              <a:t>quali</a:t>
            </a:r>
            <a:r>
              <a:rPr dirty="0" smtClean="0" sz="2200" spc="14">
                <a:solidFill>
                  <a:srgbClr val="253046"/>
                </a:solidFill>
                <a:latin typeface="Calibri"/>
                <a:cs typeface="Calibri"/>
              </a:rPr>
              <a:t>f</a:t>
            </a:r>
            <a:r>
              <a:rPr dirty="0" smtClean="0" sz="2200" spc="0">
                <a:solidFill>
                  <a:srgbClr val="253046"/>
                </a:solidFill>
                <a:latin typeface="Calibri"/>
                <a:cs typeface="Calibri"/>
              </a:rPr>
              <a:t>ying</a:t>
            </a:r>
            <a:r>
              <a:rPr dirty="0" smtClean="0" sz="2200" spc="-92">
                <a:solidFill>
                  <a:srgbClr val="253046"/>
                </a:solidFill>
                <a:latin typeface="Calibri"/>
                <a:cs typeface="Calibri"/>
              </a:rPr>
              <a:t> </a:t>
            </a:r>
            <a:r>
              <a:rPr dirty="0" smtClean="0" sz="2200" spc="-34">
                <a:solidFill>
                  <a:srgbClr val="253046"/>
                </a:solidFill>
                <a:latin typeface="Calibri"/>
                <a:cs typeface="Calibri"/>
              </a:rPr>
              <a:t>r</a:t>
            </a:r>
            <a:r>
              <a:rPr dirty="0" smtClean="0" sz="2200" spc="0">
                <a:solidFill>
                  <a:srgbClr val="253046"/>
                </a:solidFill>
                <a:latin typeface="Calibri"/>
                <a:cs typeface="Calibri"/>
              </a:rPr>
              <a:t>o</a:t>
            </a:r>
            <a:r>
              <a:rPr dirty="0" smtClean="0" sz="2200" spc="-25">
                <a:solidFill>
                  <a:srgbClr val="253046"/>
                </a:solidFill>
                <a:latin typeface="Calibri"/>
                <a:cs typeface="Calibri"/>
              </a:rPr>
              <a:t>w</a:t>
            </a:r>
            <a:r>
              <a:rPr dirty="0" smtClean="0" sz="2200" spc="0">
                <a:solidFill>
                  <a:srgbClr val="253046"/>
                </a:solidFill>
                <a:latin typeface="Calibri"/>
                <a:cs typeface="Calibri"/>
              </a:rPr>
              <a:t>s.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59740" y="4715871"/>
            <a:ext cx="209804" cy="3942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070"/>
              </a:lnSpc>
              <a:spcBef>
                <a:spcPts val="153"/>
              </a:spcBef>
            </a:pPr>
            <a:r>
              <a:rPr dirty="0" smtClean="0" sz="2900" spc="0">
                <a:solidFill>
                  <a:srgbClr val="0097C6"/>
                </a:solidFill>
                <a:latin typeface="Arial"/>
                <a:cs typeface="Arial"/>
              </a:rPr>
              <a:t>•</a:t>
            </a:r>
            <a:endParaRPr sz="29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88340" y="4738116"/>
            <a:ext cx="8901740" cy="168849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055"/>
              </a:lnSpc>
              <a:spcBef>
                <a:spcPts val="152"/>
              </a:spcBef>
            </a:pPr>
            <a:r>
              <a:rPr dirty="0" smtClean="0" baseline="2824" sz="4350" spc="0" b="1">
                <a:solidFill>
                  <a:srgbClr val="253046"/>
                </a:solidFill>
                <a:latin typeface="Calibri"/>
                <a:cs typeface="Calibri"/>
              </a:rPr>
              <a:t>Multi</a:t>
            </a:r>
            <a:r>
              <a:rPr dirty="0" smtClean="0" baseline="2824" sz="4350" spc="-4" b="1">
                <a:solidFill>
                  <a:srgbClr val="253046"/>
                </a:solidFill>
                <a:latin typeface="Calibri"/>
                <a:cs typeface="Calibri"/>
              </a:rPr>
              <a:t>l</a:t>
            </a:r>
            <a:r>
              <a:rPr dirty="0" smtClean="0" baseline="2824" sz="4350" spc="0" b="1">
                <a:solidFill>
                  <a:srgbClr val="253046"/>
                </a:solidFill>
                <a:latin typeface="Calibri"/>
                <a:cs typeface="Calibri"/>
              </a:rPr>
              <a:t>o</a:t>
            </a:r>
            <a:r>
              <a:rPr dirty="0" smtClean="0" baseline="2824" sz="4350" spc="-4" b="1">
                <a:solidFill>
                  <a:srgbClr val="253046"/>
                </a:solidFill>
                <a:latin typeface="Calibri"/>
                <a:cs typeface="Calibri"/>
              </a:rPr>
              <a:t>a</a:t>
            </a:r>
            <a:r>
              <a:rPr dirty="0" smtClean="0" baseline="2824" sz="4350" spc="0" b="1">
                <a:solidFill>
                  <a:srgbClr val="253046"/>
                </a:solidFill>
                <a:latin typeface="Calibri"/>
                <a:cs typeface="Calibri"/>
              </a:rPr>
              <a:t>d</a:t>
            </a:r>
            <a:r>
              <a:rPr dirty="0" smtClean="0" baseline="2824" sz="4350" spc="-29" b="1">
                <a:solidFill>
                  <a:srgbClr val="253046"/>
                </a:solidFill>
                <a:latin typeface="Calibri"/>
                <a:cs typeface="Calibri"/>
              </a:rPr>
              <a:t> </a:t>
            </a:r>
            <a:r>
              <a:rPr dirty="0" smtClean="0" baseline="2824" sz="4350" spc="0" b="1">
                <a:solidFill>
                  <a:srgbClr val="253046"/>
                </a:solidFill>
                <a:latin typeface="Calibri"/>
                <a:cs typeface="Calibri"/>
              </a:rPr>
              <a:t>D</a:t>
            </a:r>
            <a:r>
              <a:rPr dirty="0" smtClean="0" baseline="2824" sz="4350" spc="4" b="1">
                <a:solidFill>
                  <a:srgbClr val="253046"/>
                </a:solidFill>
                <a:latin typeface="Calibri"/>
                <a:cs typeface="Calibri"/>
              </a:rPr>
              <a:t>e</a:t>
            </a:r>
            <a:r>
              <a:rPr dirty="0" smtClean="0" baseline="2824" sz="4350" spc="0" b="1">
                <a:solidFill>
                  <a:srgbClr val="253046"/>
                </a:solidFill>
                <a:latin typeface="Calibri"/>
                <a:cs typeface="Calibri"/>
              </a:rPr>
              <a:t>l</a:t>
            </a:r>
            <a:r>
              <a:rPr dirty="0" smtClean="0" baseline="2824" sz="4350" spc="-25" b="1">
                <a:solidFill>
                  <a:srgbClr val="253046"/>
                </a:solidFill>
                <a:latin typeface="Calibri"/>
                <a:cs typeface="Calibri"/>
              </a:rPr>
              <a:t>e</a:t>
            </a:r>
            <a:r>
              <a:rPr dirty="0" smtClean="0" baseline="2824" sz="4350" spc="-34" b="1">
                <a:solidFill>
                  <a:srgbClr val="253046"/>
                </a:solidFill>
                <a:latin typeface="Calibri"/>
                <a:cs typeface="Calibri"/>
              </a:rPr>
              <a:t>t</a:t>
            </a:r>
            <a:r>
              <a:rPr dirty="0" smtClean="0" baseline="2824" sz="4350" spc="0" b="1">
                <a:solidFill>
                  <a:srgbClr val="253046"/>
                </a:solidFill>
                <a:latin typeface="Calibri"/>
                <a:cs typeface="Calibri"/>
              </a:rPr>
              <a:t>e</a:t>
            </a:r>
            <a:r>
              <a:rPr dirty="0" smtClean="0" baseline="2824" sz="4350" spc="-19" b="1">
                <a:solidFill>
                  <a:srgbClr val="253046"/>
                </a:solidFill>
                <a:latin typeface="Calibri"/>
                <a:cs typeface="Calibri"/>
              </a:rPr>
              <a:t> </a:t>
            </a:r>
            <a:r>
              <a:rPr dirty="0" smtClean="0" baseline="2824" sz="4350" spc="0" b="1">
                <a:solidFill>
                  <a:srgbClr val="253046"/>
                </a:solidFill>
                <a:latin typeface="Calibri"/>
                <a:cs typeface="Calibri"/>
              </a:rPr>
              <a:t>vs</a:t>
            </a:r>
            <a:r>
              <a:rPr dirty="0" smtClean="0" baseline="2824" sz="4350" spc="0" b="1">
                <a:solidFill>
                  <a:srgbClr val="253046"/>
                </a:solidFill>
                <a:latin typeface="Calibri"/>
                <a:cs typeface="Calibri"/>
              </a:rPr>
              <a:t> </a:t>
            </a:r>
            <a:r>
              <a:rPr dirty="0" smtClean="0" baseline="2824" sz="4350" spc="-14" b="1">
                <a:solidFill>
                  <a:srgbClr val="253046"/>
                </a:solidFill>
                <a:latin typeface="Calibri"/>
                <a:cs typeface="Calibri"/>
              </a:rPr>
              <a:t>S</a:t>
            </a:r>
            <a:r>
              <a:rPr dirty="0" smtClean="0" baseline="2824" sz="4350" spc="0" b="1">
                <a:solidFill>
                  <a:srgbClr val="253046"/>
                </a:solidFill>
                <a:latin typeface="Calibri"/>
                <a:cs typeface="Calibri"/>
              </a:rPr>
              <a:t>QL</a:t>
            </a:r>
            <a:r>
              <a:rPr dirty="0" smtClean="0" baseline="2824" sz="4350" spc="0" b="1">
                <a:solidFill>
                  <a:srgbClr val="253046"/>
                </a:solidFill>
                <a:latin typeface="Calibri"/>
                <a:cs typeface="Calibri"/>
              </a:rPr>
              <a:t> </a:t>
            </a:r>
            <a:r>
              <a:rPr dirty="0" smtClean="0" baseline="2824" sz="4350" spc="0" b="1">
                <a:solidFill>
                  <a:srgbClr val="253046"/>
                </a:solidFill>
                <a:latin typeface="Calibri"/>
                <a:cs typeface="Calibri"/>
              </a:rPr>
              <a:t>D</a:t>
            </a:r>
            <a:r>
              <a:rPr dirty="0" smtClean="0" baseline="2824" sz="4350" spc="4" b="1">
                <a:solidFill>
                  <a:srgbClr val="253046"/>
                </a:solidFill>
                <a:latin typeface="Calibri"/>
                <a:cs typeface="Calibri"/>
              </a:rPr>
              <a:t>e</a:t>
            </a:r>
            <a:r>
              <a:rPr dirty="0" smtClean="0" baseline="2824" sz="4350" spc="0" b="1">
                <a:solidFill>
                  <a:srgbClr val="253046"/>
                </a:solidFill>
                <a:latin typeface="Calibri"/>
                <a:cs typeface="Calibri"/>
              </a:rPr>
              <a:t>l</a:t>
            </a:r>
            <a:r>
              <a:rPr dirty="0" smtClean="0" baseline="2824" sz="4350" spc="-25" b="1">
                <a:solidFill>
                  <a:srgbClr val="253046"/>
                </a:solidFill>
                <a:latin typeface="Calibri"/>
                <a:cs typeface="Calibri"/>
              </a:rPr>
              <a:t>e</a:t>
            </a:r>
            <a:r>
              <a:rPr dirty="0" smtClean="0" baseline="2824" sz="4350" spc="-34" b="1">
                <a:solidFill>
                  <a:srgbClr val="253046"/>
                </a:solidFill>
                <a:latin typeface="Calibri"/>
                <a:cs typeface="Calibri"/>
              </a:rPr>
              <a:t>t</a:t>
            </a:r>
            <a:r>
              <a:rPr dirty="0" smtClean="0" baseline="2824" sz="4350" spc="0" b="1">
                <a:solidFill>
                  <a:srgbClr val="253046"/>
                </a:solidFill>
                <a:latin typeface="Calibri"/>
                <a:cs typeface="Calibri"/>
              </a:rPr>
              <a:t>e.</a:t>
            </a:r>
            <a:endParaRPr sz="2900">
              <a:latin typeface="Calibri"/>
              <a:cs typeface="Calibri"/>
            </a:endParaRPr>
          </a:p>
          <a:p>
            <a:pPr marL="241300">
              <a:lnSpc>
                <a:spcPct val="101725"/>
              </a:lnSpc>
              <a:spcBef>
                <a:spcPts val="1535"/>
              </a:spcBef>
            </a:pPr>
            <a:r>
              <a:rPr dirty="0" smtClean="0" sz="2200" spc="0">
                <a:solidFill>
                  <a:srgbClr val="0097C6"/>
                </a:solidFill>
                <a:latin typeface="Arial"/>
                <a:cs typeface="Arial"/>
              </a:rPr>
              <a:t>•</a:t>
            </a:r>
            <a:r>
              <a:rPr dirty="0" smtClean="0" sz="2200" spc="416">
                <a:solidFill>
                  <a:srgbClr val="0097C6"/>
                </a:solidFill>
                <a:latin typeface="Arial"/>
                <a:cs typeface="Arial"/>
              </a:rPr>
              <a:t> </a:t>
            </a:r>
            <a:r>
              <a:rPr dirty="0" smtClean="0" sz="2200" spc="0">
                <a:solidFill>
                  <a:srgbClr val="253046"/>
                </a:solidFill>
                <a:latin typeface="Calibri"/>
                <a:cs typeface="Calibri"/>
              </a:rPr>
              <a:t>Mu</a:t>
            </a:r>
            <a:r>
              <a:rPr dirty="0" smtClean="0" sz="2200" spc="-4">
                <a:solidFill>
                  <a:srgbClr val="253046"/>
                </a:solidFill>
                <a:latin typeface="Calibri"/>
                <a:cs typeface="Calibri"/>
              </a:rPr>
              <a:t>l</a:t>
            </a:r>
            <a:r>
              <a:rPr dirty="0" smtClean="0" sz="2200" spc="0">
                <a:solidFill>
                  <a:srgbClr val="253046"/>
                </a:solidFill>
                <a:latin typeface="Calibri"/>
                <a:cs typeface="Calibri"/>
              </a:rPr>
              <a:t>ti</a:t>
            </a:r>
            <a:r>
              <a:rPr dirty="0" smtClean="0" sz="2200" spc="-45">
                <a:solidFill>
                  <a:srgbClr val="253046"/>
                </a:solidFill>
                <a:latin typeface="Calibri"/>
                <a:cs typeface="Calibri"/>
              </a:rPr>
              <a:t> </a:t>
            </a:r>
            <a:r>
              <a:rPr dirty="0" smtClean="0" sz="2200" spc="0">
                <a:solidFill>
                  <a:srgbClr val="253046"/>
                </a:solidFill>
                <a:latin typeface="Calibri"/>
                <a:cs typeface="Calibri"/>
              </a:rPr>
              <a:t>lo</a:t>
            </a:r>
            <a:r>
              <a:rPr dirty="0" smtClean="0" sz="2200" spc="4">
                <a:solidFill>
                  <a:srgbClr val="253046"/>
                </a:solidFill>
                <a:latin typeface="Calibri"/>
                <a:cs typeface="Calibri"/>
              </a:rPr>
              <a:t>a</a:t>
            </a:r>
            <a:r>
              <a:rPr dirty="0" smtClean="0" sz="2200" spc="0">
                <a:solidFill>
                  <a:srgbClr val="253046"/>
                </a:solidFill>
                <a:latin typeface="Calibri"/>
                <a:cs typeface="Calibri"/>
              </a:rPr>
              <a:t>d</a:t>
            </a:r>
            <a:r>
              <a:rPr dirty="0" smtClean="0" sz="2200" spc="-58">
                <a:solidFill>
                  <a:srgbClr val="253046"/>
                </a:solidFill>
                <a:latin typeface="Calibri"/>
                <a:cs typeface="Calibri"/>
              </a:rPr>
              <a:t> </a:t>
            </a:r>
            <a:r>
              <a:rPr dirty="0" smtClean="0" sz="2200" spc="0">
                <a:solidFill>
                  <a:srgbClr val="253046"/>
                </a:solidFill>
                <a:latin typeface="Calibri"/>
                <a:cs typeface="Calibri"/>
              </a:rPr>
              <a:t>Del</a:t>
            </a:r>
            <a:r>
              <a:rPr dirty="0" smtClean="0" sz="2200" spc="-9">
                <a:solidFill>
                  <a:srgbClr val="253046"/>
                </a:solidFill>
                <a:latin typeface="Calibri"/>
                <a:cs typeface="Calibri"/>
              </a:rPr>
              <a:t>e</a:t>
            </a:r>
            <a:r>
              <a:rPr dirty="0" smtClean="0" sz="2200" spc="-29">
                <a:solidFill>
                  <a:srgbClr val="253046"/>
                </a:solidFill>
                <a:latin typeface="Calibri"/>
                <a:cs typeface="Calibri"/>
              </a:rPr>
              <a:t>t</a:t>
            </a:r>
            <a:r>
              <a:rPr dirty="0" smtClean="0" sz="2200" spc="0">
                <a:solidFill>
                  <a:srgbClr val="253046"/>
                </a:solidFill>
                <a:latin typeface="Calibri"/>
                <a:cs typeface="Calibri"/>
              </a:rPr>
              <a:t>e</a:t>
            </a:r>
            <a:r>
              <a:rPr dirty="0" smtClean="0" sz="2200" spc="-36">
                <a:solidFill>
                  <a:srgbClr val="253046"/>
                </a:solidFill>
                <a:latin typeface="Calibri"/>
                <a:cs typeface="Calibri"/>
              </a:rPr>
              <a:t> </a:t>
            </a:r>
            <a:r>
              <a:rPr dirty="0" smtClean="0" sz="2200" spc="0">
                <a:solidFill>
                  <a:srgbClr val="253046"/>
                </a:solidFill>
                <a:latin typeface="Calibri"/>
                <a:cs typeface="Calibri"/>
              </a:rPr>
              <a:t>is</a:t>
            </a:r>
            <a:r>
              <a:rPr dirty="0" smtClean="0" sz="2200" spc="-3">
                <a:solidFill>
                  <a:srgbClr val="253046"/>
                </a:solidFill>
                <a:latin typeface="Calibri"/>
                <a:cs typeface="Calibri"/>
              </a:rPr>
              <a:t> </a:t>
            </a:r>
            <a:r>
              <a:rPr dirty="0" smtClean="0" sz="2200" spc="-59">
                <a:solidFill>
                  <a:srgbClr val="253046"/>
                </a:solidFill>
                <a:latin typeface="Calibri"/>
                <a:cs typeface="Calibri"/>
              </a:rPr>
              <a:t>F</a:t>
            </a:r>
            <a:r>
              <a:rPr dirty="0" smtClean="0" sz="2200" spc="0">
                <a:solidFill>
                  <a:srgbClr val="253046"/>
                </a:solidFill>
                <a:latin typeface="Calibri"/>
                <a:cs typeface="Calibri"/>
              </a:rPr>
              <a:t>a</a:t>
            </a:r>
            <a:r>
              <a:rPr dirty="0" smtClean="0" sz="2200" spc="-14">
                <a:solidFill>
                  <a:srgbClr val="253046"/>
                </a:solidFill>
                <a:latin typeface="Calibri"/>
                <a:cs typeface="Calibri"/>
              </a:rPr>
              <a:t>s</a:t>
            </a:r>
            <a:r>
              <a:rPr dirty="0" smtClean="0" sz="2200" spc="-29">
                <a:solidFill>
                  <a:srgbClr val="253046"/>
                </a:solidFill>
                <a:latin typeface="Calibri"/>
                <a:cs typeface="Calibri"/>
              </a:rPr>
              <a:t>t</a:t>
            </a:r>
            <a:r>
              <a:rPr dirty="0" smtClean="0" sz="2200" spc="0">
                <a:solidFill>
                  <a:srgbClr val="253046"/>
                </a:solidFill>
                <a:latin typeface="Calibri"/>
                <a:cs typeface="Calibri"/>
              </a:rPr>
              <a:t>er</a:t>
            </a:r>
            <a:r>
              <a:rPr dirty="0" smtClean="0" sz="2200" spc="-42">
                <a:solidFill>
                  <a:srgbClr val="253046"/>
                </a:solidFill>
                <a:latin typeface="Calibri"/>
                <a:cs typeface="Calibri"/>
              </a:rPr>
              <a:t> </a:t>
            </a:r>
            <a:r>
              <a:rPr dirty="0" smtClean="0" sz="2200" spc="0">
                <a:solidFill>
                  <a:srgbClr val="253046"/>
                </a:solidFill>
                <a:latin typeface="Calibri"/>
                <a:cs typeface="Calibri"/>
              </a:rPr>
              <a:t>as</a:t>
            </a:r>
            <a:r>
              <a:rPr dirty="0" smtClean="0" sz="2200" spc="-14">
                <a:solidFill>
                  <a:srgbClr val="253046"/>
                </a:solidFill>
                <a:latin typeface="Calibri"/>
                <a:cs typeface="Calibri"/>
              </a:rPr>
              <a:t> </a:t>
            </a:r>
            <a:r>
              <a:rPr dirty="0" smtClean="0" sz="2200" spc="-34">
                <a:solidFill>
                  <a:srgbClr val="253046"/>
                </a:solidFill>
                <a:latin typeface="Calibri"/>
                <a:cs typeface="Calibri"/>
              </a:rPr>
              <a:t>c</a:t>
            </a:r>
            <a:r>
              <a:rPr dirty="0" smtClean="0" sz="2200" spc="4">
                <a:solidFill>
                  <a:srgbClr val="253046"/>
                </a:solidFill>
                <a:latin typeface="Calibri"/>
                <a:cs typeface="Calibri"/>
              </a:rPr>
              <a:t>o</a:t>
            </a:r>
            <a:r>
              <a:rPr dirty="0" smtClean="0" sz="2200" spc="0">
                <a:solidFill>
                  <a:srgbClr val="253046"/>
                </a:solidFill>
                <a:latin typeface="Calibri"/>
                <a:cs typeface="Calibri"/>
              </a:rPr>
              <a:t>mpa</a:t>
            </a:r>
            <a:r>
              <a:rPr dirty="0" smtClean="0" sz="2200" spc="-19">
                <a:solidFill>
                  <a:srgbClr val="253046"/>
                </a:solidFill>
                <a:latin typeface="Calibri"/>
                <a:cs typeface="Calibri"/>
              </a:rPr>
              <a:t>r</a:t>
            </a:r>
            <a:r>
              <a:rPr dirty="0" smtClean="0" sz="2200" spc="0">
                <a:solidFill>
                  <a:srgbClr val="253046"/>
                </a:solidFill>
                <a:latin typeface="Calibri"/>
                <a:cs typeface="Calibri"/>
              </a:rPr>
              <a:t>ed</a:t>
            </a:r>
            <a:r>
              <a:rPr dirty="0" smtClean="0" sz="2200" spc="-81">
                <a:solidFill>
                  <a:srgbClr val="253046"/>
                </a:solidFill>
                <a:latin typeface="Calibri"/>
                <a:cs typeface="Calibri"/>
              </a:rPr>
              <a:t> </a:t>
            </a:r>
            <a:r>
              <a:rPr dirty="0" smtClean="0" sz="2200" spc="-19">
                <a:solidFill>
                  <a:srgbClr val="253046"/>
                </a:solidFill>
                <a:latin typeface="Calibri"/>
                <a:cs typeface="Calibri"/>
              </a:rPr>
              <a:t>t</a:t>
            </a:r>
            <a:r>
              <a:rPr dirty="0" smtClean="0" sz="2200" spc="0">
                <a:solidFill>
                  <a:srgbClr val="253046"/>
                </a:solidFill>
                <a:latin typeface="Calibri"/>
                <a:cs typeface="Calibri"/>
              </a:rPr>
              <a:t>o</a:t>
            </a:r>
            <a:r>
              <a:rPr dirty="0" smtClean="0" sz="2200" spc="-1">
                <a:solidFill>
                  <a:srgbClr val="253046"/>
                </a:solidFill>
                <a:latin typeface="Calibri"/>
                <a:cs typeface="Calibri"/>
              </a:rPr>
              <a:t> </a:t>
            </a:r>
            <a:r>
              <a:rPr dirty="0" smtClean="0" sz="2200" spc="0">
                <a:solidFill>
                  <a:srgbClr val="253046"/>
                </a:solidFill>
                <a:latin typeface="Calibri"/>
                <a:cs typeface="Calibri"/>
              </a:rPr>
              <a:t>SQL</a:t>
            </a:r>
            <a:r>
              <a:rPr dirty="0" smtClean="0" sz="2200" spc="-34">
                <a:solidFill>
                  <a:srgbClr val="253046"/>
                </a:solidFill>
                <a:latin typeface="Calibri"/>
                <a:cs typeface="Calibri"/>
              </a:rPr>
              <a:t> </a:t>
            </a:r>
            <a:r>
              <a:rPr dirty="0" smtClean="0" sz="2200" spc="0">
                <a:solidFill>
                  <a:srgbClr val="253046"/>
                </a:solidFill>
                <a:latin typeface="Calibri"/>
                <a:cs typeface="Calibri"/>
              </a:rPr>
              <a:t>Del</a:t>
            </a:r>
            <a:r>
              <a:rPr dirty="0" smtClean="0" sz="2200" spc="-9">
                <a:solidFill>
                  <a:srgbClr val="253046"/>
                </a:solidFill>
                <a:latin typeface="Calibri"/>
                <a:cs typeface="Calibri"/>
              </a:rPr>
              <a:t>e</a:t>
            </a:r>
            <a:r>
              <a:rPr dirty="0" smtClean="0" sz="2200" spc="-29">
                <a:solidFill>
                  <a:srgbClr val="253046"/>
                </a:solidFill>
                <a:latin typeface="Calibri"/>
                <a:cs typeface="Calibri"/>
                <a:hlinkClick r:id="rId2"/>
              </a:rPr>
              <a:t>t</a:t>
            </a:r>
            <a:r>
              <a:rPr dirty="0" smtClean="0" sz="2200" spc="0">
                <a:solidFill>
                  <a:srgbClr val="253046"/>
                </a:solidFill>
                <a:latin typeface="Calibri"/>
                <a:cs typeface="Calibri"/>
                <a:hlinkClick r:id="rId2"/>
              </a:rPr>
              <a:t>e.</a:t>
            </a:r>
            <a:endParaRPr sz="2200">
              <a:latin typeface="Calibri"/>
              <a:cs typeface="Calibri"/>
            </a:endParaRPr>
          </a:p>
          <a:p>
            <a:pPr marL="241300">
              <a:lnSpc>
                <a:spcPct val="101725"/>
              </a:lnSpc>
              <a:spcBef>
                <a:spcPts val="1682"/>
              </a:spcBef>
            </a:pPr>
            <a:r>
              <a:rPr dirty="0" smtClean="0" sz="2200" spc="0">
                <a:solidFill>
                  <a:srgbClr val="0097C6"/>
                </a:solidFill>
                <a:latin typeface="Arial"/>
                <a:cs typeface="Arial"/>
              </a:rPr>
              <a:t>•</a:t>
            </a:r>
            <a:r>
              <a:rPr dirty="0" smtClean="0" sz="2200" spc="416">
                <a:solidFill>
                  <a:srgbClr val="0097C6"/>
                </a:solidFill>
                <a:latin typeface="Arial"/>
                <a:cs typeface="Arial"/>
              </a:rPr>
              <a:t> </a:t>
            </a:r>
            <a:r>
              <a:rPr dirty="0" smtClean="0" sz="2200" spc="0">
                <a:solidFill>
                  <a:srgbClr val="253046"/>
                </a:solidFill>
                <a:latin typeface="Calibri"/>
                <a:cs typeface="Calibri"/>
              </a:rPr>
              <a:t>Mu</a:t>
            </a:r>
            <a:r>
              <a:rPr dirty="0" smtClean="0" sz="2200" spc="-4">
                <a:solidFill>
                  <a:srgbClr val="253046"/>
                </a:solidFill>
                <a:latin typeface="Calibri"/>
                <a:cs typeface="Calibri"/>
              </a:rPr>
              <a:t>l</a:t>
            </a:r>
            <a:r>
              <a:rPr dirty="0" smtClean="0" sz="2200" spc="0">
                <a:solidFill>
                  <a:srgbClr val="253046"/>
                </a:solidFill>
                <a:latin typeface="Calibri"/>
                <a:cs typeface="Calibri"/>
              </a:rPr>
              <a:t>ti</a:t>
            </a:r>
            <a:r>
              <a:rPr dirty="0" smtClean="0" sz="2200" spc="-45">
                <a:solidFill>
                  <a:srgbClr val="253046"/>
                </a:solidFill>
                <a:latin typeface="Calibri"/>
                <a:cs typeface="Calibri"/>
              </a:rPr>
              <a:t> </a:t>
            </a:r>
            <a:r>
              <a:rPr dirty="0" smtClean="0" sz="2200" spc="0">
                <a:solidFill>
                  <a:srgbClr val="253046"/>
                </a:solidFill>
                <a:latin typeface="Calibri"/>
                <a:cs typeface="Calibri"/>
              </a:rPr>
              <a:t>lo</a:t>
            </a:r>
            <a:r>
              <a:rPr dirty="0" smtClean="0" sz="2200" spc="4">
                <a:solidFill>
                  <a:srgbClr val="253046"/>
                </a:solidFill>
                <a:latin typeface="Calibri"/>
                <a:cs typeface="Calibri"/>
              </a:rPr>
              <a:t>a</a:t>
            </a:r>
            <a:r>
              <a:rPr dirty="0" smtClean="0" sz="2200" spc="0">
                <a:solidFill>
                  <a:srgbClr val="253046"/>
                </a:solidFill>
                <a:latin typeface="Calibri"/>
                <a:cs typeface="Calibri"/>
              </a:rPr>
              <a:t>d</a:t>
            </a:r>
            <a:r>
              <a:rPr dirty="0" smtClean="0" sz="2200" spc="-58">
                <a:solidFill>
                  <a:srgbClr val="253046"/>
                </a:solidFill>
                <a:latin typeface="Calibri"/>
                <a:cs typeface="Calibri"/>
              </a:rPr>
              <a:t> </a:t>
            </a:r>
            <a:r>
              <a:rPr dirty="0" smtClean="0" sz="2200" spc="0">
                <a:solidFill>
                  <a:srgbClr val="253046"/>
                </a:solidFill>
                <a:latin typeface="Calibri"/>
                <a:cs typeface="Calibri"/>
              </a:rPr>
              <a:t>Del</a:t>
            </a:r>
            <a:r>
              <a:rPr dirty="0" smtClean="0" sz="2200" spc="-9">
                <a:solidFill>
                  <a:srgbClr val="253046"/>
                </a:solidFill>
                <a:latin typeface="Calibri"/>
                <a:cs typeface="Calibri"/>
              </a:rPr>
              <a:t>e</a:t>
            </a:r>
            <a:r>
              <a:rPr dirty="0" smtClean="0" sz="2200" spc="-29">
                <a:solidFill>
                  <a:srgbClr val="253046"/>
                </a:solidFill>
                <a:latin typeface="Calibri"/>
                <a:cs typeface="Calibri"/>
              </a:rPr>
              <a:t>t</a:t>
            </a:r>
            <a:r>
              <a:rPr dirty="0" smtClean="0" sz="2200" spc="0">
                <a:solidFill>
                  <a:srgbClr val="253046"/>
                </a:solidFill>
                <a:latin typeface="Calibri"/>
                <a:cs typeface="Calibri"/>
              </a:rPr>
              <a:t>e</a:t>
            </a:r>
            <a:r>
              <a:rPr dirty="0" smtClean="0" sz="2200" spc="-36">
                <a:solidFill>
                  <a:srgbClr val="253046"/>
                </a:solidFill>
                <a:latin typeface="Calibri"/>
                <a:cs typeface="Calibri"/>
              </a:rPr>
              <a:t> </a:t>
            </a:r>
            <a:r>
              <a:rPr dirty="0" smtClean="0" sz="2200" spc="0">
                <a:solidFill>
                  <a:srgbClr val="253046"/>
                </a:solidFill>
                <a:latin typeface="Calibri"/>
                <a:cs typeface="Calibri"/>
              </a:rPr>
              <a:t>is</a:t>
            </a:r>
            <a:r>
              <a:rPr dirty="0" smtClean="0" sz="2200" spc="6">
                <a:solidFill>
                  <a:srgbClr val="253046"/>
                </a:solidFill>
                <a:latin typeface="Calibri"/>
                <a:cs typeface="Calibri"/>
              </a:rPr>
              <a:t> </a:t>
            </a:r>
            <a:r>
              <a:rPr dirty="0" smtClean="0" sz="2200" spc="-19">
                <a:solidFill>
                  <a:srgbClr val="253046"/>
                </a:solidFill>
                <a:latin typeface="Calibri"/>
                <a:cs typeface="Calibri"/>
              </a:rPr>
              <a:t>r</a:t>
            </a:r>
            <a:r>
              <a:rPr dirty="0" smtClean="0" sz="2200" spc="0">
                <a:solidFill>
                  <a:srgbClr val="253046"/>
                </a:solidFill>
                <a:latin typeface="Calibri"/>
                <a:cs typeface="Calibri"/>
              </a:rPr>
              <a:t>e</a:t>
            </a:r>
            <a:r>
              <a:rPr dirty="0" smtClean="0" sz="2200" spc="-19">
                <a:solidFill>
                  <a:srgbClr val="253046"/>
                </a:solidFill>
                <a:latin typeface="Calibri"/>
                <a:cs typeface="Calibri"/>
              </a:rPr>
              <a:t>s</a:t>
            </a:r>
            <a:r>
              <a:rPr dirty="0" smtClean="0" sz="2200" spc="-29">
                <a:solidFill>
                  <a:srgbClr val="253046"/>
                </a:solidFill>
                <a:latin typeface="Calibri"/>
                <a:cs typeface="Calibri"/>
              </a:rPr>
              <a:t>t</a:t>
            </a:r>
            <a:r>
              <a:rPr dirty="0" smtClean="0" sz="2200" spc="0">
                <a:solidFill>
                  <a:srgbClr val="253046"/>
                </a:solidFill>
                <a:latin typeface="Calibri"/>
                <a:cs typeface="Calibri"/>
              </a:rPr>
              <a:t>ar</a:t>
            </a:r>
            <a:r>
              <a:rPr dirty="0" smtClean="0" sz="2200" spc="-19">
                <a:solidFill>
                  <a:srgbClr val="253046"/>
                </a:solidFill>
                <a:latin typeface="Calibri"/>
                <a:cs typeface="Calibri"/>
              </a:rPr>
              <a:t>t</a:t>
            </a:r>
            <a:r>
              <a:rPr dirty="0" smtClean="0" sz="2200" spc="0">
                <a:solidFill>
                  <a:srgbClr val="253046"/>
                </a:solidFill>
                <a:latin typeface="Calibri"/>
                <a:cs typeface="Calibri"/>
              </a:rPr>
              <a:t>able.</a:t>
            </a:r>
            <a:endParaRPr sz="2200">
              <a:latin typeface="Calibri"/>
              <a:cs typeface="Calibri"/>
            </a:endParaRPr>
          </a:p>
          <a:p>
            <a:pPr marR="12700" algn="r">
              <a:lnSpc>
                <a:spcPct val="95825"/>
              </a:lnSpc>
              <a:spcBef>
                <a:spcPts val="607"/>
              </a:spcBef>
            </a:pPr>
            <a:r>
              <a:rPr dirty="0" smtClean="0" sz="700" spc="4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700" spc="-16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mtClean="0" sz="700" spc="9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ti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dirty="0" smtClean="0" sz="7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ti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700" spc="16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ie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mtClean="0" sz="700" spc="9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y.</a:t>
            </a:r>
            <a:endParaRPr sz="7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7523480" y="6419497"/>
            <a:ext cx="2069283" cy="22047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indent="120396">
              <a:lnSpc>
                <a:spcPts val="804"/>
              </a:lnSpc>
              <a:spcBef>
                <a:spcPts val="5"/>
              </a:spcBef>
            </a:pP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Co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mtClean="0" sz="700" spc="-25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ig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mtClean="0" sz="700" spc="1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©</a:t>
            </a:r>
            <a:r>
              <a:rPr dirty="0" smtClean="0" sz="700" spc="-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2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0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1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5</a:t>
            </a:r>
            <a:r>
              <a:rPr dirty="0" smtClean="0" sz="700" spc="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Ca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700" spc="9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ini.</a:t>
            </a:r>
            <a:r>
              <a:rPr dirty="0" smtClean="0" sz="7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700" spc="4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ll</a:t>
            </a:r>
            <a:r>
              <a:rPr dirty="0" smtClean="0" sz="700" spc="-17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ig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ts</a:t>
            </a:r>
            <a:r>
              <a:rPr dirty="0" smtClean="0" sz="700" spc="17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.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Ri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ts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baseline="25767" sz="675" spc="0">
                <a:solidFill>
                  <a:srgbClr val="FFFFFF"/>
                </a:solidFill>
                <a:latin typeface="Arial"/>
                <a:cs typeface="Arial"/>
              </a:rPr>
              <a:t>®</a:t>
            </a:r>
            <a:r>
              <a:rPr dirty="0" smtClean="0" baseline="25767" sz="675" spc="6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mtClean="0" sz="700" spc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700" spc="9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k</a:t>
            </a:r>
            <a:r>
              <a:rPr dirty="0" smtClean="0" sz="700" spc="23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lo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ing</a:t>
            </a:r>
            <a:r>
              <a:rPr dirty="0" smtClean="0" sz="7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dirty="0" smtClean="0" sz="700" spc="1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Ca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700" spc="9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ini.</a:t>
            </a:r>
            <a:endParaRPr sz="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object 41"/>
          <p:cNvSpPr txBox="1"/>
          <p:nvPr/>
        </p:nvSpPr>
        <p:spPr>
          <a:xfrm>
            <a:off x="0" y="0"/>
            <a:ext cx="9905999" cy="63627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1000"/>
              </a:lnSpc>
            </a:pPr>
            <a:endParaRPr sz="1000"/>
          </a:p>
          <a:p>
            <a:pPr marR="358983" algn="r">
              <a:lnSpc>
                <a:spcPct val="95825"/>
              </a:lnSpc>
              <a:spcBef>
                <a:spcPts val="42366"/>
              </a:spcBef>
            </a:pPr>
            <a:r>
              <a:rPr dirty="0" smtClean="0" sz="2000" spc="9" b="1">
                <a:solidFill>
                  <a:srgbClr val="FFFFFF"/>
                </a:solidFill>
                <a:latin typeface="Arial"/>
                <a:cs typeface="Arial"/>
                <a:hlinkClick r:id="rId27"/>
              </a:rPr>
              <a:t>w</a:t>
            </a:r>
            <a:r>
              <a:rPr dirty="0" smtClean="0" sz="2000" spc="0" b="1">
                <a:solidFill>
                  <a:srgbClr val="FFFFFF"/>
                </a:solidFill>
                <a:latin typeface="Arial"/>
                <a:cs typeface="Arial"/>
                <a:hlinkClick r:id="rId27"/>
              </a:rPr>
              <a:t>w</a:t>
            </a:r>
            <a:r>
              <a:rPr dirty="0" smtClean="0" sz="2000" spc="-79" b="1">
                <a:solidFill>
                  <a:srgbClr val="FFFFFF"/>
                </a:solidFill>
                <a:latin typeface="Arial"/>
                <a:cs typeface="Arial"/>
                <a:hlinkClick r:id="rId27"/>
              </a:rPr>
              <a:t>w</a:t>
            </a:r>
            <a:r>
              <a:rPr dirty="0" smtClean="0" sz="2000" spc="0" b="1">
                <a:solidFill>
                  <a:srgbClr val="FFFFFF"/>
                </a:solidFill>
                <a:latin typeface="Arial"/>
                <a:cs typeface="Arial"/>
                <a:hlinkClick r:id="rId27"/>
              </a:rPr>
              <a:t>.capg</a:t>
            </a:r>
            <a:r>
              <a:rPr dirty="0" smtClean="0" sz="2000" spc="-9" b="1">
                <a:solidFill>
                  <a:srgbClr val="FFFFFF"/>
                </a:solidFill>
                <a:latin typeface="Arial"/>
                <a:cs typeface="Arial"/>
                <a:hlinkClick r:id="rId27"/>
              </a:rPr>
              <a:t>e</a:t>
            </a:r>
            <a:r>
              <a:rPr dirty="0" smtClean="0" sz="2000" spc="0" b="1">
                <a:solidFill>
                  <a:srgbClr val="FFFFFF"/>
                </a:solidFill>
                <a:latin typeface="Arial"/>
                <a:cs typeface="Arial"/>
                <a:hlinkClick r:id="rId27"/>
              </a:rPr>
              <a:t>m</a:t>
            </a:r>
            <a:r>
              <a:rPr dirty="0" smtClean="0" sz="2000" spc="-9" b="1">
                <a:solidFill>
                  <a:srgbClr val="FFFFFF"/>
                </a:solidFill>
                <a:latin typeface="Arial"/>
                <a:cs typeface="Arial"/>
                <a:hlinkClick r:id="rId27"/>
              </a:rPr>
              <a:t>i</a:t>
            </a:r>
            <a:r>
              <a:rPr dirty="0" smtClean="0" sz="2000" spc="0" b="1">
                <a:solidFill>
                  <a:srgbClr val="FFFFFF"/>
                </a:solidFill>
                <a:latin typeface="Arial"/>
                <a:cs typeface="Arial"/>
                <a:hlinkClick r:id="rId27"/>
              </a:rPr>
              <a:t>ni</a:t>
            </a:r>
            <a:r>
              <a:rPr dirty="0" smtClean="0" sz="2000" spc="-9" b="1">
                <a:solidFill>
                  <a:srgbClr val="FFFFFF"/>
                </a:solidFill>
                <a:latin typeface="Arial"/>
                <a:cs typeface="Arial"/>
                <a:hlinkClick r:id="rId27"/>
              </a:rPr>
              <a:t>.</a:t>
            </a:r>
            <a:r>
              <a:rPr dirty="0" smtClean="0" sz="2000" spc="0" b="1">
                <a:solidFill>
                  <a:srgbClr val="FFFFFF"/>
                </a:solidFill>
                <a:latin typeface="Arial"/>
                <a:cs typeface="Arial"/>
                <a:hlinkClick r:id="rId27"/>
              </a:rPr>
              <a:t>com</a:t>
            </a:r>
            <a:endParaRPr sz="20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805639" y="5334505"/>
            <a:ext cx="3624922" cy="31379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" name="object 13"/>
          <p:cNvSpPr/>
          <p:nvPr/>
        </p:nvSpPr>
        <p:spPr>
          <a:xfrm>
            <a:off x="4420859" y="3483572"/>
            <a:ext cx="1200727" cy="95502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" name="object 14"/>
          <p:cNvSpPr/>
          <p:nvPr/>
        </p:nvSpPr>
        <p:spPr>
          <a:xfrm>
            <a:off x="4179804" y="4402217"/>
            <a:ext cx="736809" cy="34562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" name="object 15"/>
          <p:cNvSpPr/>
          <p:nvPr/>
        </p:nvSpPr>
        <p:spPr>
          <a:xfrm>
            <a:off x="6285625" y="4188473"/>
            <a:ext cx="1578228" cy="67761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" name="object 16"/>
          <p:cNvSpPr/>
          <p:nvPr/>
        </p:nvSpPr>
        <p:spPr>
          <a:xfrm>
            <a:off x="5216796" y="4520458"/>
            <a:ext cx="1073377" cy="10005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" name="object 17"/>
          <p:cNvSpPr/>
          <p:nvPr/>
        </p:nvSpPr>
        <p:spPr>
          <a:xfrm>
            <a:off x="3934201" y="4911564"/>
            <a:ext cx="1287143" cy="6366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" name="object 18"/>
          <p:cNvSpPr/>
          <p:nvPr/>
        </p:nvSpPr>
        <p:spPr>
          <a:xfrm>
            <a:off x="5189506" y="4434051"/>
            <a:ext cx="68223" cy="50479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9" name="object 19"/>
          <p:cNvSpPr/>
          <p:nvPr/>
        </p:nvSpPr>
        <p:spPr>
          <a:xfrm>
            <a:off x="3884170" y="4252141"/>
            <a:ext cx="68223" cy="68670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0" name="object 20"/>
          <p:cNvSpPr/>
          <p:nvPr/>
        </p:nvSpPr>
        <p:spPr>
          <a:xfrm>
            <a:off x="3934201" y="4202116"/>
            <a:ext cx="491206" cy="6366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1" name="object 21"/>
          <p:cNvSpPr/>
          <p:nvPr/>
        </p:nvSpPr>
        <p:spPr>
          <a:xfrm>
            <a:off x="2460581" y="4202116"/>
            <a:ext cx="332019" cy="90500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2" name="object 22"/>
          <p:cNvSpPr/>
          <p:nvPr/>
        </p:nvSpPr>
        <p:spPr>
          <a:xfrm>
            <a:off x="1278046" y="4202116"/>
            <a:ext cx="332019" cy="90500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3" name="object 23"/>
          <p:cNvSpPr/>
          <p:nvPr/>
        </p:nvSpPr>
        <p:spPr>
          <a:xfrm>
            <a:off x="1605517" y="5066188"/>
            <a:ext cx="859611" cy="7731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4" name="object 24"/>
          <p:cNvSpPr/>
          <p:nvPr/>
        </p:nvSpPr>
        <p:spPr>
          <a:xfrm>
            <a:off x="1605517" y="4861539"/>
            <a:ext cx="859611" cy="127336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5" name="object 25"/>
          <p:cNvSpPr/>
          <p:nvPr/>
        </p:nvSpPr>
        <p:spPr>
          <a:xfrm>
            <a:off x="2788052" y="4556840"/>
            <a:ext cx="1150696" cy="6366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6" name="object 26"/>
          <p:cNvSpPr/>
          <p:nvPr/>
        </p:nvSpPr>
        <p:spPr>
          <a:xfrm>
            <a:off x="1605517" y="4265785"/>
            <a:ext cx="859611" cy="113693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7" name="object 27"/>
          <p:cNvSpPr/>
          <p:nvPr/>
        </p:nvSpPr>
        <p:spPr>
          <a:xfrm>
            <a:off x="1846573" y="4556840"/>
            <a:ext cx="386597" cy="145527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8" name="object 28"/>
          <p:cNvSpPr/>
          <p:nvPr/>
        </p:nvSpPr>
        <p:spPr>
          <a:xfrm>
            <a:off x="1819283" y="3051537"/>
            <a:ext cx="3756820" cy="359271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9" name="object 29"/>
          <p:cNvSpPr/>
          <p:nvPr/>
        </p:nvSpPr>
        <p:spPr>
          <a:xfrm>
            <a:off x="4052454" y="2196561"/>
            <a:ext cx="732261" cy="345628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0" name="object 30"/>
          <p:cNvSpPr/>
          <p:nvPr/>
        </p:nvSpPr>
        <p:spPr>
          <a:xfrm>
            <a:off x="654942" y="1423444"/>
            <a:ext cx="95512" cy="168266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1" name="object 31"/>
          <p:cNvSpPr/>
          <p:nvPr/>
        </p:nvSpPr>
        <p:spPr>
          <a:xfrm>
            <a:off x="1655548" y="3933799"/>
            <a:ext cx="773195" cy="68216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2" name="object 32"/>
          <p:cNvSpPr/>
          <p:nvPr/>
        </p:nvSpPr>
        <p:spPr>
          <a:xfrm>
            <a:off x="9096" y="764021"/>
            <a:ext cx="9246509" cy="5430007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3" name="object 33"/>
          <p:cNvSpPr/>
          <p:nvPr/>
        </p:nvSpPr>
        <p:spPr>
          <a:xfrm>
            <a:off x="2715280" y="2351184"/>
            <a:ext cx="1091570" cy="77311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4" name="object 34"/>
          <p:cNvSpPr/>
          <p:nvPr/>
        </p:nvSpPr>
        <p:spPr>
          <a:xfrm>
            <a:off x="0" y="1685924"/>
            <a:ext cx="9906000" cy="5172074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5" name="object 35"/>
          <p:cNvSpPr/>
          <p:nvPr/>
        </p:nvSpPr>
        <p:spPr>
          <a:xfrm>
            <a:off x="8613140" y="5932551"/>
            <a:ext cx="233425" cy="238125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6" name="object 36"/>
          <p:cNvSpPr/>
          <p:nvPr/>
        </p:nvSpPr>
        <p:spPr>
          <a:xfrm>
            <a:off x="0" y="0"/>
            <a:ext cx="9906000" cy="6362700"/>
          </a:xfrm>
          <a:custGeom>
            <a:avLst/>
            <a:gdLst/>
            <a:ahLst/>
            <a:cxnLst/>
            <a:rect l="l" t="t" r="r" b="b"/>
            <a:pathLst>
              <a:path w="9906000" h="6362700">
                <a:moveTo>
                  <a:pt x="9906000" y="0"/>
                </a:moveTo>
                <a:lnTo>
                  <a:pt x="0" y="0"/>
                </a:lnTo>
                <a:lnTo>
                  <a:pt x="0" y="6362700"/>
                </a:lnTo>
                <a:lnTo>
                  <a:pt x="9906000" y="6362700"/>
                </a:lnTo>
                <a:lnTo>
                  <a:pt x="9906000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7" name="object 37"/>
          <p:cNvSpPr/>
          <p:nvPr/>
        </p:nvSpPr>
        <p:spPr>
          <a:xfrm>
            <a:off x="0" y="0"/>
            <a:ext cx="9905999" cy="1128776"/>
          </a:xfrm>
          <a:custGeom>
            <a:avLst/>
            <a:gdLst/>
            <a:ahLst/>
            <a:cxnLst/>
            <a:rect l="l" t="t" r="r" b="b"/>
            <a:pathLst>
              <a:path w="9905999" h="1128776">
                <a:moveTo>
                  <a:pt x="0" y="0"/>
                </a:moveTo>
                <a:lnTo>
                  <a:pt x="0" y="801877"/>
                </a:lnTo>
                <a:lnTo>
                  <a:pt x="44020" y="809048"/>
                </a:lnTo>
                <a:lnTo>
                  <a:pt x="84981" y="817151"/>
                </a:lnTo>
                <a:lnTo>
                  <a:pt x="123037" y="826194"/>
                </a:lnTo>
                <a:lnTo>
                  <a:pt x="158345" y="836180"/>
                </a:lnTo>
                <a:lnTo>
                  <a:pt x="191060" y="847115"/>
                </a:lnTo>
                <a:lnTo>
                  <a:pt x="221337" y="859006"/>
                </a:lnTo>
                <a:lnTo>
                  <a:pt x="249331" y="871857"/>
                </a:lnTo>
                <a:lnTo>
                  <a:pt x="275198" y="885673"/>
                </a:lnTo>
                <a:lnTo>
                  <a:pt x="299094" y="900461"/>
                </a:lnTo>
                <a:lnTo>
                  <a:pt x="321173" y="916225"/>
                </a:lnTo>
                <a:lnTo>
                  <a:pt x="341591" y="932971"/>
                </a:lnTo>
                <a:lnTo>
                  <a:pt x="360503" y="950705"/>
                </a:lnTo>
                <a:lnTo>
                  <a:pt x="378066" y="969432"/>
                </a:lnTo>
                <a:lnTo>
                  <a:pt x="394433" y="989157"/>
                </a:lnTo>
                <a:lnTo>
                  <a:pt x="409761" y="1009886"/>
                </a:lnTo>
                <a:lnTo>
                  <a:pt x="424205" y="1031624"/>
                </a:lnTo>
                <a:lnTo>
                  <a:pt x="437921" y="1054376"/>
                </a:lnTo>
                <a:lnTo>
                  <a:pt x="451063" y="1078149"/>
                </a:lnTo>
                <a:lnTo>
                  <a:pt x="463787" y="1102947"/>
                </a:lnTo>
                <a:lnTo>
                  <a:pt x="476249" y="1128776"/>
                </a:lnTo>
                <a:lnTo>
                  <a:pt x="492137" y="1105914"/>
                </a:lnTo>
                <a:lnTo>
                  <a:pt x="507125" y="1083119"/>
                </a:lnTo>
                <a:lnTo>
                  <a:pt x="521491" y="1060491"/>
                </a:lnTo>
                <a:lnTo>
                  <a:pt x="535515" y="1038132"/>
                </a:lnTo>
                <a:lnTo>
                  <a:pt x="549474" y="1016144"/>
                </a:lnTo>
                <a:lnTo>
                  <a:pt x="578314" y="973690"/>
                </a:lnTo>
                <a:lnTo>
                  <a:pt x="610240" y="933941"/>
                </a:lnTo>
                <a:lnTo>
                  <a:pt x="647482" y="897713"/>
                </a:lnTo>
                <a:lnTo>
                  <a:pt x="692267" y="865821"/>
                </a:lnTo>
                <a:lnTo>
                  <a:pt x="746824" y="839079"/>
                </a:lnTo>
                <a:lnTo>
                  <a:pt x="813383" y="818301"/>
                </a:lnTo>
                <a:lnTo>
                  <a:pt x="851860" y="810403"/>
                </a:lnTo>
                <a:lnTo>
                  <a:pt x="894172" y="804302"/>
                </a:lnTo>
                <a:lnTo>
                  <a:pt x="940600" y="800100"/>
                </a:lnTo>
                <a:lnTo>
                  <a:pt x="9467849" y="800100"/>
                </a:lnTo>
                <a:lnTo>
                  <a:pt x="9502266" y="799084"/>
                </a:lnTo>
                <a:lnTo>
                  <a:pt x="9535270" y="795633"/>
                </a:lnTo>
                <a:lnTo>
                  <a:pt x="9566877" y="789889"/>
                </a:lnTo>
                <a:lnTo>
                  <a:pt x="9597103" y="781988"/>
                </a:lnTo>
                <a:lnTo>
                  <a:pt x="9625964" y="772072"/>
                </a:lnTo>
                <a:lnTo>
                  <a:pt x="9653477" y="760280"/>
                </a:lnTo>
                <a:lnTo>
                  <a:pt x="9679657" y="746750"/>
                </a:lnTo>
                <a:lnTo>
                  <a:pt x="9704521" y="731623"/>
                </a:lnTo>
                <a:lnTo>
                  <a:pt x="9728083" y="715038"/>
                </a:lnTo>
                <a:lnTo>
                  <a:pt x="9750361" y="697134"/>
                </a:lnTo>
                <a:lnTo>
                  <a:pt x="9771370" y="678051"/>
                </a:lnTo>
                <a:lnTo>
                  <a:pt x="9791126" y="657929"/>
                </a:lnTo>
                <a:lnTo>
                  <a:pt x="9809646" y="636906"/>
                </a:lnTo>
                <a:lnTo>
                  <a:pt x="9826945" y="615122"/>
                </a:lnTo>
                <a:lnTo>
                  <a:pt x="9843039" y="592716"/>
                </a:lnTo>
                <a:lnTo>
                  <a:pt x="9857945" y="569829"/>
                </a:lnTo>
                <a:lnTo>
                  <a:pt x="9871677" y="546599"/>
                </a:lnTo>
                <a:lnTo>
                  <a:pt x="9895689" y="499670"/>
                </a:lnTo>
                <a:lnTo>
                  <a:pt x="9905999" y="476250"/>
                </a:lnTo>
                <a:lnTo>
                  <a:pt x="9905999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8" name="object 38"/>
          <p:cNvSpPr/>
          <p:nvPr/>
        </p:nvSpPr>
        <p:spPr>
          <a:xfrm>
            <a:off x="2" y="438908"/>
            <a:ext cx="9905997" cy="724683"/>
          </a:xfrm>
          <a:custGeom>
            <a:avLst/>
            <a:gdLst/>
            <a:ahLst/>
            <a:cxnLst/>
            <a:rect l="l" t="t" r="r" b="b"/>
            <a:pathLst>
              <a:path w="9905997" h="724683">
                <a:moveTo>
                  <a:pt x="457934" y="611028"/>
                </a:moveTo>
                <a:lnTo>
                  <a:pt x="447559" y="591078"/>
                </a:lnTo>
                <a:lnTo>
                  <a:pt x="434873" y="569125"/>
                </a:lnTo>
                <a:lnTo>
                  <a:pt x="419745" y="545670"/>
                </a:lnTo>
                <a:lnTo>
                  <a:pt x="402043" y="521213"/>
                </a:lnTo>
                <a:lnTo>
                  <a:pt x="381637" y="496255"/>
                </a:lnTo>
                <a:lnTo>
                  <a:pt x="358395" y="471298"/>
                </a:lnTo>
                <a:lnTo>
                  <a:pt x="332187" y="446841"/>
                </a:lnTo>
                <a:lnTo>
                  <a:pt x="302881" y="423385"/>
                </a:lnTo>
                <a:lnTo>
                  <a:pt x="270346" y="401433"/>
                </a:lnTo>
                <a:lnTo>
                  <a:pt x="234452" y="381483"/>
                </a:lnTo>
                <a:lnTo>
                  <a:pt x="195067" y="364038"/>
                </a:lnTo>
                <a:lnTo>
                  <a:pt x="152061" y="349597"/>
                </a:lnTo>
                <a:lnTo>
                  <a:pt x="105301" y="338663"/>
                </a:lnTo>
                <a:lnTo>
                  <a:pt x="54658" y="331735"/>
                </a:lnTo>
                <a:lnTo>
                  <a:pt x="0" y="329314"/>
                </a:lnTo>
                <a:lnTo>
                  <a:pt x="0" y="396751"/>
                </a:lnTo>
                <a:lnTo>
                  <a:pt x="54658" y="399146"/>
                </a:lnTo>
                <a:lnTo>
                  <a:pt x="105301" y="406000"/>
                </a:lnTo>
                <a:lnTo>
                  <a:pt x="152061" y="416818"/>
                </a:lnTo>
                <a:lnTo>
                  <a:pt x="195067" y="431105"/>
                </a:lnTo>
                <a:lnTo>
                  <a:pt x="234452" y="448365"/>
                </a:lnTo>
                <a:lnTo>
                  <a:pt x="270346" y="468102"/>
                </a:lnTo>
                <a:lnTo>
                  <a:pt x="302881" y="489821"/>
                </a:lnTo>
                <a:lnTo>
                  <a:pt x="332187" y="513026"/>
                </a:lnTo>
                <a:lnTo>
                  <a:pt x="358395" y="537222"/>
                </a:lnTo>
                <a:lnTo>
                  <a:pt x="381637" y="561914"/>
                </a:lnTo>
                <a:lnTo>
                  <a:pt x="402043" y="586606"/>
                </a:lnTo>
                <a:lnTo>
                  <a:pt x="419745" y="610803"/>
                </a:lnTo>
                <a:lnTo>
                  <a:pt x="434873" y="634008"/>
                </a:lnTo>
                <a:lnTo>
                  <a:pt x="447559" y="655727"/>
                </a:lnTo>
                <a:lnTo>
                  <a:pt x="457934" y="675464"/>
                </a:lnTo>
                <a:lnTo>
                  <a:pt x="466129" y="692724"/>
                </a:lnTo>
                <a:lnTo>
                  <a:pt x="472274" y="707011"/>
                </a:lnTo>
                <a:lnTo>
                  <a:pt x="478942" y="724683"/>
                </a:lnTo>
                <a:lnTo>
                  <a:pt x="480511" y="724683"/>
                </a:lnTo>
                <a:lnTo>
                  <a:pt x="501570" y="675464"/>
                </a:lnTo>
                <a:lnTo>
                  <a:pt x="524719" y="634008"/>
                </a:lnTo>
                <a:lnTo>
                  <a:pt x="557705" y="586606"/>
                </a:lnTo>
                <a:lnTo>
                  <a:pt x="601594" y="537222"/>
                </a:lnTo>
                <a:lnTo>
                  <a:pt x="657454" y="489821"/>
                </a:lnTo>
                <a:lnTo>
                  <a:pt x="690206" y="468102"/>
                </a:lnTo>
                <a:lnTo>
                  <a:pt x="726352" y="448365"/>
                </a:lnTo>
                <a:lnTo>
                  <a:pt x="766024" y="431105"/>
                </a:lnTo>
                <a:lnTo>
                  <a:pt x="809355" y="416818"/>
                </a:lnTo>
                <a:lnTo>
                  <a:pt x="856480" y="406000"/>
                </a:lnTo>
                <a:lnTo>
                  <a:pt x="907532" y="399146"/>
                </a:lnTo>
                <a:lnTo>
                  <a:pt x="962644" y="396751"/>
                </a:lnTo>
                <a:lnTo>
                  <a:pt x="9419968" y="396751"/>
                </a:lnTo>
                <a:lnTo>
                  <a:pt x="9475086" y="394356"/>
                </a:lnTo>
                <a:lnTo>
                  <a:pt x="9526190" y="387502"/>
                </a:lnTo>
                <a:lnTo>
                  <a:pt x="9573408" y="376684"/>
                </a:lnTo>
                <a:lnTo>
                  <a:pt x="9616867" y="362397"/>
                </a:lnTo>
                <a:lnTo>
                  <a:pt x="9656697" y="345137"/>
                </a:lnTo>
                <a:lnTo>
                  <a:pt x="9693027" y="325400"/>
                </a:lnTo>
                <a:lnTo>
                  <a:pt x="9725984" y="303681"/>
                </a:lnTo>
                <a:lnTo>
                  <a:pt x="9755697" y="280476"/>
                </a:lnTo>
                <a:lnTo>
                  <a:pt x="9782294" y="256279"/>
                </a:lnTo>
                <a:lnTo>
                  <a:pt x="9805905" y="231587"/>
                </a:lnTo>
                <a:lnTo>
                  <a:pt x="9826657" y="206895"/>
                </a:lnTo>
                <a:lnTo>
                  <a:pt x="9844679" y="182699"/>
                </a:lnTo>
                <a:lnTo>
                  <a:pt x="9860100" y="159494"/>
                </a:lnTo>
                <a:lnTo>
                  <a:pt x="9873047" y="137775"/>
                </a:lnTo>
                <a:lnTo>
                  <a:pt x="9883650" y="118038"/>
                </a:lnTo>
                <a:lnTo>
                  <a:pt x="9892038" y="100778"/>
                </a:lnTo>
                <a:lnTo>
                  <a:pt x="9898337" y="86491"/>
                </a:lnTo>
                <a:lnTo>
                  <a:pt x="9905188" y="68819"/>
                </a:lnTo>
                <a:lnTo>
                  <a:pt x="9905997" y="66424"/>
                </a:lnTo>
                <a:lnTo>
                  <a:pt x="9905997" y="0"/>
                </a:lnTo>
                <a:lnTo>
                  <a:pt x="9905188" y="1382"/>
                </a:lnTo>
                <a:lnTo>
                  <a:pt x="9902678" y="8236"/>
                </a:lnTo>
                <a:lnTo>
                  <a:pt x="9898337" y="19054"/>
                </a:lnTo>
                <a:lnTo>
                  <a:pt x="9873047" y="70338"/>
                </a:lnTo>
                <a:lnTo>
                  <a:pt x="9844679" y="115262"/>
                </a:lnTo>
                <a:lnTo>
                  <a:pt x="9805905" y="164150"/>
                </a:lnTo>
                <a:lnTo>
                  <a:pt x="9755697" y="213039"/>
                </a:lnTo>
                <a:lnTo>
                  <a:pt x="9693027" y="257963"/>
                </a:lnTo>
                <a:lnTo>
                  <a:pt x="9656697" y="277700"/>
                </a:lnTo>
                <a:lnTo>
                  <a:pt x="9616867" y="294960"/>
                </a:lnTo>
                <a:lnTo>
                  <a:pt x="9573408" y="309247"/>
                </a:lnTo>
                <a:lnTo>
                  <a:pt x="9526190" y="320065"/>
                </a:lnTo>
                <a:lnTo>
                  <a:pt x="9475086" y="326919"/>
                </a:lnTo>
                <a:lnTo>
                  <a:pt x="9419968" y="329314"/>
                </a:lnTo>
                <a:lnTo>
                  <a:pt x="962644" y="329314"/>
                </a:lnTo>
                <a:lnTo>
                  <a:pt x="907532" y="331735"/>
                </a:lnTo>
                <a:lnTo>
                  <a:pt x="856480" y="338663"/>
                </a:lnTo>
                <a:lnTo>
                  <a:pt x="809355" y="349597"/>
                </a:lnTo>
                <a:lnTo>
                  <a:pt x="766024" y="364038"/>
                </a:lnTo>
                <a:lnTo>
                  <a:pt x="726352" y="381483"/>
                </a:lnTo>
                <a:lnTo>
                  <a:pt x="690206" y="401433"/>
                </a:lnTo>
                <a:lnTo>
                  <a:pt x="657454" y="423385"/>
                </a:lnTo>
                <a:lnTo>
                  <a:pt x="627961" y="446841"/>
                </a:lnTo>
                <a:lnTo>
                  <a:pt x="601594" y="471298"/>
                </a:lnTo>
                <a:lnTo>
                  <a:pt x="578220" y="496255"/>
                </a:lnTo>
                <a:lnTo>
                  <a:pt x="557705" y="521213"/>
                </a:lnTo>
                <a:lnTo>
                  <a:pt x="539916" y="545670"/>
                </a:lnTo>
                <a:lnTo>
                  <a:pt x="524719" y="569125"/>
                </a:lnTo>
                <a:lnTo>
                  <a:pt x="511982" y="591078"/>
                </a:lnTo>
                <a:lnTo>
                  <a:pt x="501570" y="611028"/>
                </a:lnTo>
                <a:lnTo>
                  <a:pt x="493351" y="628473"/>
                </a:lnTo>
                <a:lnTo>
                  <a:pt x="487190" y="642914"/>
                </a:lnTo>
                <a:lnTo>
                  <a:pt x="480511" y="660776"/>
                </a:lnTo>
                <a:lnTo>
                  <a:pt x="478942" y="660776"/>
                </a:lnTo>
                <a:lnTo>
                  <a:pt x="476502" y="653848"/>
                </a:lnTo>
                <a:lnTo>
                  <a:pt x="472274" y="642914"/>
                </a:lnTo>
                <a:lnTo>
                  <a:pt x="466129" y="628473"/>
                </a:lnTo>
                <a:lnTo>
                  <a:pt x="457934" y="61102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9" name="object 39"/>
          <p:cNvSpPr/>
          <p:nvPr/>
        </p:nvSpPr>
        <p:spPr>
          <a:xfrm>
            <a:off x="2" y="6362700"/>
            <a:ext cx="9905997" cy="0"/>
          </a:xfrm>
          <a:custGeom>
            <a:avLst/>
            <a:gdLst/>
            <a:ahLst/>
            <a:cxnLst/>
            <a:rect l="l" t="t" r="r" b="b"/>
            <a:pathLst>
              <a:path w="9905997" h="0">
                <a:moveTo>
                  <a:pt x="9905997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0097C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0" name="object 40"/>
          <p:cNvSpPr/>
          <p:nvPr/>
        </p:nvSpPr>
        <p:spPr>
          <a:xfrm>
            <a:off x="2" y="438908"/>
            <a:ext cx="9905997" cy="724683"/>
          </a:xfrm>
          <a:custGeom>
            <a:avLst/>
            <a:gdLst/>
            <a:ahLst/>
            <a:cxnLst/>
            <a:rect l="l" t="t" r="r" b="b"/>
            <a:pathLst>
              <a:path w="9905997" h="724683">
                <a:moveTo>
                  <a:pt x="457934" y="611028"/>
                </a:moveTo>
                <a:lnTo>
                  <a:pt x="447559" y="591078"/>
                </a:lnTo>
                <a:lnTo>
                  <a:pt x="434873" y="569125"/>
                </a:lnTo>
                <a:lnTo>
                  <a:pt x="419745" y="545670"/>
                </a:lnTo>
                <a:lnTo>
                  <a:pt x="402043" y="521213"/>
                </a:lnTo>
                <a:lnTo>
                  <a:pt x="381637" y="496255"/>
                </a:lnTo>
                <a:lnTo>
                  <a:pt x="358395" y="471298"/>
                </a:lnTo>
                <a:lnTo>
                  <a:pt x="332187" y="446841"/>
                </a:lnTo>
                <a:lnTo>
                  <a:pt x="302881" y="423385"/>
                </a:lnTo>
                <a:lnTo>
                  <a:pt x="270346" y="401433"/>
                </a:lnTo>
                <a:lnTo>
                  <a:pt x="234452" y="381483"/>
                </a:lnTo>
                <a:lnTo>
                  <a:pt x="195067" y="364038"/>
                </a:lnTo>
                <a:lnTo>
                  <a:pt x="152061" y="349597"/>
                </a:lnTo>
                <a:lnTo>
                  <a:pt x="105301" y="338663"/>
                </a:lnTo>
                <a:lnTo>
                  <a:pt x="54658" y="331735"/>
                </a:lnTo>
                <a:lnTo>
                  <a:pt x="0" y="329314"/>
                </a:lnTo>
                <a:lnTo>
                  <a:pt x="0" y="396751"/>
                </a:lnTo>
                <a:lnTo>
                  <a:pt x="54658" y="399146"/>
                </a:lnTo>
                <a:lnTo>
                  <a:pt x="105301" y="406000"/>
                </a:lnTo>
                <a:lnTo>
                  <a:pt x="152061" y="416818"/>
                </a:lnTo>
                <a:lnTo>
                  <a:pt x="195067" y="431105"/>
                </a:lnTo>
                <a:lnTo>
                  <a:pt x="234452" y="448365"/>
                </a:lnTo>
                <a:lnTo>
                  <a:pt x="270346" y="468102"/>
                </a:lnTo>
                <a:lnTo>
                  <a:pt x="302881" y="489821"/>
                </a:lnTo>
                <a:lnTo>
                  <a:pt x="332187" y="513026"/>
                </a:lnTo>
                <a:lnTo>
                  <a:pt x="358395" y="537222"/>
                </a:lnTo>
                <a:lnTo>
                  <a:pt x="381637" y="561914"/>
                </a:lnTo>
                <a:lnTo>
                  <a:pt x="402043" y="586606"/>
                </a:lnTo>
                <a:lnTo>
                  <a:pt x="419745" y="610803"/>
                </a:lnTo>
                <a:lnTo>
                  <a:pt x="434873" y="634008"/>
                </a:lnTo>
                <a:lnTo>
                  <a:pt x="447559" y="655727"/>
                </a:lnTo>
                <a:lnTo>
                  <a:pt x="457934" y="675464"/>
                </a:lnTo>
                <a:lnTo>
                  <a:pt x="466129" y="692724"/>
                </a:lnTo>
                <a:lnTo>
                  <a:pt x="472274" y="707011"/>
                </a:lnTo>
                <a:lnTo>
                  <a:pt x="478942" y="724683"/>
                </a:lnTo>
                <a:lnTo>
                  <a:pt x="480511" y="724683"/>
                </a:lnTo>
                <a:lnTo>
                  <a:pt x="501570" y="675464"/>
                </a:lnTo>
                <a:lnTo>
                  <a:pt x="524719" y="634008"/>
                </a:lnTo>
                <a:lnTo>
                  <a:pt x="557705" y="586606"/>
                </a:lnTo>
                <a:lnTo>
                  <a:pt x="601594" y="537222"/>
                </a:lnTo>
                <a:lnTo>
                  <a:pt x="657454" y="489821"/>
                </a:lnTo>
                <a:lnTo>
                  <a:pt x="690206" y="468102"/>
                </a:lnTo>
                <a:lnTo>
                  <a:pt x="726352" y="448365"/>
                </a:lnTo>
                <a:lnTo>
                  <a:pt x="766024" y="431105"/>
                </a:lnTo>
                <a:lnTo>
                  <a:pt x="809355" y="416818"/>
                </a:lnTo>
                <a:lnTo>
                  <a:pt x="856480" y="406000"/>
                </a:lnTo>
                <a:lnTo>
                  <a:pt x="907532" y="399146"/>
                </a:lnTo>
                <a:lnTo>
                  <a:pt x="962644" y="396751"/>
                </a:lnTo>
                <a:lnTo>
                  <a:pt x="9419968" y="396751"/>
                </a:lnTo>
                <a:lnTo>
                  <a:pt x="9475086" y="394356"/>
                </a:lnTo>
                <a:lnTo>
                  <a:pt x="9526190" y="387502"/>
                </a:lnTo>
                <a:lnTo>
                  <a:pt x="9573408" y="376684"/>
                </a:lnTo>
                <a:lnTo>
                  <a:pt x="9616867" y="362397"/>
                </a:lnTo>
                <a:lnTo>
                  <a:pt x="9656697" y="345137"/>
                </a:lnTo>
                <a:lnTo>
                  <a:pt x="9693027" y="325400"/>
                </a:lnTo>
                <a:lnTo>
                  <a:pt x="9725984" y="303681"/>
                </a:lnTo>
                <a:lnTo>
                  <a:pt x="9755697" y="280476"/>
                </a:lnTo>
                <a:lnTo>
                  <a:pt x="9782294" y="256279"/>
                </a:lnTo>
                <a:lnTo>
                  <a:pt x="9805905" y="231587"/>
                </a:lnTo>
                <a:lnTo>
                  <a:pt x="9826657" y="206895"/>
                </a:lnTo>
                <a:lnTo>
                  <a:pt x="9844679" y="182699"/>
                </a:lnTo>
                <a:lnTo>
                  <a:pt x="9860100" y="159494"/>
                </a:lnTo>
                <a:lnTo>
                  <a:pt x="9873047" y="137775"/>
                </a:lnTo>
                <a:lnTo>
                  <a:pt x="9883650" y="118038"/>
                </a:lnTo>
                <a:lnTo>
                  <a:pt x="9892038" y="100778"/>
                </a:lnTo>
                <a:lnTo>
                  <a:pt x="9898337" y="86491"/>
                </a:lnTo>
                <a:lnTo>
                  <a:pt x="9905188" y="68819"/>
                </a:lnTo>
                <a:lnTo>
                  <a:pt x="9905997" y="66424"/>
                </a:lnTo>
                <a:lnTo>
                  <a:pt x="9905997" y="0"/>
                </a:lnTo>
                <a:lnTo>
                  <a:pt x="9905188" y="1382"/>
                </a:lnTo>
                <a:lnTo>
                  <a:pt x="9902678" y="8236"/>
                </a:lnTo>
                <a:lnTo>
                  <a:pt x="9898337" y="19054"/>
                </a:lnTo>
                <a:lnTo>
                  <a:pt x="9873047" y="70338"/>
                </a:lnTo>
                <a:lnTo>
                  <a:pt x="9844679" y="115262"/>
                </a:lnTo>
                <a:lnTo>
                  <a:pt x="9805905" y="164150"/>
                </a:lnTo>
                <a:lnTo>
                  <a:pt x="9755697" y="213039"/>
                </a:lnTo>
                <a:lnTo>
                  <a:pt x="9693027" y="257963"/>
                </a:lnTo>
                <a:lnTo>
                  <a:pt x="9656697" y="277700"/>
                </a:lnTo>
                <a:lnTo>
                  <a:pt x="9616867" y="294960"/>
                </a:lnTo>
                <a:lnTo>
                  <a:pt x="9573408" y="309247"/>
                </a:lnTo>
                <a:lnTo>
                  <a:pt x="9526190" y="320065"/>
                </a:lnTo>
                <a:lnTo>
                  <a:pt x="9475086" y="326919"/>
                </a:lnTo>
                <a:lnTo>
                  <a:pt x="9419968" y="329314"/>
                </a:lnTo>
                <a:lnTo>
                  <a:pt x="962644" y="329314"/>
                </a:lnTo>
                <a:lnTo>
                  <a:pt x="907532" y="331735"/>
                </a:lnTo>
                <a:lnTo>
                  <a:pt x="856480" y="338663"/>
                </a:lnTo>
                <a:lnTo>
                  <a:pt x="809355" y="349597"/>
                </a:lnTo>
                <a:lnTo>
                  <a:pt x="766024" y="364038"/>
                </a:lnTo>
                <a:lnTo>
                  <a:pt x="726352" y="381483"/>
                </a:lnTo>
                <a:lnTo>
                  <a:pt x="690206" y="401433"/>
                </a:lnTo>
                <a:lnTo>
                  <a:pt x="657454" y="423385"/>
                </a:lnTo>
                <a:lnTo>
                  <a:pt x="627961" y="446841"/>
                </a:lnTo>
                <a:lnTo>
                  <a:pt x="601594" y="471298"/>
                </a:lnTo>
                <a:lnTo>
                  <a:pt x="578220" y="496255"/>
                </a:lnTo>
                <a:lnTo>
                  <a:pt x="557705" y="521213"/>
                </a:lnTo>
                <a:lnTo>
                  <a:pt x="539916" y="545670"/>
                </a:lnTo>
                <a:lnTo>
                  <a:pt x="524719" y="569125"/>
                </a:lnTo>
                <a:lnTo>
                  <a:pt x="511982" y="591078"/>
                </a:lnTo>
                <a:lnTo>
                  <a:pt x="501570" y="611028"/>
                </a:lnTo>
                <a:lnTo>
                  <a:pt x="493351" y="628473"/>
                </a:lnTo>
                <a:lnTo>
                  <a:pt x="487190" y="642914"/>
                </a:lnTo>
                <a:lnTo>
                  <a:pt x="480511" y="660776"/>
                </a:lnTo>
                <a:lnTo>
                  <a:pt x="478942" y="660776"/>
                </a:lnTo>
                <a:lnTo>
                  <a:pt x="476502" y="653848"/>
                </a:lnTo>
                <a:lnTo>
                  <a:pt x="472274" y="642914"/>
                </a:lnTo>
                <a:lnTo>
                  <a:pt x="466129" y="628473"/>
                </a:lnTo>
                <a:lnTo>
                  <a:pt x="457934" y="611028"/>
                </a:lnTo>
                <a:close/>
              </a:path>
            </a:pathLst>
          </a:custGeom>
          <a:solidFill>
            <a:srgbClr val="0097C6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" name="object 11"/>
          <p:cNvSpPr/>
          <p:nvPr/>
        </p:nvSpPr>
        <p:spPr>
          <a:xfrm>
            <a:off x="0" y="6362700"/>
            <a:ext cx="9906000" cy="495298"/>
          </a:xfrm>
          <a:custGeom>
            <a:avLst/>
            <a:gdLst/>
            <a:ahLst/>
            <a:cxnLst/>
            <a:rect l="l" t="t" r="r" b="b"/>
            <a:pathLst>
              <a:path w="9906000" h="495298">
                <a:moveTo>
                  <a:pt x="0" y="495298"/>
                </a:moveTo>
                <a:lnTo>
                  <a:pt x="9906000" y="495298"/>
                </a:lnTo>
                <a:lnTo>
                  <a:pt x="9906000" y="0"/>
                </a:lnTo>
                <a:lnTo>
                  <a:pt x="0" y="0"/>
                </a:lnTo>
                <a:lnTo>
                  <a:pt x="0" y="49529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3475482" y="455079"/>
            <a:ext cx="1578688" cy="3305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55"/>
              </a:lnSpc>
              <a:spcBef>
                <a:spcPts val="127"/>
              </a:spcBef>
            </a:pPr>
            <a:r>
              <a:rPr dirty="0" smtClean="0" sz="2400" spc="0" b="1">
                <a:solidFill>
                  <a:srgbClr val="0097C6"/>
                </a:solidFill>
                <a:latin typeface="Arial"/>
                <a:cs typeface="Arial"/>
              </a:rPr>
              <a:t>R</a:t>
            </a:r>
            <a:r>
              <a:rPr dirty="0" smtClean="0" sz="2400" spc="-9" b="1">
                <a:solidFill>
                  <a:srgbClr val="0097C6"/>
                </a:solidFill>
                <a:latin typeface="Arial"/>
                <a:cs typeface="Arial"/>
              </a:rPr>
              <a:t>e</a:t>
            </a:r>
            <a:r>
              <a:rPr dirty="0" smtClean="0" sz="2400" spc="0" b="1">
                <a:solidFill>
                  <a:srgbClr val="0097C6"/>
                </a:solidFill>
                <a:latin typeface="Arial"/>
                <a:cs typeface="Arial"/>
              </a:rPr>
              <a:t>starting</a:t>
            </a:r>
            <a:endParaRPr sz="24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066792" y="455079"/>
            <a:ext cx="1411491" cy="3305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55"/>
              </a:lnSpc>
              <a:spcBef>
                <a:spcPts val="127"/>
              </a:spcBef>
            </a:pPr>
            <a:r>
              <a:rPr dirty="0" smtClean="0" sz="2400" spc="0" b="1">
                <a:solidFill>
                  <a:srgbClr val="0097C6"/>
                </a:solidFill>
                <a:latin typeface="Arial"/>
                <a:cs typeface="Arial"/>
              </a:rPr>
              <a:t>Mult</a:t>
            </a:r>
            <a:r>
              <a:rPr dirty="0" smtClean="0" sz="2400" spc="9" b="1">
                <a:solidFill>
                  <a:srgbClr val="0097C6"/>
                </a:solidFill>
                <a:latin typeface="Arial"/>
                <a:cs typeface="Arial"/>
              </a:rPr>
              <a:t>i</a:t>
            </a:r>
            <a:r>
              <a:rPr dirty="0" smtClean="0" sz="2400" spc="0" b="1">
                <a:solidFill>
                  <a:srgbClr val="0097C6"/>
                </a:solidFill>
                <a:latin typeface="Arial"/>
                <a:cs typeface="Arial"/>
              </a:rPr>
              <a:t>load</a:t>
            </a:r>
            <a:endParaRPr sz="2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044302" y="2191058"/>
            <a:ext cx="760972" cy="3815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ts val="1430"/>
              </a:lnSpc>
              <a:spcBef>
                <a:spcPts val="71"/>
              </a:spcBef>
            </a:pPr>
            <a:r>
              <a:rPr dirty="0" smtClean="0" sz="1300" b="1">
                <a:solidFill>
                  <a:srgbClr val="413923"/>
                </a:solidFill>
                <a:latin typeface="Arial"/>
                <a:cs typeface="Arial"/>
              </a:rPr>
              <a:t>T</a:t>
            </a:r>
            <a:r>
              <a:rPr dirty="0" smtClean="0" sz="1300" b="1">
                <a:solidFill>
                  <a:srgbClr val="413923"/>
                </a:solidFill>
                <a:latin typeface="Arial"/>
                <a:cs typeface="Arial"/>
              </a:rPr>
              <a:t>e</a:t>
            </a:r>
            <a:r>
              <a:rPr dirty="0" smtClean="0" sz="1300" b="1">
                <a:solidFill>
                  <a:srgbClr val="413923"/>
                </a:solidFill>
                <a:latin typeface="Arial"/>
                <a:cs typeface="Arial"/>
              </a:rPr>
              <a:t>r</a:t>
            </a:r>
            <a:r>
              <a:rPr dirty="0" smtClean="0" sz="1300" b="1">
                <a:solidFill>
                  <a:srgbClr val="413923"/>
                </a:solidFill>
                <a:latin typeface="Arial"/>
                <a:cs typeface="Arial"/>
              </a:rPr>
              <a:t>a</a:t>
            </a:r>
            <a:r>
              <a:rPr dirty="0" smtClean="0" sz="1300" b="1">
                <a:solidFill>
                  <a:srgbClr val="413923"/>
                </a:solidFill>
                <a:latin typeface="Arial"/>
                <a:cs typeface="Arial"/>
              </a:rPr>
              <a:t>d</a:t>
            </a:r>
            <a:r>
              <a:rPr dirty="0" smtClean="0" sz="1300" b="1">
                <a:solidFill>
                  <a:srgbClr val="413923"/>
                </a:solidFill>
                <a:latin typeface="Arial"/>
                <a:cs typeface="Arial"/>
              </a:rPr>
              <a:t>a</a:t>
            </a:r>
            <a:r>
              <a:rPr dirty="0" smtClean="0" sz="1300" b="1">
                <a:solidFill>
                  <a:srgbClr val="413923"/>
                </a:solidFill>
                <a:latin typeface="Arial"/>
                <a:cs typeface="Arial"/>
              </a:rPr>
              <a:t>t</a:t>
            </a:r>
            <a:r>
              <a:rPr dirty="0" smtClean="0" sz="1300" b="1">
                <a:solidFill>
                  <a:srgbClr val="413923"/>
                </a:solidFill>
                <a:latin typeface="Arial"/>
                <a:cs typeface="Arial"/>
              </a:rPr>
              <a:t>a</a:t>
            </a:r>
            <a:endParaRPr sz="1300">
              <a:latin typeface="Arial"/>
              <a:cs typeface="Arial"/>
            </a:endParaRPr>
          </a:p>
          <a:p>
            <a:pPr marL="64937" marR="13647" algn="ctr">
              <a:lnSpc>
                <a:spcPct val="95825"/>
              </a:lnSpc>
            </a:pPr>
            <a:r>
              <a:rPr dirty="0" smtClean="0" sz="1300" b="1">
                <a:solidFill>
                  <a:srgbClr val="413923"/>
                </a:solidFill>
                <a:latin typeface="Arial"/>
                <a:cs typeface="Arial"/>
              </a:rPr>
              <a:t>P</a:t>
            </a:r>
            <a:r>
              <a:rPr dirty="0" smtClean="0" sz="1300" b="1">
                <a:solidFill>
                  <a:srgbClr val="413923"/>
                </a:solidFill>
                <a:latin typeface="Arial"/>
                <a:cs typeface="Arial"/>
              </a:rPr>
              <a:t>r</a:t>
            </a:r>
            <a:r>
              <a:rPr dirty="0" smtClean="0" sz="1300" b="1">
                <a:solidFill>
                  <a:srgbClr val="413923"/>
                </a:solidFill>
                <a:latin typeface="Arial"/>
                <a:cs typeface="Arial"/>
              </a:rPr>
              <a:t>oc</a:t>
            </a:r>
            <a:r>
              <a:rPr dirty="0" smtClean="0" sz="1300" b="1">
                <a:solidFill>
                  <a:srgbClr val="413923"/>
                </a:solidFill>
                <a:latin typeface="Arial"/>
                <a:cs typeface="Arial"/>
              </a:rPr>
              <a:t>e</a:t>
            </a:r>
            <a:r>
              <a:rPr dirty="0" smtClean="0" sz="1300" b="1">
                <a:solidFill>
                  <a:srgbClr val="413923"/>
                </a:solidFill>
                <a:latin typeface="Arial"/>
                <a:cs typeface="Arial"/>
              </a:rPr>
              <a:t>ss</a:t>
            </a:r>
            <a:endParaRPr sz="13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815680" y="3037702"/>
            <a:ext cx="3790810" cy="36827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22098">
              <a:lnSpc>
                <a:spcPts val="1285"/>
              </a:lnSpc>
              <a:spcBef>
                <a:spcPts val="64"/>
              </a:spcBef>
            </a:pPr>
            <a:r>
              <a:rPr dirty="0" smtClean="0" sz="1150">
                <a:solidFill>
                  <a:srgbClr val="3A3641"/>
                </a:solidFill>
                <a:latin typeface="Arial"/>
                <a:cs typeface="Arial"/>
              </a:rPr>
              <a:t>R</a:t>
            </a:r>
            <a:r>
              <a:rPr dirty="0" smtClean="0" sz="1150">
                <a:solidFill>
                  <a:srgbClr val="3A3641"/>
                </a:solidFill>
                <a:latin typeface="Arial"/>
                <a:cs typeface="Arial"/>
              </a:rPr>
              <a:t>e</a:t>
            </a:r>
            <a:r>
              <a:rPr dirty="0" smtClean="0" sz="1150">
                <a:solidFill>
                  <a:srgbClr val="3A3641"/>
                </a:solidFill>
                <a:latin typeface="Arial"/>
                <a:cs typeface="Arial"/>
              </a:rPr>
              <a:t>s</a:t>
            </a:r>
            <a:r>
              <a:rPr dirty="0" smtClean="0" sz="1150">
                <a:solidFill>
                  <a:srgbClr val="3A3641"/>
                </a:solidFill>
                <a:latin typeface="Arial"/>
                <a:cs typeface="Arial"/>
              </a:rPr>
              <a:t>u</a:t>
            </a:r>
            <a:r>
              <a:rPr dirty="0" smtClean="0" sz="1150">
                <a:solidFill>
                  <a:srgbClr val="3A3641"/>
                </a:solidFill>
                <a:latin typeface="Arial"/>
                <a:cs typeface="Arial"/>
              </a:rPr>
              <a:t>b</a:t>
            </a:r>
            <a:r>
              <a:rPr dirty="0" smtClean="0" sz="1150">
                <a:solidFill>
                  <a:srgbClr val="3A3641"/>
                </a:solidFill>
                <a:latin typeface="Arial"/>
                <a:cs typeface="Arial"/>
              </a:rPr>
              <a:t>m</a:t>
            </a:r>
            <a:r>
              <a:rPr dirty="0" smtClean="0" sz="1150">
                <a:solidFill>
                  <a:srgbClr val="3A3641"/>
                </a:solidFill>
                <a:latin typeface="Arial"/>
                <a:cs typeface="Arial"/>
              </a:rPr>
              <a:t>i</a:t>
            </a:r>
            <a:r>
              <a:rPr dirty="0" smtClean="0" sz="1150">
                <a:solidFill>
                  <a:srgbClr val="3A3641"/>
                </a:solidFill>
                <a:latin typeface="Arial"/>
                <a:cs typeface="Arial"/>
              </a:rPr>
              <a:t>t</a:t>
            </a:r>
            <a:r>
              <a:rPr dirty="0" smtClean="0" sz="1150" spc="-69">
                <a:solidFill>
                  <a:srgbClr val="3A3641"/>
                </a:solidFill>
                <a:latin typeface="Arial"/>
                <a:cs typeface="Arial"/>
              </a:rPr>
              <a:t> </a:t>
            </a:r>
            <a:r>
              <a:rPr dirty="0" smtClean="0" sz="1150" spc="0">
                <a:solidFill>
                  <a:srgbClr val="3A3641"/>
                </a:solidFill>
                <a:latin typeface="Arial"/>
                <a:cs typeface="Arial"/>
              </a:rPr>
              <a:t>t</a:t>
            </a:r>
            <a:r>
              <a:rPr dirty="0" smtClean="0" sz="1150" spc="0">
                <a:solidFill>
                  <a:srgbClr val="3A3641"/>
                </a:solidFill>
                <a:latin typeface="Arial"/>
                <a:cs typeface="Arial"/>
              </a:rPr>
              <a:t>h</a:t>
            </a:r>
            <a:r>
              <a:rPr dirty="0" smtClean="0" sz="1150" spc="0">
                <a:solidFill>
                  <a:srgbClr val="3A3641"/>
                </a:solidFill>
                <a:latin typeface="Arial"/>
                <a:cs typeface="Arial"/>
              </a:rPr>
              <a:t>e</a:t>
            </a:r>
            <a:r>
              <a:rPr dirty="0" smtClean="0" sz="1150" spc="-11">
                <a:solidFill>
                  <a:srgbClr val="3A3641"/>
                </a:solidFill>
                <a:latin typeface="Arial"/>
                <a:cs typeface="Arial"/>
              </a:rPr>
              <a:t> </a:t>
            </a:r>
            <a:r>
              <a:rPr dirty="0" smtClean="0" sz="1150" spc="0">
                <a:solidFill>
                  <a:srgbClr val="3A3641"/>
                </a:solidFill>
                <a:latin typeface="Arial"/>
                <a:cs typeface="Arial"/>
              </a:rPr>
              <a:t>o</a:t>
            </a:r>
            <a:r>
              <a:rPr dirty="0" smtClean="0" sz="1150" spc="0">
                <a:solidFill>
                  <a:srgbClr val="3A3641"/>
                </a:solidFill>
                <a:latin typeface="Arial"/>
                <a:cs typeface="Arial"/>
              </a:rPr>
              <a:t>r</a:t>
            </a:r>
            <a:r>
              <a:rPr dirty="0" smtClean="0" sz="1150" spc="0">
                <a:solidFill>
                  <a:srgbClr val="2F2B53"/>
                </a:solidFill>
                <a:latin typeface="Arial"/>
                <a:cs typeface="Arial"/>
              </a:rPr>
              <a:t>i</a:t>
            </a:r>
            <a:r>
              <a:rPr dirty="0" smtClean="0" sz="1150" spc="0">
                <a:solidFill>
                  <a:srgbClr val="3A3641"/>
                </a:solidFill>
                <a:latin typeface="Arial"/>
                <a:cs typeface="Arial"/>
              </a:rPr>
              <a:t>g</a:t>
            </a:r>
            <a:r>
              <a:rPr dirty="0" smtClean="0" sz="1150" spc="0">
                <a:solidFill>
                  <a:srgbClr val="3A3641"/>
                </a:solidFill>
                <a:latin typeface="Arial"/>
                <a:cs typeface="Arial"/>
              </a:rPr>
              <a:t>i</a:t>
            </a:r>
            <a:r>
              <a:rPr dirty="0" smtClean="0" sz="1150" spc="0">
                <a:solidFill>
                  <a:srgbClr val="3A3641"/>
                </a:solidFill>
                <a:latin typeface="Arial"/>
                <a:cs typeface="Arial"/>
              </a:rPr>
              <a:t>n</a:t>
            </a:r>
            <a:r>
              <a:rPr dirty="0" smtClean="0" sz="1150" spc="0">
                <a:solidFill>
                  <a:srgbClr val="3A3641"/>
                </a:solidFill>
                <a:latin typeface="Arial"/>
                <a:cs typeface="Arial"/>
              </a:rPr>
              <a:t>a</a:t>
            </a:r>
            <a:r>
              <a:rPr dirty="0" smtClean="0" sz="1150" spc="0">
                <a:solidFill>
                  <a:srgbClr val="3A3641"/>
                </a:solidFill>
                <a:latin typeface="Arial"/>
                <a:cs typeface="Arial"/>
              </a:rPr>
              <a:t>l</a:t>
            </a:r>
            <a:r>
              <a:rPr dirty="0" smtClean="0" sz="1150" spc="75">
                <a:solidFill>
                  <a:srgbClr val="3A3641"/>
                </a:solidFill>
                <a:latin typeface="Arial"/>
                <a:cs typeface="Arial"/>
              </a:rPr>
              <a:t> </a:t>
            </a:r>
            <a:r>
              <a:rPr dirty="0" smtClean="0" sz="1150" spc="0">
                <a:solidFill>
                  <a:srgbClr val="3A3641"/>
                </a:solidFill>
                <a:latin typeface="Arial"/>
                <a:cs typeface="Arial"/>
              </a:rPr>
              <a:t>s</a:t>
            </a:r>
            <a:r>
              <a:rPr dirty="0" smtClean="0" sz="1150" spc="0">
                <a:solidFill>
                  <a:srgbClr val="3A3641"/>
                </a:solidFill>
                <a:latin typeface="Arial"/>
                <a:cs typeface="Arial"/>
              </a:rPr>
              <a:t>c</a:t>
            </a:r>
            <a:r>
              <a:rPr dirty="0" smtClean="0" sz="1150" spc="0">
                <a:solidFill>
                  <a:srgbClr val="3A3641"/>
                </a:solidFill>
                <a:latin typeface="Arial"/>
                <a:cs typeface="Arial"/>
              </a:rPr>
              <a:t>r</a:t>
            </a:r>
            <a:r>
              <a:rPr dirty="0" smtClean="0" sz="1150" spc="0">
                <a:solidFill>
                  <a:srgbClr val="3A3641"/>
                </a:solidFill>
                <a:latin typeface="Arial"/>
                <a:cs typeface="Arial"/>
              </a:rPr>
              <a:t>i</a:t>
            </a:r>
            <a:r>
              <a:rPr dirty="0" smtClean="0" sz="1150" spc="0">
                <a:solidFill>
                  <a:srgbClr val="3A3641"/>
                </a:solidFill>
                <a:latin typeface="Arial"/>
                <a:cs typeface="Arial"/>
              </a:rPr>
              <a:t>p</a:t>
            </a:r>
            <a:r>
              <a:rPr dirty="0" smtClean="0" sz="1150" spc="0">
                <a:solidFill>
                  <a:srgbClr val="3A3641"/>
                </a:solidFill>
                <a:latin typeface="Arial"/>
                <a:cs typeface="Arial"/>
              </a:rPr>
              <a:t>t</a:t>
            </a:r>
            <a:r>
              <a:rPr dirty="0" smtClean="0" sz="1150" spc="0">
                <a:solidFill>
                  <a:srgbClr val="3A3641"/>
                </a:solidFill>
                <a:latin typeface="Arial"/>
                <a:cs typeface="Arial"/>
              </a:rPr>
              <a:t>.</a:t>
            </a:r>
            <a:endParaRPr sz="1150">
              <a:latin typeface="Arial"/>
              <a:cs typeface="Arial"/>
            </a:endParaRPr>
          </a:p>
          <a:p>
            <a:pPr marL="12700">
              <a:lnSpc>
                <a:spcPct val="95825"/>
              </a:lnSpc>
              <a:spcBef>
                <a:spcPts val="150"/>
              </a:spcBef>
            </a:pPr>
            <a:r>
              <a:rPr dirty="0" smtClean="0" sz="1150" spc="0">
                <a:solidFill>
                  <a:srgbClr val="3A3641"/>
                </a:solidFill>
                <a:latin typeface="Arial"/>
                <a:cs typeface="Arial"/>
              </a:rPr>
              <a:t>M</a:t>
            </a:r>
            <a:r>
              <a:rPr dirty="0" smtClean="0" sz="1150" spc="0">
                <a:solidFill>
                  <a:srgbClr val="3A3641"/>
                </a:solidFill>
                <a:latin typeface="Arial"/>
                <a:cs typeface="Arial"/>
              </a:rPr>
              <a:t>L</a:t>
            </a:r>
            <a:r>
              <a:rPr dirty="0" smtClean="0" sz="1150" spc="0">
                <a:solidFill>
                  <a:srgbClr val="3A3641"/>
                </a:solidFill>
                <a:latin typeface="Arial"/>
                <a:cs typeface="Arial"/>
              </a:rPr>
              <a:t>O</a:t>
            </a:r>
            <a:r>
              <a:rPr dirty="0" smtClean="0" sz="1150" spc="0">
                <a:solidFill>
                  <a:srgbClr val="3A3641"/>
                </a:solidFill>
                <a:latin typeface="Arial"/>
                <a:cs typeface="Arial"/>
              </a:rPr>
              <a:t>AD</a:t>
            </a:r>
            <a:r>
              <a:rPr dirty="0" smtClean="0" sz="1150" spc="304">
                <a:solidFill>
                  <a:srgbClr val="3A3641"/>
                </a:solidFill>
                <a:latin typeface="Arial"/>
                <a:cs typeface="Arial"/>
              </a:rPr>
              <a:t> </a:t>
            </a:r>
            <a:r>
              <a:rPr dirty="0" smtClean="0" sz="1150" spc="0">
                <a:solidFill>
                  <a:srgbClr val="3A3641"/>
                </a:solidFill>
                <a:latin typeface="Arial"/>
                <a:cs typeface="Arial"/>
              </a:rPr>
              <a:t>de</a:t>
            </a:r>
            <a:r>
              <a:rPr dirty="0" smtClean="0" sz="1150" spc="0">
                <a:solidFill>
                  <a:srgbClr val="3A3641"/>
                </a:solidFill>
                <a:latin typeface="Arial"/>
                <a:cs typeface="Arial"/>
              </a:rPr>
              <a:t>t</a:t>
            </a:r>
            <a:r>
              <a:rPr dirty="0" smtClean="0" sz="1150" spc="0">
                <a:solidFill>
                  <a:srgbClr val="3A3641"/>
                </a:solidFill>
                <a:latin typeface="Arial"/>
                <a:cs typeface="Arial"/>
              </a:rPr>
              <a:t>e</a:t>
            </a:r>
            <a:r>
              <a:rPr dirty="0" smtClean="0" sz="1150" spc="0">
                <a:solidFill>
                  <a:srgbClr val="3A3641"/>
                </a:solidFill>
                <a:latin typeface="Arial"/>
                <a:cs typeface="Arial"/>
              </a:rPr>
              <a:t>r</a:t>
            </a:r>
            <a:r>
              <a:rPr dirty="0" smtClean="0" sz="1150" spc="0">
                <a:solidFill>
                  <a:srgbClr val="3A3641"/>
                </a:solidFill>
                <a:latin typeface="Arial"/>
                <a:cs typeface="Arial"/>
              </a:rPr>
              <a:t>m</a:t>
            </a:r>
            <a:r>
              <a:rPr dirty="0" smtClean="0" sz="1150" spc="0">
                <a:solidFill>
                  <a:srgbClr val="3A3641"/>
                </a:solidFill>
                <a:latin typeface="Arial"/>
                <a:cs typeface="Arial"/>
              </a:rPr>
              <a:t>i</a:t>
            </a:r>
            <a:r>
              <a:rPr dirty="0" smtClean="0" sz="1150" spc="0">
                <a:solidFill>
                  <a:srgbClr val="3A3641"/>
                </a:solidFill>
                <a:latin typeface="Arial"/>
                <a:cs typeface="Arial"/>
              </a:rPr>
              <a:t>ne</a:t>
            </a:r>
            <a:r>
              <a:rPr dirty="0" smtClean="0" sz="1150" spc="0">
                <a:solidFill>
                  <a:srgbClr val="3A3641"/>
                </a:solidFill>
                <a:latin typeface="Arial"/>
                <a:cs typeface="Arial"/>
              </a:rPr>
              <a:t>s</a:t>
            </a:r>
            <a:r>
              <a:rPr dirty="0" smtClean="0" sz="1150" spc="4">
                <a:solidFill>
                  <a:srgbClr val="3A3641"/>
                </a:solidFill>
                <a:latin typeface="Arial"/>
                <a:cs typeface="Arial"/>
              </a:rPr>
              <a:t> </a:t>
            </a:r>
            <a:r>
              <a:rPr dirty="0" smtClean="0" sz="1150" spc="0">
                <a:solidFill>
                  <a:srgbClr val="3A3641"/>
                </a:solidFill>
                <a:latin typeface="Arial"/>
                <a:cs typeface="Arial"/>
              </a:rPr>
              <a:t>i</a:t>
            </a:r>
            <a:r>
              <a:rPr dirty="0" smtClean="0" sz="1150" spc="0">
                <a:solidFill>
                  <a:srgbClr val="3A3641"/>
                </a:solidFill>
                <a:latin typeface="Arial"/>
                <a:cs typeface="Arial"/>
              </a:rPr>
              <a:t>t</a:t>
            </a:r>
            <a:r>
              <a:rPr dirty="0" smtClean="0" sz="1150" spc="0">
                <a:solidFill>
                  <a:srgbClr val="3A3641"/>
                </a:solidFill>
                <a:latin typeface="Arial"/>
                <a:cs typeface="Arial"/>
              </a:rPr>
              <a:t>s</a:t>
            </a:r>
            <a:r>
              <a:rPr dirty="0" smtClean="0" sz="1150" spc="4">
                <a:solidFill>
                  <a:srgbClr val="3A3641"/>
                </a:solidFill>
                <a:latin typeface="Arial"/>
                <a:cs typeface="Arial"/>
              </a:rPr>
              <a:t> </a:t>
            </a:r>
            <a:r>
              <a:rPr dirty="0" smtClean="0" sz="1150" spc="0">
                <a:solidFill>
                  <a:srgbClr val="3A3641"/>
                </a:solidFill>
                <a:latin typeface="Arial"/>
                <a:cs typeface="Arial"/>
              </a:rPr>
              <a:t>s</a:t>
            </a:r>
            <a:r>
              <a:rPr dirty="0" smtClean="0" sz="1150" spc="0">
                <a:solidFill>
                  <a:srgbClr val="3A3641"/>
                </a:solidFill>
                <a:latin typeface="Arial"/>
                <a:cs typeface="Arial"/>
              </a:rPr>
              <a:t>t</a:t>
            </a:r>
            <a:r>
              <a:rPr dirty="0" smtClean="0" sz="1150" spc="0">
                <a:solidFill>
                  <a:srgbClr val="3A3641"/>
                </a:solidFill>
                <a:latin typeface="Arial"/>
                <a:cs typeface="Arial"/>
              </a:rPr>
              <a:t>opp</a:t>
            </a:r>
            <a:r>
              <a:rPr dirty="0" smtClean="0" sz="1150" spc="0">
                <a:solidFill>
                  <a:srgbClr val="3A3641"/>
                </a:solidFill>
                <a:latin typeface="Arial"/>
                <a:cs typeface="Arial"/>
              </a:rPr>
              <a:t>i</a:t>
            </a:r>
            <a:r>
              <a:rPr dirty="0" smtClean="0" sz="1150" spc="0">
                <a:solidFill>
                  <a:srgbClr val="3A3641"/>
                </a:solidFill>
                <a:latin typeface="Arial"/>
                <a:cs typeface="Arial"/>
              </a:rPr>
              <a:t>n</a:t>
            </a:r>
            <a:r>
              <a:rPr dirty="0" smtClean="0" sz="1150" spc="0">
                <a:solidFill>
                  <a:srgbClr val="3A3641"/>
                </a:solidFill>
                <a:latin typeface="Arial"/>
                <a:cs typeface="Arial"/>
              </a:rPr>
              <a:t>g</a:t>
            </a:r>
            <a:r>
              <a:rPr dirty="0" smtClean="0" sz="1150" spc="39">
                <a:solidFill>
                  <a:srgbClr val="3A3641"/>
                </a:solidFill>
                <a:latin typeface="Arial"/>
                <a:cs typeface="Arial"/>
              </a:rPr>
              <a:t> </a:t>
            </a:r>
            <a:r>
              <a:rPr dirty="0" smtClean="0" sz="1150" spc="0">
                <a:solidFill>
                  <a:srgbClr val="3A3641"/>
                </a:solidFill>
                <a:latin typeface="Arial"/>
                <a:cs typeface="Arial"/>
              </a:rPr>
              <a:t>p</a:t>
            </a:r>
            <a:r>
              <a:rPr dirty="0" smtClean="0" sz="1150" spc="0">
                <a:solidFill>
                  <a:srgbClr val="3A3641"/>
                </a:solidFill>
                <a:latin typeface="Arial"/>
                <a:cs typeface="Arial"/>
              </a:rPr>
              <a:t>o</a:t>
            </a:r>
            <a:r>
              <a:rPr dirty="0" smtClean="0" sz="1150" spc="0">
                <a:solidFill>
                  <a:srgbClr val="3A3641"/>
                </a:solidFill>
                <a:latin typeface="Arial"/>
                <a:cs typeface="Arial"/>
              </a:rPr>
              <a:t>i</a:t>
            </a:r>
            <a:r>
              <a:rPr dirty="0" smtClean="0" sz="1150" spc="0">
                <a:solidFill>
                  <a:srgbClr val="3A3641"/>
                </a:solidFill>
                <a:latin typeface="Arial"/>
                <a:cs typeface="Arial"/>
              </a:rPr>
              <a:t>n</a:t>
            </a:r>
            <a:r>
              <a:rPr dirty="0" smtClean="0" sz="1150" spc="0">
                <a:solidFill>
                  <a:srgbClr val="3A3641"/>
                </a:solidFill>
                <a:latin typeface="Arial"/>
                <a:cs typeface="Arial"/>
              </a:rPr>
              <a:t>t</a:t>
            </a:r>
            <a:r>
              <a:rPr dirty="0" smtClean="0" sz="1150" spc="39">
                <a:solidFill>
                  <a:srgbClr val="3A3641"/>
                </a:solidFill>
                <a:latin typeface="Arial"/>
                <a:cs typeface="Arial"/>
              </a:rPr>
              <a:t> </a:t>
            </a:r>
            <a:r>
              <a:rPr dirty="0" smtClean="0" sz="1150" spc="0">
                <a:solidFill>
                  <a:srgbClr val="3A3641"/>
                </a:solidFill>
                <a:latin typeface="Arial"/>
                <a:cs typeface="Arial"/>
              </a:rPr>
              <a:t>a</a:t>
            </a:r>
            <a:r>
              <a:rPr dirty="0" smtClean="0" sz="1150" spc="0">
                <a:solidFill>
                  <a:srgbClr val="3A3641"/>
                </a:solidFill>
                <a:latin typeface="Arial"/>
                <a:cs typeface="Arial"/>
              </a:rPr>
              <a:t>nd</a:t>
            </a:r>
            <a:r>
              <a:rPr dirty="0" smtClean="0" sz="1150" spc="295">
                <a:solidFill>
                  <a:srgbClr val="3A3641"/>
                </a:solidFill>
                <a:latin typeface="Arial"/>
                <a:cs typeface="Arial"/>
              </a:rPr>
              <a:t> </a:t>
            </a:r>
            <a:r>
              <a:rPr dirty="0" smtClean="0" sz="1150" spc="0">
                <a:solidFill>
                  <a:srgbClr val="3A3641"/>
                </a:solidFill>
                <a:latin typeface="Arial"/>
                <a:cs typeface="Arial"/>
              </a:rPr>
              <a:t>r</a:t>
            </a:r>
            <a:r>
              <a:rPr dirty="0" smtClean="0" sz="1150" spc="0">
                <a:solidFill>
                  <a:srgbClr val="3A3641"/>
                </a:solidFill>
                <a:latin typeface="Arial"/>
                <a:cs typeface="Arial"/>
              </a:rPr>
              <a:t>e</a:t>
            </a:r>
            <a:r>
              <a:rPr dirty="0" smtClean="0" sz="1150" spc="0">
                <a:solidFill>
                  <a:srgbClr val="3A3641"/>
                </a:solidFill>
                <a:latin typeface="Arial"/>
                <a:cs typeface="Arial"/>
              </a:rPr>
              <a:t>s</a:t>
            </a:r>
            <a:r>
              <a:rPr dirty="0" smtClean="0" sz="1150" spc="0">
                <a:solidFill>
                  <a:srgbClr val="3A3641"/>
                </a:solidFill>
                <a:latin typeface="Arial"/>
                <a:cs typeface="Arial"/>
              </a:rPr>
              <a:t>t</a:t>
            </a:r>
            <a:r>
              <a:rPr dirty="0" smtClean="0" sz="1150" spc="0">
                <a:solidFill>
                  <a:srgbClr val="3A3641"/>
                </a:solidFill>
                <a:latin typeface="Arial"/>
                <a:cs typeface="Arial"/>
              </a:rPr>
              <a:t>a</a:t>
            </a:r>
            <a:r>
              <a:rPr dirty="0" smtClean="0" sz="1150" spc="0">
                <a:solidFill>
                  <a:srgbClr val="3A3641"/>
                </a:solidFill>
                <a:latin typeface="Arial"/>
                <a:cs typeface="Arial"/>
              </a:rPr>
              <a:t>rt</a:t>
            </a:r>
            <a:r>
              <a:rPr dirty="0" smtClean="0" sz="1150" spc="0">
                <a:solidFill>
                  <a:srgbClr val="3A3641"/>
                </a:solidFill>
                <a:latin typeface="Arial"/>
                <a:cs typeface="Arial"/>
              </a:rPr>
              <a:t>s</a:t>
            </a:r>
            <a:r>
              <a:rPr dirty="0" smtClean="0" sz="1150" spc="0">
                <a:solidFill>
                  <a:srgbClr val="3A3641"/>
                </a:solidFill>
                <a:latin typeface="Arial"/>
                <a:cs typeface="Arial"/>
              </a:rPr>
              <a:t>.</a:t>
            </a:r>
            <a:endParaRPr sz="11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176200" y="4392166"/>
            <a:ext cx="760973" cy="38605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ts val="1430"/>
              </a:lnSpc>
              <a:spcBef>
                <a:spcPts val="71"/>
              </a:spcBef>
            </a:pPr>
            <a:r>
              <a:rPr dirty="0" smtClean="0" sz="1300" b="1">
                <a:solidFill>
                  <a:srgbClr val="413923"/>
                </a:solidFill>
                <a:latin typeface="Arial"/>
                <a:cs typeface="Arial"/>
              </a:rPr>
              <a:t>T</a:t>
            </a:r>
            <a:r>
              <a:rPr dirty="0" smtClean="0" sz="1300" b="1">
                <a:solidFill>
                  <a:srgbClr val="413923"/>
                </a:solidFill>
                <a:latin typeface="Arial"/>
                <a:cs typeface="Arial"/>
              </a:rPr>
              <a:t>e</a:t>
            </a:r>
            <a:r>
              <a:rPr dirty="0" smtClean="0" sz="1300" b="1">
                <a:solidFill>
                  <a:srgbClr val="413923"/>
                </a:solidFill>
                <a:latin typeface="Arial"/>
                <a:cs typeface="Arial"/>
              </a:rPr>
              <a:t>r</a:t>
            </a:r>
            <a:r>
              <a:rPr dirty="0" smtClean="0" sz="1300" b="1">
                <a:solidFill>
                  <a:srgbClr val="413923"/>
                </a:solidFill>
                <a:latin typeface="Arial"/>
                <a:cs typeface="Arial"/>
              </a:rPr>
              <a:t>a</a:t>
            </a:r>
            <a:r>
              <a:rPr dirty="0" smtClean="0" sz="1300" b="1">
                <a:solidFill>
                  <a:srgbClr val="413923"/>
                </a:solidFill>
                <a:latin typeface="Arial"/>
                <a:cs typeface="Arial"/>
              </a:rPr>
              <a:t>d</a:t>
            </a:r>
            <a:r>
              <a:rPr dirty="0" smtClean="0" sz="1300" b="1">
                <a:solidFill>
                  <a:srgbClr val="413923"/>
                </a:solidFill>
                <a:latin typeface="Arial"/>
                <a:cs typeface="Arial"/>
              </a:rPr>
              <a:t>a</a:t>
            </a:r>
            <a:r>
              <a:rPr dirty="0" smtClean="0" sz="1300" b="1">
                <a:solidFill>
                  <a:srgbClr val="413923"/>
                </a:solidFill>
                <a:latin typeface="Arial"/>
                <a:cs typeface="Arial"/>
              </a:rPr>
              <a:t>t</a:t>
            </a:r>
            <a:r>
              <a:rPr dirty="0" smtClean="0" sz="1300" b="1">
                <a:solidFill>
                  <a:srgbClr val="413923"/>
                </a:solidFill>
                <a:latin typeface="Arial"/>
                <a:cs typeface="Arial"/>
              </a:rPr>
              <a:t>a</a:t>
            </a:r>
            <a:endParaRPr sz="1300">
              <a:latin typeface="Arial"/>
              <a:cs typeface="Arial"/>
            </a:endParaRPr>
          </a:p>
          <a:p>
            <a:pPr marL="64937" marR="18196" algn="ctr">
              <a:lnSpc>
                <a:spcPct val="95825"/>
              </a:lnSpc>
            </a:pPr>
            <a:r>
              <a:rPr dirty="0" smtClean="0" sz="1300" b="1">
                <a:solidFill>
                  <a:srgbClr val="413923"/>
                </a:solidFill>
                <a:latin typeface="Arial"/>
                <a:cs typeface="Arial"/>
              </a:rPr>
              <a:t>P</a:t>
            </a:r>
            <a:r>
              <a:rPr dirty="0" smtClean="0" sz="1300" b="1">
                <a:solidFill>
                  <a:srgbClr val="413923"/>
                </a:solidFill>
                <a:latin typeface="Arial"/>
                <a:cs typeface="Arial"/>
              </a:rPr>
              <a:t>r</a:t>
            </a:r>
            <a:r>
              <a:rPr dirty="0" smtClean="0" sz="1300" b="1">
                <a:solidFill>
                  <a:srgbClr val="413923"/>
                </a:solidFill>
                <a:latin typeface="Arial"/>
                <a:cs typeface="Arial"/>
              </a:rPr>
              <a:t>o</a:t>
            </a:r>
            <a:r>
              <a:rPr dirty="0" smtClean="0" sz="1300" b="1">
                <a:solidFill>
                  <a:srgbClr val="413923"/>
                </a:solidFill>
                <a:latin typeface="Arial"/>
                <a:cs typeface="Arial"/>
              </a:rPr>
              <a:t>c</a:t>
            </a:r>
            <a:r>
              <a:rPr dirty="0" smtClean="0" sz="1300" b="1">
                <a:solidFill>
                  <a:srgbClr val="413923"/>
                </a:solidFill>
                <a:latin typeface="Arial"/>
                <a:cs typeface="Arial"/>
              </a:rPr>
              <a:t>e</a:t>
            </a:r>
            <a:r>
              <a:rPr dirty="0" smtClean="0" sz="1300" b="1">
                <a:solidFill>
                  <a:srgbClr val="413923"/>
                </a:solidFill>
                <a:latin typeface="Arial"/>
                <a:cs typeface="Arial"/>
              </a:rPr>
              <a:t>ss</a:t>
            </a:r>
            <a:endParaRPr sz="13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842969" y="4542242"/>
            <a:ext cx="423119" cy="1905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430"/>
              </a:lnSpc>
              <a:spcBef>
                <a:spcPts val="71"/>
              </a:spcBef>
            </a:pPr>
            <a:r>
              <a:rPr dirty="0" smtClean="0" sz="1300" b="1">
                <a:solidFill>
                  <a:srgbClr val="3A3641"/>
                </a:solidFill>
                <a:latin typeface="Arial"/>
                <a:cs typeface="Arial"/>
              </a:rPr>
              <a:t>H</a:t>
            </a:r>
            <a:r>
              <a:rPr dirty="0" smtClean="0" sz="1300" b="1">
                <a:solidFill>
                  <a:srgbClr val="3A3641"/>
                </a:solidFill>
                <a:latin typeface="Arial"/>
                <a:cs typeface="Arial"/>
              </a:rPr>
              <a:t>o</a:t>
            </a:r>
            <a:r>
              <a:rPr dirty="0" smtClean="0" sz="1300" b="1">
                <a:solidFill>
                  <a:srgbClr val="3A3641"/>
                </a:solidFill>
                <a:latin typeface="Arial"/>
                <a:cs typeface="Arial"/>
              </a:rPr>
              <a:t>s</a:t>
            </a:r>
            <a:r>
              <a:rPr dirty="0" smtClean="0" sz="1300" b="1">
                <a:solidFill>
                  <a:srgbClr val="3A3641"/>
                </a:solidFill>
                <a:latin typeface="Arial"/>
                <a:cs typeface="Arial"/>
              </a:rPr>
              <a:t>t</a:t>
            </a:r>
            <a:endParaRPr sz="13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802035" y="5316596"/>
            <a:ext cx="3656299" cy="32902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45"/>
              </a:lnSpc>
              <a:spcBef>
                <a:spcPts val="57"/>
              </a:spcBef>
            </a:pPr>
            <a:r>
              <a:rPr dirty="0" smtClean="0" sz="1000" spc="0">
                <a:solidFill>
                  <a:srgbClr val="3A3641"/>
                </a:solidFill>
                <a:latin typeface="Times New Roman"/>
                <a:cs typeface="Times New Roman"/>
              </a:rPr>
              <a:t>M</a:t>
            </a:r>
            <a:r>
              <a:rPr dirty="0" smtClean="0" sz="1000" spc="0">
                <a:solidFill>
                  <a:srgbClr val="3A3641"/>
                </a:solidFill>
                <a:latin typeface="Times New Roman"/>
                <a:cs typeface="Times New Roman"/>
              </a:rPr>
              <a:t>L</a:t>
            </a:r>
            <a:r>
              <a:rPr dirty="0" smtClean="0" sz="1000" spc="0">
                <a:solidFill>
                  <a:srgbClr val="3A3641"/>
                </a:solidFill>
                <a:latin typeface="Times New Roman"/>
                <a:cs typeface="Times New Roman"/>
              </a:rPr>
              <a:t>O</a:t>
            </a:r>
            <a:r>
              <a:rPr dirty="0" smtClean="0" sz="1000" spc="0">
                <a:solidFill>
                  <a:srgbClr val="3A3641"/>
                </a:solidFill>
                <a:latin typeface="Times New Roman"/>
                <a:cs typeface="Times New Roman"/>
              </a:rPr>
              <a:t>A</a:t>
            </a:r>
            <a:r>
              <a:rPr dirty="0" smtClean="0" sz="1000" spc="0">
                <a:solidFill>
                  <a:srgbClr val="3A3641"/>
                </a:solidFill>
                <a:latin typeface="Times New Roman"/>
                <a:cs typeface="Times New Roman"/>
              </a:rPr>
              <a:t>D</a:t>
            </a:r>
            <a:r>
              <a:rPr dirty="0" smtClean="0" sz="1000" spc="155">
                <a:solidFill>
                  <a:srgbClr val="3A3641"/>
                </a:solidFill>
                <a:latin typeface="Times New Roman"/>
                <a:cs typeface="Times New Roman"/>
              </a:rPr>
              <a:t> </a:t>
            </a:r>
            <a:r>
              <a:rPr dirty="0" smtClean="0" sz="1000" spc="0">
                <a:solidFill>
                  <a:srgbClr val="3A3641"/>
                </a:solidFill>
                <a:latin typeface="Times New Roman"/>
                <a:cs typeface="Times New Roman"/>
              </a:rPr>
              <a:t>r</a:t>
            </a:r>
            <a:r>
              <a:rPr dirty="0" smtClean="0" sz="1000" spc="0">
                <a:solidFill>
                  <a:srgbClr val="3A3641"/>
                </a:solidFill>
                <a:latin typeface="Times New Roman"/>
                <a:cs typeface="Times New Roman"/>
              </a:rPr>
              <a:t>e</a:t>
            </a:r>
            <a:r>
              <a:rPr dirty="0" smtClean="0" sz="1000" spc="0">
                <a:solidFill>
                  <a:srgbClr val="3A3641"/>
                </a:solidFill>
                <a:latin typeface="Times New Roman"/>
                <a:cs typeface="Times New Roman"/>
              </a:rPr>
              <a:t>i</a:t>
            </a:r>
            <a:r>
              <a:rPr dirty="0" smtClean="0" sz="1000" spc="0">
                <a:solidFill>
                  <a:srgbClr val="3A3641"/>
                </a:solidFill>
                <a:latin typeface="Times New Roman"/>
                <a:cs typeface="Times New Roman"/>
              </a:rPr>
              <a:t>n</a:t>
            </a:r>
            <a:r>
              <a:rPr dirty="0" smtClean="0" sz="1000" spc="0">
                <a:solidFill>
                  <a:srgbClr val="3A3641"/>
                </a:solidFill>
                <a:latin typeface="Times New Roman"/>
                <a:cs typeface="Times New Roman"/>
              </a:rPr>
              <a:t>i</a:t>
            </a:r>
            <a:r>
              <a:rPr dirty="0" smtClean="0" sz="1000" spc="0">
                <a:solidFill>
                  <a:srgbClr val="3A3641"/>
                </a:solidFill>
                <a:latin typeface="Times New Roman"/>
                <a:cs typeface="Times New Roman"/>
              </a:rPr>
              <a:t>t</a:t>
            </a:r>
            <a:r>
              <a:rPr dirty="0" smtClean="0" sz="1000" spc="0">
                <a:solidFill>
                  <a:srgbClr val="3A3641"/>
                </a:solidFill>
                <a:latin typeface="Times New Roman"/>
                <a:cs typeface="Times New Roman"/>
              </a:rPr>
              <a:t>i</a:t>
            </a:r>
            <a:r>
              <a:rPr dirty="0" smtClean="0" sz="1000" spc="0">
                <a:solidFill>
                  <a:srgbClr val="3A3641"/>
                </a:solidFill>
                <a:latin typeface="Times New Roman"/>
                <a:cs typeface="Times New Roman"/>
              </a:rPr>
              <a:t>a</a:t>
            </a:r>
            <a:r>
              <a:rPr dirty="0" smtClean="0" sz="1000" spc="0">
                <a:solidFill>
                  <a:srgbClr val="3A3641"/>
                </a:solidFill>
                <a:latin typeface="Times New Roman"/>
                <a:cs typeface="Times New Roman"/>
              </a:rPr>
              <a:t>t</a:t>
            </a:r>
            <a:r>
              <a:rPr dirty="0" smtClean="0" sz="1000" spc="0">
                <a:solidFill>
                  <a:srgbClr val="3A3641"/>
                </a:solidFill>
                <a:latin typeface="Times New Roman"/>
                <a:cs typeface="Times New Roman"/>
              </a:rPr>
              <a:t>e</a:t>
            </a:r>
            <a:r>
              <a:rPr dirty="0" smtClean="0" sz="1000" spc="0">
                <a:solidFill>
                  <a:srgbClr val="3A3641"/>
                </a:solidFill>
                <a:latin typeface="Times New Roman"/>
                <a:cs typeface="Times New Roman"/>
              </a:rPr>
              <a:t>d</a:t>
            </a:r>
            <a:r>
              <a:rPr dirty="0" smtClean="0" sz="1000" spc="109">
                <a:solidFill>
                  <a:srgbClr val="3A3641"/>
                </a:solidFill>
                <a:latin typeface="Times New Roman"/>
                <a:cs typeface="Times New Roman"/>
              </a:rPr>
              <a:t> </a:t>
            </a:r>
            <a:r>
              <a:rPr dirty="0" smtClean="0" sz="1000" spc="0">
                <a:solidFill>
                  <a:srgbClr val="3A3641"/>
                </a:solidFill>
                <a:latin typeface="Times New Roman"/>
                <a:cs typeface="Times New Roman"/>
              </a:rPr>
              <a:t>a</a:t>
            </a:r>
            <a:r>
              <a:rPr dirty="0" smtClean="0" sz="1000" spc="0">
                <a:solidFill>
                  <a:srgbClr val="3A3641"/>
                </a:solidFill>
                <a:latin typeface="Times New Roman"/>
                <a:cs typeface="Times New Roman"/>
              </a:rPr>
              <a:t>u</a:t>
            </a:r>
            <a:r>
              <a:rPr dirty="0" smtClean="0" sz="1000" spc="0">
                <a:solidFill>
                  <a:srgbClr val="3A3641"/>
                </a:solidFill>
                <a:latin typeface="Times New Roman"/>
                <a:cs typeface="Times New Roman"/>
              </a:rPr>
              <a:t>t</a:t>
            </a:r>
            <a:r>
              <a:rPr dirty="0" smtClean="0" sz="1000" spc="0">
                <a:solidFill>
                  <a:srgbClr val="3A3641"/>
                </a:solidFill>
                <a:latin typeface="Times New Roman"/>
                <a:cs typeface="Times New Roman"/>
              </a:rPr>
              <a:t>o</a:t>
            </a:r>
            <a:r>
              <a:rPr dirty="0" smtClean="0" sz="1000" spc="0">
                <a:solidFill>
                  <a:srgbClr val="3A3641"/>
                </a:solidFill>
                <a:latin typeface="Times New Roman"/>
                <a:cs typeface="Times New Roman"/>
              </a:rPr>
              <a:t>m</a:t>
            </a:r>
            <a:r>
              <a:rPr dirty="0" smtClean="0" sz="1000" spc="0">
                <a:solidFill>
                  <a:srgbClr val="3A3641"/>
                </a:solidFill>
                <a:latin typeface="Times New Roman"/>
                <a:cs typeface="Times New Roman"/>
              </a:rPr>
              <a:t>a</a:t>
            </a:r>
            <a:r>
              <a:rPr dirty="0" smtClean="0" sz="1000" spc="0">
                <a:solidFill>
                  <a:srgbClr val="3A3641"/>
                </a:solidFill>
                <a:latin typeface="Times New Roman"/>
                <a:cs typeface="Times New Roman"/>
              </a:rPr>
              <a:t>t</a:t>
            </a:r>
            <a:r>
              <a:rPr dirty="0" smtClean="0" sz="1000" spc="0">
                <a:solidFill>
                  <a:srgbClr val="3A3641"/>
                </a:solidFill>
                <a:latin typeface="Times New Roman"/>
                <a:cs typeface="Times New Roman"/>
              </a:rPr>
              <a:t>i</a:t>
            </a:r>
            <a:r>
              <a:rPr dirty="0" smtClean="0" sz="1000" spc="0">
                <a:solidFill>
                  <a:srgbClr val="3A3641"/>
                </a:solidFill>
                <a:latin typeface="Times New Roman"/>
                <a:cs typeface="Times New Roman"/>
              </a:rPr>
              <a:t>c</a:t>
            </a:r>
            <a:r>
              <a:rPr dirty="0" smtClean="0" sz="1000" spc="0">
                <a:solidFill>
                  <a:srgbClr val="3A3641"/>
                </a:solidFill>
                <a:latin typeface="Times New Roman"/>
                <a:cs typeface="Times New Roman"/>
              </a:rPr>
              <a:t>a</a:t>
            </a:r>
            <a:r>
              <a:rPr dirty="0" smtClean="0" sz="1000" spc="0">
                <a:solidFill>
                  <a:srgbClr val="3A3641"/>
                </a:solidFill>
                <a:latin typeface="Times New Roman"/>
                <a:cs typeface="Times New Roman"/>
              </a:rPr>
              <a:t>ll</a:t>
            </a:r>
            <a:r>
              <a:rPr dirty="0" smtClean="0" sz="1000" spc="0">
                <a:solidFill>
                  <a:srgbClr val="3A3641"/>
                </a:solidFill>
                <a:latin typeface="Times New Roman"/>
                <a:cs typeface="Times New Roman"/>
              </a:rPr>
              <a:t>y</a:t>
            </a:r>
            <a:r>
              <a:rPr dirty="0" smtClean="0" sz="1000" spc="69">
                <a:solidFill>
                  <a:srgbClr val="3A3641"/>
                </a:solidFill>
                <a:latin typeface="Times New Roman"/>
                <a:cs typeface="Times New Roman"/>
              </a:rPr>
              <a:t> </a:t>
            </a:r>
            <a:r>
              <a:rPr dirty="0" smtClean="0" sz="1000" spc="0">
                <a:solidFill>
                  <a:srgbClr val="3A3641"/>
                </a:solidFill>
                <a:latin typeface="Times New Roman"/>
                <a:cs typeface="Times New Roman"/>
              </a:rPr>
              <a:t>a</a:t>
            </a:r>
            <a:r>
              <a:rPr dirty="0" smtClean="0" sz="1000" spc="0">
                <a:solidFill>
                  <a:srgbClr val="3A3641"/>
                </a:solidFill>
                <a:latin typeface="Times New Roman"/>
                <a:cs typeface="Times New Roman"/>
              </a:rPr>
              <a:t>ft</a:t>
            </a:r>
            <a:r>
              <a:rPr dirty="0" smtClean="0" sz="1000" spc="0">
                <a:solidFill>
                  <a:srgbClr val="3A3641"/>
                </a:solidFill>
                <a:latin typeface="Times New Roman"/>
                <a:cs typeface="Times New Roman"/>
              </a:rPr>
              <a:t>e</a:t>
            </a:r>
            <a:r>
              <a:rPr dirty="0" smtClean="0" sz="1000" spc="0">
                <a:solidFill>
                  <a:srgbClr val="3A3641"/>
                </a:solidFill>
                <a:latin typeface="Times New Roman"/>
                <a:cs typeface="Times New Roman"/>
              </a:rPr>
              <a:t>r</a:t>
            </a:r>
            <a:r>
              <a:rPr dirty="0" smtClean="0" sz="1000" spc="-52">
                <a:solidFill>
                  <a:srgbClr val="3A3641"/>
                </a:solidFill>
                <a:latin typeface="Times New Roman"/>
                <a:cs typeface="Times New Roman"/>
              </a:rPr>
              <a:t> </a:t>
            </a:r>
            <a:r>
              <a:rPr dirty="0" smtClean="0" sz="1000" spc="0">
                <a:solidFill>
                  <a:srgbClr val="3A3641"/>
                </a:solidFill>
                <a:latin typeface="Times New Roman"/>
                <a:cs typeface="Times New Roman"/>
              </a:rPr>
              <a:t>T</a:t>
            </a:r>
            <a:r>
              <a:rPr dirty="0" smtClean="0" sz="1000" spc="0">
                <a:solidFill>
                  <a:srgbClr val="3A3641"/>
                </a:solidFill>
                <a:latin typeface="Times New Roman"/>
                <a:cs typeface="Times New Roman"/>
              </a:rPr>
              <a:t>e</a:t>
            </a:r>
            <a:r>
              <a:rPr dirty="0" smtClean="0" sz="1000" spc="0">
                <a:solidFill>
                  <a:srgbClr val="3A3641"/>
                </a:solidFill>
                <a:latin typeface="Times New Roman"/>
                <a:cs typeface="Times New Roman"/>
              </a:rPr>
              <a:t>r</a:t>
            </a:r>
            <a:r>
              <a:rPr dirty="0" smtClean="0" sz="1000" spc="0">
                <a:solidFill>
                  <a:srgbClr val="3A3641"/>
                </a:solidFill>
                <a:latin typeface="Times New Roman"/>
                <a:cs typeface="Times New Roman"/>
              </a:rPr>
              <a:t>a</a:t>
            </a:r>
            <a:r>
              <a:rPr dirty="0" smtClean="0" sz="1000" spc="0">
                <a:solidFill>
                  <a:srgbClr val="3A3641"/>
                </a:solidFill>
                <a:latin typeface="Times New Roman"/>
                <a:cs typeface="Times New Roman"/>
              </a:rPr>
              <a:t>d</a:t>
            </a:r>
            <a:r>
              <a:rPr dirty="0" smtClean="0" sz="1000" spc="0">
                <a:solidFill>
                  <a:srgbClr val="3A3641"/>
                </a:solidFill>
                <a:latin typeface="Times New Roman"/>
                <a:cs typeface="Times New Roman"/>
              </a:rPr>
              <a:t>a</a:t>
            </a:r>
            <a:r>
              <a:rPr dirty="0" smtClean="0" sz="1000" spc="0">
                <a:solidFill>
                  <a:srgbClr val="3A3641"/>
                </a:solidFill>
                <a:latin typeface="Times New Roman"/>
                <a:cs typeface="Times New Roman"/>
              </a:rPr>
              <a:t>t</a:t>
            </a:r>
            <a:r>
              <a:rPr dirty="0" smtClean="0" sz="1000" spc="0">
                <a:solidFill>
                  <a:srgbClr val="3A3641"/>
                </a:solidFill>
                <a:latin typeface="Times New Roman"/>
                <a:cs typeface="Times New Roman"/>
              </a:rPr>
              <a:t>a</a:t>
            </a:r>
            <a:r>
              <a:rPr dirty="0" smtClean="0" sz="1000" spc="104">
                <a:solidFill>
                  <a:srgbClr val="3A3641"/>
                </a:solidFill>
                <a:latin typeface="Times New Roman"/>
                <a:cs typeface="Times New Roman"/>
              </a:rPr>
              <a:t> </a:t>
            </a:r>
            <a:r>
              <a:rPr dirty="0" smtClean="0" sz="1000" spc="0">
                <a:solidFill>
                  <a:srgbClr val="3A3641"/>
                </a:solidFill>
                <a:latin typeface="Times New Roman"/>
                <a:cs typeface="Times New Roman"/>
              </a:rPr>
              <a:t>r</a:t>
            </a:r>
            <a:r>
              <a:rPr dirty="0" smtClean="0" sz="1000" spc="0">
                <a:solidFill>
                  <a:srgbClr val="3A3641"/>
                </a:solidFill>
                <a:latin typeface="Times New Roman"/>
                <a:cs typeface="Times New Roman"/>
              </a:rPr>
              <a:t>ecov</a:t>
            </a:r>
            <a:r>
              <a:rPr dirty="0" smtClean="0" sz="1000" spc="0">
                <a:solidFill>
                  <a:srgbClr val="3A3641"/>
                </a:solidFill>
                <a:latin typeface="Times New Roman"/>
                <a:cs typeface="Times New Roman"/>
              </a:rPr>
              <a:t>e</a:t>
            </a:r>
            <a:r>
              <a:rPr dirty="0" smtClean="0" sz="1000" spc="0">
                <a:solidFill>
                  <a:srgbClr val="3A3641"/>
                </a:solidFill>
                <a:latin typeface="Times New Roman"/>
                <a:cs typeface="Times New Roman"/>
              </a:rPr>
              <a:t>ry</a:t>
            </a:r>
            <a:r>
              <a:rPr dirty="0" smtClean="0" sz="1000" spc="0">
                <a:solidFill>
                  <a:srgbClr val="3A3641"/>
                </a:solidFill>
                <a:latin typeface="Times New Roman"/>
                <a:cs typeface="Times New Roman"/>
              </a:rPr>
              <a:t>.</a:t>
            </a:r>
            <a:endParaRPr sz="1000">
              <a:latin typeface="Times New Roman"/>
              <a:cs typeface="Times New Roman"/>
            </a:endParaRPr>
          </a:p>
          <a:p>
            <a:pPr marL="17248" marR="19621">
              <a:lnSpc>
                <a:spcPct val="95825"/>
              </a:lnSpc>
              <a:spcBef>
                <a:spcPts val="152"/>
              </a:spcBef>
            </a:pPr>
            <a:r>
              <a:rPr dirty="0" smtClean="0" sz="1000">
                <a:solidFill>
                  <a:srgbClr val="3A3641"/>
                </a:solidFill>
                <a:latin typeface="Times New Roman"/>
                <a:cs typeface="Times New Roman"/>
              </a:rPr>
              <a:t>C</a:t>
            </a:r>
            <a:r>
              <a:rPr dirty="0" smtClean="0" sz="1000">
                <a:solidFill>
                  <a:srgbClr val="3A3641"/>
                </a:solidFill>
                <a:latin typeface="Times New Roman"/>
                <a:cs typeface="Times New Roman"/>
              </a:rPr>
              <a:t>o</a:t>
            </a:r>
            <a:r>
              <a:rPr dirty="0" smtClean="0" sz="1000">
                <a:solidFill>
                  <a:srgbClr val="3A3641"/>
                </a:solidFill>
                <a:latin typeface="Times New Roman"/>
                <a:cs typeface="Times New Roman"/>
              </a:rPr>
              <a:t>n</a:t>
            </a:r>
            <a:r>
              <a:rPr dirty="0" smtClean="0" sz="1000">
                <a:solidFill>
                  <a:srgbClr val="3A3641"/>
                </a:solidFill>
                <a:latin typeface="Times New Roman"/>
                <a:cs typeface="Times New Roman"/>
              </a:rPr>
              <a:t>t</a:t>
            </a:r>
            <a:r>
              <a:rPr dirty="0" smtClean="0" sz="1000">
                <a:solidFill>
                  <a:srgbClr val="455B68"/>
                </a:solidFill>
                <a:latin typeface="Times New Roman"/>
                <a:cs typeface="Times New Roman"/>
              </a:rPr>
              <a:t>i</a:t>
            </a:r>
            <a:r>
              <a:rPr dirty="0" smtClean="0" sz="1000">
                <a:solidFill>
                  <a:srgbClr val="3A3641"/>
                </a:solidFill>
                <a:latin typeface="Times New Roman"/>
                <a:cs typeface="Times New Roman"/>
              </a:rPr>
              <a:t>nu</a:t>
            </a:r>
            <a:r>
              <a:rPr dirty="0" smtClean="0" sz="1000">
                <a:solidFill>
                  <a:srgbClr val="3A3641"/>
                </a:solidFill>
                <a:latin typeface="Times New Roman"/>
                <a:cs typeface="Times New Roman"/>
              </a:rPr>
              <a:t>e</a:t>
            </a:r>
            <a:r>
              <a:rPr dirty="0" smtClean="0" sz="1000" spc="34">
                <a:solidFill>
                  <a:srgbClr val="3A3641"/>
                </a:solidFill>
                <a:latin typeface="Times New Roman"/>
                <a:cs typeface="Times New Roman"/>
              </a:rPr>
              <a:t> </a:t>
            </a:r>
            <a:r>
              <a:rPr dirty="0" smtClean="0" sz="1000" spc="0">
                <a:solidFill>
                  <a:srgbClr val="3A3641"/>
                </a:solidFill>
                <a:latin typeface="Times New Roman"/>
                <a:cs typeface="Times New Roman"/>
              </a:rPr>
              <a:t>fr</a:t>
            </a:r>
            <a:r>
              <a:rPr dirty="0" smtClean="0" sz="1000" spc="0">
                <a:solidFill>
                  <a:srgbClr val="3A3641"/>
                </a:solidFill>
                <a:latin typeface="Times New Roman"/>
                <a:cs typeface="Times New Roman"/>
              </a:rPr>
              <a:t>o</a:t>
            </a:r>
            <a:r>
              <a:rPr dirty="0" smtClean="0" sz="1000" spc="0">
                <a:solidFill>
                  <a:srgbClr val="3A3641"/>
                </a:solidFill>
                <a:latin typeface="Times New Roman"/>
                <a:cs typeface="Times New Roman"/>
              </a:rPr>
              <a:t>m</a:t>
            </a:r>
            <a:r>
              <a:rPr dirty="0" smtClean="0" sz="1000" spc="32">
                <a:solidFill>
                  <a:srgbClr val="3A3641"/>
                </a:solidFill>
                <a:latin typeface="Times New Roman"/>
                <a:cs typeface="Times New Roman"/>
              </a:rPr>
              <a:t> </a:t>
            </a:r>
            <a:r>
              <a:rPr dirty="0" smtClean="0" sz="1000" spc="0">
                <a:solidFill>
                  <a:srgbClr val="3A3641"/>
                </a:solidFill>
                <a:latin typeface="Times New Roman"/>
                <a:cs typeface="Times New Roman"/>
              </a:rPr>
              <a:t>c</a:t>
            </a:r>
            <a:r>
              <a:rPr dirty="0" smtClean="0" sz="1000" spc="0">
                <a:solidFill>
                  <a:srgbClr val="3A3641"/>
                </a:solidFill>
                <a:latin typeface="Times New Roman"/>
                <a:cs typeface="Times New Roman"/>
              </a:rPr>
              <a:t>h</a:t>
            </a:r>
            <a:r>
              <a:rPr dirty="0" smtClean="0" sz="1000" spc="0">
                <a:solidFill>
                  <a:srgbClr val="3A3641"/>
                </a:solidFill>
                <a:latin typeface="Times New Roman"/>
                <a:cs typeface="Times New Roman"/>
              </a:rPr>
              <a:t>e</a:t>
            </a:r>
            <a:r>
              <a:rPr dirty="0" smtClean="0" sz="1000" spc="0">
                <a:solidFill>
                  <a:srgbClr val="3A3641"/>
                </a:solidFill>
                <a:latin typeface="Times New Roman"/>
                <a:cs typeface="Times New Roman"/>
              </a:rPr>
              <a:t>c</a:t>
            </a:r>
            <a:r>
              <a:rPr dirty="0" smtClean="0" sz="1000" spc="0">
                <a:solidFill>
                  <a:srgbClr val="3A3641"/>
                </a:solidFill>
                <a:latin typeface="Times New Roman"/>
                <a:cs typeface="Times New Roman"/>
              </a:rPr>
              <a:t>kp</a:t>
            </a:r>
            <a:r>
              <a:rPr dirty="0" smtClean="0" sz="1000" spc="0">
                <a:solidFill>
                  <a:srgbClr val="3A3641"/>
                </a:solidFill>
                <a:latin typeface="Times New Roman"/>
                <a:cs typeface="Times New Roman"/>
              </a:rPr>
              <a:t>o</a:t>
            </a:r>
            <a:r>
              <a:rPr dirty="0" smtClean="0" sz="1000" spc="0">
                <a:solidFill>
                  <a:srgbClr val="614649"/>
                </a:solidFill>
                <a:latin typeface="Times New Roman"/>
                <a:cs typeface="Times New Roman"/>
              </a:rPr>
              <a:t>i</a:t>
            </a:r>
            <a:r>
              <a:rPr dirty="0" smtClean="0" sz="1000" spc="0">
                <a:solidFill>
                  <a:srgbClr val="3A3641"/>
                </a:solidFill>
                <a:latin typeface="Times New Roman"/>
                <a:cs typeface="Times New Roman"/>
              </a:rPr>
              <a:t>n</a:t>
            </a:r>
            <a:r>
              <a:rPr dirty="0" smtClean="0" sz="1000" spc="0">
                <a:solidFill>
                  <a:srgbClr val="3A3641"/>
                </a:solidFill>
                <a:latin typeface="Times New Roman"/>
                <a:cs typeface="Times New Roman"/>
              </a:rPr>
              <a:t>t</a:t>
            </a:r>
            <a:r>
              <a:rPr dirty="0" smtClean="0" sz="1000" spc="69">
                <a:solidFill>
                  <a:srgbClr val="3A3641"/>
                </a:solidFill>
                <a:latin typeface="Times New Roman"/>
                <a:cs typeface="Times New Roman"/>
              </a:rPr>
              <a:t> </a:t>
            </a:r>
            <a:r>
              <a:rPr dirty="0" smtClean="0" sz="1000" spc="0">
                <a:solidFill>
                  <a:srgbClr val="3A3641"/>
                </a:solidFill>
                <a:latin typeface="Times New Roman"/>
                <a:cs typeface="Times New Roman"/>
              </a:rPr>
              <a:t>w</a:t>
            </a:r>
            <a:r>
              <a:rPr dirty="0" smtClean="0" sz="1000" spc="0">
                <a:solidFill>
                  <a:srgbClr val="614649"/>
                </a:solidFill>
                <a:latin typeface="Times New Roman"/>
                <a:cs typeface="Times New Roman"/>
              </a:rPr>
              <a:t>i</a:t>
            </a:r>
            <a:r>
              <a:rPr dirty="0" smtClean="0" sz="1000" spc="0">
                <a:solidFill>
                  <a:srgbClr val="3A3641"/>
                </a:solidFill>
                <a:latin typeface="Times New Roman"/>
                <a:cs typeface="Times New Roman"/>
              </a:rPr>
              <a:t>t</a:t>
            </a:r>
            <a:r>
              <a:rPr dirty="0" smtClean="0" sz="1000" spc="0">
                <a:solidFill>
                  <a:srgbClr val="3A3641"/>
                </a:solidFill>
                <a:latin typeface="Times New Roman"/>
                <a:cs typeface="Times New Roman"/>
              </a:rPr>
              <a:t>h</a:t>
            </a:r>
            <a:r>
              <a:rPr dirty="0" smtClean="0" sz="1000" spc="0">
                <a:solidFill>
                  <a:srgbClr val="3A3641"/>
                </a:solidFill>
                <a:latin typeface="Times New Roman"/>
                <a:cs typeface="Times New Roman"/>
              </a:rPr>
              <a:t>o</a:t>
            </a:r>
            <a:r>
              <a:rPr dirty="0" smtClean="0" sz="1000" spc="0">
                <a:solidFill>
                  <a:srgbClr val="3A3641"/>
                </a:solidFill>
                <a:latin typeface="Times New Roman"/>
                <a:cs typeface="Times New Roman"/>
              </a:rPr>
              <a:t>u</a:t>
            </a:r>
            <a:r>
              <a:rPr dirty="0" smtClean="0" sz="1000" spc="0">
                <a:solidFill>
                  <a:srgbClr val="3A3641"/>
                </a:solidFill>
                <a:latin typeface="Times New Roman"/>
                <a:cs typeface="Times New Roman"/>
              </a:rPr>
              <a:t>t</a:t>
            </a:r>
            <a:r>
              <a:rPr dirty="0" smtClean="0" sz="1000" spc="69">
                <a:solidFill>
                  <a:srgbClr val="3A3641"/>
                </a:solidFill>
                <a:latin typeface="Times New Roman"/>
                <a:cs typeface="Times New Roman"/>
              </a:rPr>
              <a:t> </a:t>
            </a:r>
            <a:r>
              <a:rPr dirty="0" smtClean="0" sz="1000" spc="0">
                <a:solidFill>
                  <a:srgbClr val="3A3641"/>
                </a:solidFill>
                <a:latin typeface="Times New Roman"/>
                <a:cs typeface="Times New Roman"/>
              </a:rPr>
              <a:t>u</a:t>
            </a:r>
            <a:r>
              <a:rPr dirty="0" smtClean="0" sz="1000" spc="0">
                <a:solidFill>
                  <a:srgbClr val="3A3641"/>
                </a:solidFill>
                <a:latin typeface="Times New Roman"/>
                <a:cs typeface="Times New Roman"/>
              </a:rPr>
              <a:t>s</a:t>
            </a:r>
            <a:r>
              <a:rPr dirty="0" smtClean="0" sz="1000" spc="0">
                <a:solidFill>
                  <a:srgbClr val="3A3641"/>
                </a:solidFill>
                <a:latin typeface="Times New Roman"/>
                <a:cs typeface="Times New Roman"/>
              </a:rPr>
              <a:t>e</a:t>
            </a:r>
            <a:r>
              <a:rPr dirty="0" smtClean="0" sz="1000" spc="0">
                <a:solidFill>
                  <a:srgbClr val="3A3641"/>
                </a:solidFill>
                <a:latin typeface="Times New Roman"/>
                <a:cs typeface="Times New Roman"/>
              </a:rPr>
              <a:t>r</a:t>
            </a:r>
            <a:r>
              <a:rPr dirty="0" smtClean="0" sz="1000" spc="55">
                <a:solidFill>
                  <a:srgbClr val="3A3641"/>
                </a:solidFill>
                <a:latin typeface="Times New Roman"/>
                <a:cs typeface="Times New Roman"/>
              </a:rPr>
              <a:t> </a:t>
            </a:r>
            <a:r>
              <a:rPr dirty="0" smtClean="0" sz="1000" spc="0">
                <a:solidFill>
                  <a:srgbClr val="3A3641"/>
                </a:solidFill>
                <a:latin typeface="Times New Roman"/>
                <a:cs typeface="Times New Roman"/>
              </a:rPr>
              <a:t>i</a:t>
            </a:r>
            <a:r>
              <a:rPr dirty="0" smtClean="0" sz="1000" spc="0">
                <a:solidFill>
                  <a:srgbClr val="3A3641"/>
                </a:solidFill>
                <a:latin typeface="Times New Roman"/>
                <a:cs typeface="Times New Roman"/>
              </a:rPr>
              <a:t>n</a:t>
            </a:r>
            <a:r>
              <a:rPr dirty="0" smtClean="0" sz="1000" spc="0">
                <a:solidFill>
                  <a:srgbClr val="3A3641"/>
                </a:solidFill>
                <a:latin typeface="Times New Roman"/>
                <a:cs typeface="Times New Roman"/>
              </a:rPr>
              <a:t>t</a:t>
            </a:r>
            <a:r>
              <a:rPr dirty="0" smtClean="0" sz="1000" spc="0">
                <a:solidFill>
                  <a:srgbClr val="3A3641"/>
                </a:solidFill>
                <a:latin typeface="Times New Roman"/>
                <a:cs typeface="Times New Roman"/>
              </a:rPr>
              <a:t>e</a:t>
            </a:r>
            <a:r>
              <a:rPr dirty="0" smtClean="0" sz="1000" spc="0">
                <a:solidFill>
                  <a:srgbClr val="3A3641"/>
                </a:solidFill>
                <a:latin typeface="Times New Roman"/>
                <a:cs typeface="Times New Roman"/>
              </a:rPr>
              <a:t>ract</a:t>
            </a:r>
            <a:r>
              <a:rPr dirty="0" smtClean="0" sz="1000" spc="0">
                <a:solidFill>
                  <a:srgbClr val="455B68"/>
                </a:solidFill>
                <a:latin typeface="Times New Roman"/>
                <a:cs typeface="Times New Roman"/>
              </a:rPr>
              <a:t>i</a:t>
            </a:r>
            <a:r>
              <a:rPr dirty="0" smtClean="0" sz="1000" spc="0">
                <a:solidFill>
                  <a:srgbClr val="3A3641"/>
                </a:solidFill>
                <a:latin typeface="Times New Roman"/>
                <a:cs typeface="Times New Roman"/>
              </a:rPr>
              <a:t>o</a:t>
            </a:r>
            <a:r>
              <a:rPr dirty="0" smtClean="0" sz="1000" spc="0">
                <a:solidFill>
                  <a:srgbClr val="3A3641"/>
                </a:solidFill>
                <a:latin typeface="Times New Roman"/>
                <a:cs typeface="Times New Roman"/>
              </a:rPr>
              <a:t>n</a:t>
            </a:r>
            <a:r>
              <a:rPr dirty="0" smtClean="0" sz="1000" spc="0">
                <a:solidFill>
                  <a:srgbClr val="3A3641"/>
                </a:solidFill>
                <a:latin typeface="Times New Roman"/>
                <a:cs typeface="Times New Roman"/>
              </a:rPr>
              <a:t>.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208012" y="5425504"/>
            <a:ext cx="2395327" cy="10011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746806" marR="13258">
              <a:lnSpc>
                <a:spcPts val="7190"/>
              </a:lnSpc>
              <a:spcBef>
                <a:spcPts val="359"/>
              </a:spcBef>
            </a:pPr>
            <a:r>
              <a:rPr dirty="0" smtClean="0" sz="7050" spc="0">
                <a:solidFill>
                  <a:srgbClr val="236299"/>
                </a:solidFill>
                <a:latin typeface="Times New Roman"/>
                <a:cs typeface="Times New Roman"/>
                <a:hlinkClick r:id="rId2"/>
              </a:rPr>
              <a:t>..</a:t>
            </a:r>
            <a:endParaRPr sz="7050">
              <a:latin typeface="Times New Roman"/>
              <a:cs typeface="Times New Roman"/>
            </a:endParaRPr>
          </a:p>
          <a:p>
            <a:pPr marL="12700">
              <a:lnSpc>
                <a:spcPts val="610"/>
              </a:lnSpc>
            </a:pPr>
            <a:r>
              <a:rPr dirty="0" smtClean="0" baseline="4141" sz="1050" spc="4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mtClean="0" baseline="4141" sz="1050" spc="-4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mtClean="0" baseline="4141" sz="1050" spc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baseline="4141" sz="1050" spc="-16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baseline="4141" sz="1050" spc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baseline="4141" sz="1050" spc="-4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baseline="4141" sz="1050" spc="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dirty="0" smtClean="0" baseline="4141" sz="1050" spc="-4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mtClean="0" baseline="4141" sz="1050" spc="-4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mtClean="0" baseline="4141" sz="1050" spc="9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mtClean="0" baseline="4141" sz="1050" spc="-4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mtClean="0" baseline="4141" sz="1050" spc="0">
                <a:solidFill>
                  <a:srgbClr val="FFFFFF"/>
                </a:solidFill>
                <a:latin typeface="Arial"/>
                <a:cs typeface="Arial"/>
              </a:rPr>
              <a:t>ti</a:t>
            </a:r>
            <a:r>
              <a:rPr dirty="0" smtClean="0" baseline="4141" sz="1050" spc="-4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mtClean="0" baseline="4141" sz="1050" spc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baseline="4141" sz="1050" spc="-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baseline="4141" sz="1050" spc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mtClean="0" baseline="4141" sz="1050" spc="-4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mtClean="0" baseline="4141" sz="1050" spc="-4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baseline="4141" sz="1050" spc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mtClean="0" baseline="4141" sz="1050" spc="-4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mtClean="0" baseline="4141" sz="1050" spc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dirty="0" smtClean="0" baseline="4141" sz="1050" spc="-4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baseline="4141" sz="1050" spc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mtClean="0" baseline="4141" sz="1050" spc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baseline="4141" sz="1050" spc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dirty="0" smtClean="0" baseline="4141" sz="105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baseline="4141" sz="1050" spc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mtClean="0" baseline="4141" sz="1050" spc="-4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mtClean="0" baseline="4141" sz="1050" spc="0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dirty="0" smtClean="0" baseline="4141" sz="1050" spc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baseline="4141" sz="1050" spc="-4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mtClean="0" baseline="4141" sz="1050" spc="-4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mtClean="0" baseline="4141" sz="1050" spc="-4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baseline="4141" sz="1050" spc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mtClean="0" baseline="4141" sz="1050" spc="-4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baseline="4141" sz="1050" spc="-4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baseline="4141" sz="1050" spc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mtClean="0" baseline="4141" sz="1050" spc="-4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mtClean="0" baseline="4141" sz="1050" spc="0">
                <a:solidFill>
                  <a:srgbClr val="FFFFFF"/>
                </a:solidFill>
                <a:latin typeface="Arial"/>
                <a:cs typeface="Arial"/>
              </a:rPr>
              <a:t>ti</a:t>
            </a:r>
            <a:r>
              <a:rPr dirty="0" smtClean="0" baseline="4141" sz="1050" spc="-4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mtClean="0" baseline="4141" sz="1050" spc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baseline="4141" sz="1050" spc="16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baseline="4141" sz="1050" spc="0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dirty="0" smtClean="0" baseline="4141" sz="1050" spc="-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baseline="4141" sz="1050" spc="-4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mtClean="0" baseline="4141" sz="1050" spc="-4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mtClean="0" baseline="4141" sz="1050" spc="-4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mtClean="0" baseline="4141" sz="1050" spc="-4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mtClean="0" baseline="4141" sz="1050" spc="-4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mtClean="0" baseline="4141" sz="1050" spc="0">
                <a:solidFill>
                  <a:srgbClr val="FFFFFF"/>
                </a:solidFill>
                <a:latin typeface="Arial"/>
                <a:cs typeface="Arial"/>
              </a:rPr>
              <a:t>ie</a:t>
            </a:r>
            <a:r>
              <a:rPr dirty="0" smtClean="0" baseline="4141" sz="1050" spc="-4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mtClean="0" baseline="4141" sz="1050" spc="-4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mtClean="0" baseline="4141" sz="1050" spc="9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mtClean="0" baseline="4141" sz="1050" spc="0">
                <a:solidFill>
                  <a:srgbClr val="FFFFFF"/>
                </a:solidFill>
                <a:latin typeface="Arial"/>
                <a:cs typeface="Arial"/>
              </a:rPr>
              <a:t>y.</a:t>
            </a:r>
            <a:endParaRPr sz="7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7523480" y="6419497"/>
            <a:ext cx="2069283" cy="22047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indent="120396">
              <a:lnSpc>
                <a:spcPts val="804"/>
              </a:lnSpc>
              <a:spcBef>
                <a:spcPts val="5"/>
              </a:spcBef>
            </a:pP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Co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mtClean="0" sz="700" spc="-25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ig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mtClean="0" sz="700" spc="1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©</a:t>
            </a:r>
            <a:r>
              <a:rPr dirty="0" smtClean="0" sz="700" spc="-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2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0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1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5</a:t>
            </a:r>
            <a:r>
              <a:rPr dirty="0" smtClean="0" sz="700" spc="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Ca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700" spc="9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ini.</a:t>
            </a:r>
            <a:r>
              <a:rPr dirty="0" smtClean="0" sz="7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700" spc="4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ll</a:t>
            </a:r>
            <a:r>
              <a:rPr dirty="0" smtClean="0" sz="700" spc="-17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ig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ts</a:t>
            </a:r>
            <a:r>
              <a:rPr dirty="0" smtClean="0" sz="700" spc="17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.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Ri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ts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baseline="25767" sz="675" spc="0">
                <a:solidFill>
                  <a:srgbClr val="FFFFFF"/>
                </a:solidFill>
                <a:latin typeface="Arial"/>
                <a:cs typeface="Arial"/>
              </a:rPr>
              <a:t>®</a:t>
            </a:r>
            <a:r>
              <a:rPr dirty="0" smtClean="0" baseline="25767" sz="675" spc="6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mtClean="0" sz="700" spc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700" spc="9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k</a:t>
            </a:r>
            <a:r>
              <a:rPr dirty="0" smtClean="0" sz="700" spc="23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lo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ing</a:t>
            </a:r>
            <a:r>
              <a:rPr dirty="0" smtClean="0" sz="7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dirty="0" smtClean="0" sz="700" spc="1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Ca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700" spc="9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ini.</a:t>
            </a:r>
            <a:endParaRPr sz="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bject 48"/>
          <p:cNvSpPr txBox="1"/>
          <p:nvPr/>
        </p:nvSpPr>
        <p:spPr>
          <a:xfrm>
            <a:off x="0" y="0"/>
            <a:ext cx="9905999" cy="63627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1000"/>
              </a:lnSpc>
            </a:pPr>
            <a:endParaRPr sz="1000"/>
          </a:p>
          <a:p>
            <a:pPr marR="358983" algn="r">
              <a:lnSpc>
                <a:spcPct val="95825"/>
              </a:lnSpc>
              <a:spcBef>
                <a:spcPts val="42366"/>
              </a:spcBef>
            </a:pPr>
            <a:r>
              <a:rPr dirty="0" smtClean="0" sz="2000" spc="9" b="1">
                <a:solidFill>
                  <a:srgbClr val="FFFFFF"/>
                </a:solidFill>
                <a:latin typeface="Arial"/>
                <a:cs typeface="Arial"/>
                <a:hlinkClick r:id="rId32"/>
              </a:rPr>
              <a:t>w</a:t>
            </a:r>
            <a:r>
              <a:rPr dirty="0" smtClean="0" sz="2000" spc="0" b="1">
                <a:solidFill>
                  <a:srgbClr val="FFFFFF"/>
                </a:solidFill>
                <a:latin typeface="Arial"/>
                <a:cs typeface="Arial"/>
                <a:hlinkClick r:id="rId32"/>
              </a:rPr>
              <a:t>w</a:t>
            </a:r>
            <a:r>
              <a:rPr dirty="0" smtClean="0" sz="2000" spc="-79" b="1">
                <a:solidFill>
                  <a:srgbClr val="FFFFFF"/>
                </a:solidFill>
                <a:latin typeface="Arial"/>
                <a:cs typeface="Arial"/>
                <a:hlinkClick r:id="rId32"/>
              </a:rPr>
              <a:t>w</a:t>
            </a:r>
            <a:r>
              <a:rPr dirty="0" smtClean="0" sz="2000" spc="0" b="1">
                <a:solidFill>
                  <a:srgbClr val="FFFFFF"/>
                </a:solidFill>
                <a:latin typeface="Arial"/>
                <a:cs typeface="Arial"/>
                <a:hlinkClick r:id="rId32"/>
              </a:rPr>
              <a:t>.capg</a:t>
            </a:r>
            <a:r>
              <a:rPr dirty="0" smtClean="0" sz="2000" spc="-9" b="1">
                <a:solidFill>
                  <a:srgbClr val="FFFFFF"/>
                </a:solidFill>
                <a:latin typeface="Arial"/>
                <a:cs typeface="Arial"/>
                <a:hlinkClick r:id="rId32"/>
              </a:rPr>
              <a:t>e</a:t>
            </a:r>
            <a:r>
              <a:rPr dirty="0" smtClean="0" sz="2000" spc="0" b="1">
                <a:solidFill>
                  <a:srgbClr val="FFFFFF"/>
                </a:solidFill>
                <a:latin typeface="Arial"/>
                <a:cs typeface="Arial"/>
                <a:hlinkClick r:id="rId32"/>
              </a:rPr>
              <a:t>m</a:t>
            </a:r>
            <a:r>
              <a:rPr dirty="0" smtClean="0" sz="2000" spc="-9" b="1">
                <a:solidFill>
                  <a:srgbClr val="FFFFFF"/>
                </a:solidFill>
                <a:latin typeface="Arial"/>
                <a:cs typeface="Arial"/>
                <a:hlinkClick r:id="rId32"/>
              </a:rPr>
              <a:t>i</a:t>
            </a:r>
            <a:r>
              <a:rPr dirty="0" smtClean="0" sz="2000" spc="0" b="1">
                <a:solidFill>
                  <a:srgbClr val="FFFFFF"/>
                </a:solidFill>
                <a:latin typeface="Arial"/>
                <a:cs typeface="Arial"/>
                <a:hlinkClick r:id="rId32"/>
              </a:rPr>
              <a:t>ni</a:t>
            </a:r>
            <a:r>
              <a:rPr dirty="0" smtClean="0" sz="2000" spc="-9" b="1">
                <a:solidFill>
                  <a:srgbClr val="FFFFFF"/>
                </a:solidFill>
                <a:latin typeface="Arial"/>
                <a:cs typeface="Arial"/>
                <a:hlinkClick r:id="rId32"/>
              </a:rPr>
              <a:t>.</a:t>
            </a:r>
            <a:r>
              <a:rPr dirty="0" smtClean="0" sz="2000" spc="0" b="1">
                <a:solidFill>
                  <a:srgbClr val="FFFFFF"/>
                </a:solidFill>
                <a:latin typeface="Arial"/>
                <a:cs typeface="Arial"/>
                <a:hlinkClick r:id="rId32"/>
              </a:rPr>
              <a:t>com</a:t>
            </a:r>
            <a:endParaRPr sz="20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7959366" y="5775636"/>
            <a:ext cx="1487264" cy="4183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" name="object 15"/>
          <p:cNvSpPr/>
          <p:nvPr/>
        </p:nvSpPr>
        <p:spPr>
          <a:xfrm>
            <a:off x="777743" y="5943903"/>
            <a:ext cx="7186170" cy="7731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" name="object 16"/>
          <p:cNvSpPr/>
          <p:nvPr/>
        </p:nvSpPr>
        <p:spPr>
          <a:xfrm>
            <a:off x="4680107" y="5834757"/>
            <a:ext cx="3283807" cy="7731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" name="object 17"/>
          <p:cNvSpPr/>
          <p:nvPr/>
        </p:nvSpPr>
        <p:spPr>
          <a:xfrm>
            <a:off x="4607336" y="4702368"/>
            <a:ext cx="77319" cy="113693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" name="object 18"/>
          <p:cNvSpPr/>
          <p:nvPr/>
        </p:nvSpPr>
        <p:spPr>
          <a:xfrm>
            <a:off x="8359608" y="4688725"/>
            <a:ext cx="77319" cy="109145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9" name="object 19"/>
          <p:cNvSpPr/>
          <p:nvPr/>
        </p:nvSpPr>
        <p:spPr>
          <a:xfrm>
            <a:off x="7809275" y="4615961"/>
            <a:ext cx="554881" cy="9095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0" name="object 20"/>
          <p:cNvSpPr/>
          <p:nvPr/>
        </p:nvSpPr>
        <p:spPr>
          <a:xfrm>
            <a:off x="4789264" y="4916112"/>
            <a:ext cx="1532746" cy="35017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1" name="object 21"/>
          <p:cNvSpPr/>
          <p:nvPr/>
        </p:nvSpPr>
        <p:spPr>
          <a:xfrm>
            <a:off x="5253181" y="1305202"/>
            <a:ext cx="3579440" cy="82314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2" name="object 22"/>
          <p:cNvSpPr/>
          <p:nvPr/>
        </p:nvSpPr>
        <p:spPr>
          <a:xfrm>
            <a:off x="1964826" y="1591710"/>
            <a:ext cx="1419041" cy="32288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3" name="object 23"/>
          <p:cNvSpPr/>
          <p:nvPr/>
        </p:nvSpPr>
        <p:spPr>
          <a:xfrm>
            <a:off x="3315644" y="914096"/>
            <a:ext cx="482110" cy="7731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4" name="object 24"/>
          <p:cNvSpPr/>
          <p:nvPr/>
        </p:nvSpPr>
        <p:spPr>
          <a:xfrm>
            <a:off x="886900" y="5798375"/>
            <a:ext cx="2160399" cy="7731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5" name="object 25"/>
          <p:cNvSpPr/>
          <p:nvPr/>
        </p:nvSpPr>
        <p:spPr>
          <a:xfrm>
            <a:off x="3033655" y="4934303"/>
            <a:ext cx="77319" cy="88226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6" name="object 26"/>
          <p:cNvSpPr/>
          <p:nvPr/>
        </p:nvSpPr>
        <p:spPr>
          <a:xfrm>
            <a:off x="827774" y="4934303"/>
            <a:ext cx="86415" cy="882262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7" name="object 27"/>
          <p:cNvSpPr/>
          <p:nvPr/>
        </p:nvSpPr>
        <p:spPr>
          <a:xfrm>
            <a:off x="7809275" y="4129352"/>
            <a:ext cx="809581" cy="6366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8" name="object 28"/>
          <p:cNvSpPr/>
          <p:nvPr/>
        </p:nvSpPr>
        <p:spPr>
          <a:xfrm>
            <a:off x="7809275" y="2742290"/>
            <a:ext cx="809581" cy="63668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9" name="object 29"/>
          <p:cNvSpPr/>
          <p:nvPr/>
        </p:nvSpPr>
        <p:spPr>
          <a:xfrm>
            <a:off x="7809275" y="2287515"/>
            <a:ext cx="1287143" cy="77311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0" name="object 30"/>
          <p:cNvSpPr/>
          <p:nvPr/>
        </p:nvSpPr>
        <p:spPr>
          <a:xfrm>
            <a:off x="3765917" y="1277916"/>
            <a:ext cx="77319" cy="895905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1" name="object 31"/>
          <p:cNvSpPr/>
          <p:nvPr/>
        </p:nvSpPr>
        <p:spPr>
          <a:xfrm>
            <a:off x="1546391" y="1264273"/>
            <a:ext cx="77319" cy="909549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2" name="object 32"/>
          <p:cNvSpPr/>
          <p:nvPr/>
        </p:nvSpPr>
        <p:spPr>
          <a:xfrm>
            <a:off x="1605517" y="1218795"/>
            <a:ext cx="2174044" cy="77311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3" name="object 33"/>
          <p:cNvSpPr/>
          <p:nvPr/>
        </p:nvSpPr>
        <p:spPr>
          <a:xfrm>
            <a:off x="9096" y="764021"/>
            <a:ext cx="7804727" cy="4174830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4" name="object 34"/>
          <p:cNvSpPr/>
          <p:nvPr/>
        </p:nvSpPr>
        <p:spPr>
          <a:xfrm>
            <a:off x="5066705" y="1141484"/>
            <a:ext cx="77319" cy="1032338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5" name="object 35"/>
          <p:cNvSpPr/>
          <p:nvPr/>
        </p:nvSpPr>
        <p:spPr>
          <a:xfrm>
            <a:off x="7872950" y="3078823"/>
            <a:ext cx="641297" cy="191005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6" name="object 36"/>
          <p:cNvSpPr/>
          <p:nvPr/>
        </p:nvSpPr>
        <p:spPr>
          <a:xfrm>
            <a:off x="1864765" y="973217"/>
            <a:ext cx="7536382" cy="3197064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7" name="object 37"/>
          <p:cNvSpPr/>
          <p:nvPr/>
        </p:nvSpPr>
        <p:spPr>
          <a:xfrm>
            <a:off x="9078225" y="1141484"/>
            <a:ext cx="90964" cy="1150579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8" name="object 38"/>
          <p:cNvSpPr/>
          <p:nvPr/>
        </p:nvSpPr>
        <p:spPr>
          <a:xfrm>
            <a:off x="1864765" y="754925"/>
            <a:ext cx="7741052" cy="136432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9" name="object 39"/>
          <p:cNvSpPr/>
          <p:nvPr/>
        </p:nvSpPr>
        <p:spPr>
          <a:xfrm>
            <a:off x="4825650" y="5502771"/>
            <a:ext cx="3311096" cy="150075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0" name="object 40"/>
          <p:cNvSpPr/>
          <p:nvPr/>
        </p:nvSpPr>
        <p:spPr>
          <a:xfrm>
            <a:off x="1246209" y="5020710"/>
            <a:ext cx="1414493" cy="345628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1" name="object 41"/>
          <p:cNvSpPr/>
          <p:nvPr/>
        </p:nvSpPr>
        <p:spPr>
          <a:xfrm>
            <a:off x="0" y="1685924"/>
            <a:ext cx="9905999" cy="5172074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2" name="object 42"/>
          <p:cNvSpPr/>
          <p:nvPr/>
        </p:nvSpPr>
        <p:spPr>
          <a:xfrm>
            <a:off x="8613140" y="5932551"/>
            <a:ext cx="233425" cy="238125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3" name="object 43"/>
          <p:cNvSpPr/>
          <p:nvPr/>
        </p:nvSpPr>
        <p:spPr>
          <a:xfrm>
            <a:off x="0" y="0"/>
            <a:ext cx="9906000" cy="6362700"/>
          </a:xfrm>
          <a:custGeom>
            <a:avLst/>
            <a:gdLst/>
            <a:ahLst/>
            <a:cxnLst/>
            <a:rect l="l" t="t" r="r" b="b"/>
            <a:pathLst>
              <a:path w="9906000" h="6362700">
                <a:moveTo>
                  <a:pt x="9906000" y="0"/>
                </a:moveTo>
                <a:lnTo>
                  <a:pt x="0" y="0"/>
                </a:lnTo>
                <a:lnTo>
                  <a:pt x="0" y="6362700"/>
                </a:lnTo>
                <a:lnTo>
                  <a:pt x="9906000" y="6362700"/>
                </a:lnTo>
                <a:lnTo>
                  <a:pt x="9906000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4" name="object 44"/>
          <p:cNvSpPr/>
          <p:nvPr/>
        </p:nvSpPr>
        <p:spPr>
          <a:xfrm>
            <a:off x="0" y="0"/>
            <a:ext cx="9905999" cy="1128776"/>
          </a:xfrm>
          <a:custGeom>
            <a:avLst/>
            <a:gdLst/>
            <a:ahLst/>
            <a:cxnLst/>
            <a:rect l="l" t="t" r="r" b="b"/>
            <a:pathLst>
              <a:path w="9905999" h="1128776">
                <a:moveTo>
                  <a:pt x="0" y="0"/>
                </a:moveTo>
                <a:lnTo>
                  <a:pt x="0" y="801877"/>
                </a:lnTo>
                <a:lnTo>
                  <a:pt x="44020" y="809048"/>
                </a:lnTo>
                <a:lnTo>
                  <a:pt x="84981" y="817151"/>
                </a:lnTo>
                <a:lnTo>
                  <a:pt x="123037" y="826194"/>
                </a:lnTo>
                <a:lnTo>
                  <a:pt x="158345" y="836180"/>
                </a:lnTo>
                <a:lnTo>
                  <a:pt x="191060" y="847115"/>
                </a:lnTo>
                <a:lnTo>
                  <a:pt x="221337" y="859006"/>
                </a:lnTo>
                <a:lnTo>
                  <a:pt x="249331" y="871857"/>
                </a:lnTo>
                <a:lnTo>
                  <a:pt x="275198" y="885673"/>
                </a:lnTo>
                <a:lnTo>
                  <a:pt x="299094" y="900461"/>
                </a:lnTo>
                <a:lnTo>
                  <a:pt x="321173" y="916225"/>
                </a:lnTo>
                <a:lnTo>
                  <a:pt x="341591" y="932971"/>
                </a:lnTo>
                <a:lnTo>
                  <a:pt x="360503" y="950705"/>
                </a:lnTo>
                <a:lnTo>
                  <a:pt x="378066" y="969432"/>
                </a:lnTo>
                <a:lnTo>
                  <a:pt x="394433" y="989157"/>
                </a:lnTo>
                <a:lnTo>
                  <a:pt x="409761" y="1009886"/>
                </a:lnTo>
                <a:lnTo>
                  <a:pt x="424205" y="1031624"/>
                </a:lnTo>
                <a:lnTo>
                  <a:pt x="437921" y="1054376"/>
                </a:lnTo>
                <a:lnTo>
                  <a:pt x="451063" y="1078149"/>
                </a:lnTo>
                <a:lnTo>
                  <a:pt x="463787" y="1102947"/>
                </a:lnTo>
                <a:lnTo>
                  <a:pt x="476249" y="1128776"/>
                </a:lnTo>
                <a:lnTo>
                  <a:pt x="492137" y="1105914"/>
                </a:lnTo>
                <a:lnTo>
                  <a:pt x="507125" y="1083119"/>
                </a:lnTo>
                <a:lnTo>
                  <a:pt x="521491" y="1060491"/>
                </a:lnTo>
                <a:lnTo>
                  <a:pt x="535515" y="1038132"/>
                </a:lnTo>
                <a:lnTo>
                  <a:pt x="549474" y="1016144"/>
                </a:lnTo>
                <a:lnTo>
                  <a:pt x="578314" y="973690"/>
                </a:lnTo>
                <a:lnTo>
                  <a:pt x="610240" y="933941"/>
                </a:lnTo>
                <a:lnTo>
                  <a:pt x="647482" y="897713"/>
                </a:lnTo>
                <a:lnTo>
                  <a:pt x="692267" y="865821"/>
                </a:lnTo>
                <a:lnTo>
                  <a:pt x="746824" y="839079"/>
                </a:lnTo>
                <a:lnTo>
                  <a:pt x="813383" y="818301"/>
                </a:lnTo>
                <a:lnTo>
                  <a:pt x="851860" y="810403"/>
                </a:lnTo>
                <a:lnTo>
                  <a:pt x="894172" y="804302"/>
                </a:lnTo>
                <a:lnTo>
                  <a:pt x="940600" y="800100"/>
                </a:lnTo>
                <a:lnTo>
                  <a:pt x="9467849" y="800100"/>
                </a:lnTo>
                <a:lnTo>
                  <a:pt x="9502266" y="799084"/>
                </a:lnTo>
                <a:lnTo>
                  <a:pt x="9535270" y="795633"/>
                </a:lnTo>
                <a:lnTo>
                  <a:pt x="9566877" y="789889"/>
                </a:lnTo>
                <a:lnTo>
                  <a:pt x="9597103" y="781988"/>
                </a:lnTo>
                <a:lnTo>
                  <a:pt x="9625964" y="772072"/>
                </a:lnTo>
                <a:lnTo>
                  <a:pt x="9653477" y="760280"/>
                </a:lnTo>
                <a:lnTo>
                  <a:pt x="9679657" y="746750"/>
                </a:lnTo>
                <a:lnTo>
                  <a:pt x="9704521" y="731623"/>
                </a:lnTo>
                <a:lnTo>
                  <a:pt x="9728083" y="715038"/>
                </a:lnTo>
                <a:lnTo>
                  <a:pt x="9750361" y="697134"/>
                </a:lnTo>
                <a:lnTo>
                  <a:pt x="9771370" y="678051"/>
                </a:lnTo>
                <a:lnTo>
                  <a:pt x="9791126" y="657929"/>
                </a:lnTo>
                <a:lnTo>
                  <a:pt x="9809646" y="636906"/>
                </a:lnTo>
                <a:lnTo>
                  <a:pt x="9826945" y="615122"/>
                </a:lnTo>
                <a:lnTo>
                  <a:pt x="9843039" y="592716"/>
                </a:lnTo>
                <a:lnTo>
                  <a:pt x="9857945" y="569829"/>
                </a:lnTo>
                <a:lnTo>
                  <a:pt x="9871677" y="546599"/>
                </a:lnTo>
                <a:lnTo>
                  <a:pt x="9895689" y="499670"/>
                </a:lnTo>
                <a:lnTo>
                  <a:pt x="9905999" y="476250"/>
                </a:lnTo>
                <a:lnTo>
                  <a:pt x="9905999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5" name="object 45"/>
          <p:cNvSpPr/>
          <p:nvPr/>
        </p:nvSpPr>
        <p:spPr>
          <a:xfrm>
            <a:off x="2" y="438908"/>
            <a:ext cx="9905997" cy="724683"/>
          </a:xfrm>
          <a:custGeom>
            <a:avLst/>
            <a:gdLst/>
            <a:ahLst/>
            <a:cxnLst/>
            <a:rect l="l" t="t" r="r" b="b"/>
            <a:pathLst>
              <a:path w="9905997" h="724683">
                <a:moveTo>
                  <a:pt x="457934" y="611028"/>
                </a:moveTo>
                <a:lnTo>
                  <a:pt x="447559" y="591078"/>
                </a:lnTo>
                <a:lnTo>
                  <a:pt x="434873" y="569125"/>
                </a:lnTo>
                <a:lnTo>
                  <a:pt x="419745" y="545670"/>
                </a:lnTo>
                <a:lnTo>
                  <a:pt x="402043" y="521213"/>
                </a:lnTo>
                <a:lnTo>
                  <a:pt x="381637" y="496255"/>
                </a:lnTo>
                <a:lnTo>
                  <a:pt x="358395" y="471298"/>
                </a:lnTo>
                <a:lnTo>
                  <a:pt x="332187" y="446841"/>
                </a:lnTo>
                <a:lnTo>
                  <a:pt x="302881" y="423385"/>
                </a:lnTo>
                <a:lnTo>
                  <a:pt x="270346" y="401433"/>
                </a:lnTo>
                <a:lnTo>
                  <a:pt x="234452" y="381483"/>
                </a:lnTo>
                <a:lnTo>
                  <a:pt x="195067" y="364038"/>
                </a:lnTo>
                <a:lnTo>
                  <a:pt x="152061" y="349597"/>
                </a:lnTo>
                <a:lnTo>
                  <a:pt x="105301" y="338663"/>
                </a:lnTo>
                <a:lnTo>
                  <a:pt x="54658" y="331735"/>
                </a:lnTo>
                <a:lnTo>
                  <a:pt x="0" y="329314"/>
                </a:lnTo>
                <a:lnTo>
                  <a:pt x="0" y="396751"/>
                </a:lnTo>
                <a:lnTo>
                  <a:pt x="54658" y="399146"/>
                </a:lnTo>
                <a:lnTo>
                  <a:pt x="105301" y="406000"/>
                </a:lnTo>
                <a:lnTo>
                  <a:pt x="152061" y="416818"/>
                </a:lnTo>
                <a:lnTo>
                  <a:pt x="195067" y="431105"/>
                </a:lnTo>
                <a:lnTo>
                  <a:pt x="234452" y="448365"/>
                </a:lnTo>
                <a:lnTo>
                  <a:pt x="270346" y="468102"/>
                </a:lnTo>
                <a:lnTo>
                  <a:pt x="302881" y="489821"/>
                </a:lnTo>
                <a:lnTo>
                  <a:pt x="332187" y="513026"/>
                </a:lnTo>
                <a:lnTo>
                  <a:pt x="358395" y="537222"/>
                </a:lnTo>
                <a:lnTo>
                  <a:pt x="381637" y="561914"/>
                </a:lnTo>
                <a:lnTo>
                  <a:pt x="402043" y="586606"/>
                </a:lnTo>
                <a:lnTo>
                  <a:pt x="419745" y="610803"/>
                </a:lnTo>
                <a:lnTo>
                  <a:pt x="434873" y="634008"/>
                </a:lnTo>
                <a:lnTo>
                  <a:pt x="447559" y="655727"/>
                </a:lnTo>
                <a:lnTo>
                  <a:pt x="457934" y="675464"/>
                </a:lnTo>
                <a:lnTo>
                  <a:pt x="466129" y="692724"/>
                </a:lnTo>
                <a:lnTo>
                  <a:pt x="472274" y="707011"/>
                </a:lnTo>
                <a:lnTo>
                  <a:pt x="478942" y="724683"/>
                </a:lnTo>
                <a:lnTo>
                  <a:pt x="480511" y="724683"/>
                </a:lnTo>
                <a:lnTo>
                  <a:pt x="501570" y="675464"/>
                </a:lnTo>
                <a:lnTo>
                  <a:pt x="524719" y="634008"/>
                </a:lnTo>
                <a:lnTo>
                  <a:pt x="557705" y="586606"/>
                </a:lnTo>
                <a:lnTo>
                  <a:pt x="601594" y="537222"/>
                </a:lnTo>
                <a:lnTo>
                  <a:pt x="657454" y="489821"/>
                </a:lnTo>
                <a:lnTo>
                  <a:pt x="690206" y="468102"/>
                </a:lnTo>
                <a:lnTo>
                  <a:pt x="726352" y="448365"/>
                </a:lnTo>
                <a:lnTo>
                  <a:pt x="766024" y="431105"/>
                </a:lnTo>
                <a:lnTo>
                  <a:pt x="809355" y="416818"/>
                </a:lnTo>
                <a:lnTo>
                  <a:pt x="856480" y="406000"/>
                </a:lnTo>
                <a:lnTo>
                  <a:pt x="907532" y="399146"/>
                </a:lnTo>
                <a:lnTo>
                  <a:pt x="962644" y="396751"/>
                </a:lnTo>
                <a:lnTo>
                  <a:pt x="9419968" y="396751"/>
                </a:lnTo>
                <a:lnTo>
                  <a:pt x="9475086" y="394356"/>
                </a:lnTo>
                <a:lnTo>
                  <a:pt x="9526190" y="387502"/>
                </a:lnTo>
                <a:lnTo>
                  <a:pt x="9573408" y="376684"/>
                </a:lnTo>
                <a:lnTo>
                  <a:pt x="9616867" y="362397"/>
                </a:lnTo>
                <a:lnTo>
                  <a:pt x="9656697" y="345137"/>
                </a:lnTo>
                <a:lnTo>
                  <a:pt x="9693027" y="325400"/>
                </a:lnTo>
                <a:lnTo>
                  <a:pt x="9725984" y="303681"/>
                </a:lnTo>
                <a:lnTo>
                  <a:pt x="9755697" y="280476"/>
                </a:lnTo>
                <a:lnTo>
                  <a:pt x="9782294" y="256279"/>
                </a:lnTo>
                <a:lnTo>
                  <a:pt x="9805905" y="231587"/>
                </a:lnTo>
                <a:lnTo>
                  <a:pt x="9826657" y="206895"/>
                </a:lnTo>
                <a:lnTo>
                  <a:pt x="9844679" y="182699"/>
                </a:lnTo>
                <a:lnTo>
                  <a:pt x="9860100" y="159494"/>
                </a:lnTo>
                <a:lnTo>
                  <a:pt x="9873047" y="137775"/>
                </a:lnTo>
                <a:lnTo>
                  <a:pt x="9883650" y="118038"/>
                </a:lnTo>
                <a:lnTo>
                  <a:pt x="9892038" y="100778"/>
                </a:lnTo>
                <a:lnTo>
                  <a:pt x="9898337" y="86491"/>
                </a:lnTo>
                <a:lnTo>
                  <a:pt x="9905188" y="68819"/>
                </a:lnTo>
                <a:lnTo>
                  <a:pt x="9905997" y="66424"/>
                </a:lnTo>
                <a:lnTo>
                  <a:pt x="9905997" y="0"/>
                </a:lnTo>
                <a:lnTo>
                  <a:pt x="9905188" y="1382"/>
                </a:lnTo>
                <a:lnTo>
                  <a:pt x="9902678" y="8236"/>
                </a:lnTo>
                <a:lnTo>
                  <a:pt x="9898337" y="19054"/>
                </a:lnTo>
                <a:lnTo>
                  <a:pt x="9873047" y="70338"/>
                </a:lnTo>
                <a:lnTo>
                  <a:pt x="9844679" y="115262"/>
                </a:lnTo>
                <a:lnTo>
                  <a:pt x="9805905" y="164150"/>
                </a:lnTo>
                <a:lnTo>
                  <a:pt x="9755697" y="213039"/>
                </a:lnTo>
                <a:lnTo>
                  <a:pt x="9693027" y="257963"/>
                </a:lnTo>
                <a:lnTo>
                  <a:pt x="9656697" y="277700"/>
                </a:lnTo>
                <a:lnTo>
                  <a:pt x="9616867" y="294960"/>
                </a:lnTo>
                <a:lnTo>
                  <a:pt x="9573408" y="309247"/>
                </a:lnTo>
                <a:lnTo>
                  <a:pt x="9526190" y="320065"/>
                </a:lnTo>
                <a:lnTo>
                  <a:pt x="9475086" y="326919"/>
                </a:lnTo>
                <a:lnTo>
                  <a:pt x="9419968" y="329314"/>
                </a:lnTo>
                <a:lnTo>
                  <a:pt x="962644" y="329314"/>
                </a:lnTo>
                <a:lnTo>
                  <a:pt x="907532" y="331735"/>
                </a:lnTo>
                <a:lnTo>
                  <a:pt x="856480" y="338663"/>
                </a:lnTo>
                <a:lnTo>
                  <a:pt x="809355" y="349597"/>
                </a:lnTo>
                <a:lnTo>
                  <a:pt x="766024" y="364038"/>
                </a:lnTo>
                <a:lnTo>
                  <a:pt x="726352" y="381483"/>
                </a:lnTo>
                <a:lnTo>
                  <a:pt x="690206" y="401433"/>
                </a:lnTo>
                <a:lnTo>
                  <a:pt x="657454" y="423385"/>
                </a:lnTo>
                <a:lnTo>
                  <a:pt x="627961" y="446841"/>
                </a:lnTo>
                <a:lnTo>
                  <a:pt x="601594" y="471298"/>
                </a:lnTo>
                <a:lnTo>
                  <a:pt x="578220" y="496255"/>
                </a:lnTo>
                <a:lnTo>
                  <a:pt x="557705" y="521213"/>
                </a:lnTo>
                <a:lnTo>
                  <a:pt x="539916" y="545670"/>
                </a:lnTo>
                <a:lnTo>
                  <a:pt x="524719" y="569125"/>
                </a:lnTo>
                <a:lnTo>
                  <a:pt x="511982" y="591078"/>
                </a:lnTo>
                <a:lnTo>
                  <a:pt x="501570" y="611028"/>
                </a:lnTo>
                <a:lnTo>
                  <a:pt x="493351" y="628473"/>
                </a:lnTo>
                <a:lnTo>
                  <a:pt x="487190" y="642914"/>
                </a:lnTo>
                <a:lnTo>
                  <a:pt x="480511" y="660776"/>
                </a:lnTo>
                <a:lnTo>
                  <a:pt x="478942" y="660776"/>
                </a:lnTo>
                <a:lnTo>
                  <a:pt x="476502" y="653848"/>
                </a:lnTo>
                <a:lnTo>
                  <a:pt x="472274" y="642914"/>
                </a:lnTo>
                <a:lnTo>
                  <a:pt x="466129" y="628473"/>
                </a:lnTo>
                <a:lnTo>
                  <a:pt x="457934" y="61102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6" name="object 46"/>
          <p:cNvSpPr/>
          <p:nvPr/>
        </p:nvSpPr>
        <p:spPr>
          <a:xfrm>
            <a:off x="2" y="6362700"/>
            <a:ext cx="9905997" cy="0"/>
          </a:xfrm>
          <a:custGeom>
            <a:avLst/>
            <a:gdLst/>
            <a:ahLst/>
            <a:cxnLst/>
            <a:rect l="l" t="t" r="r" b="b"/>
            <a:pathLst>
              <a:path w="9905997" h="0">
                <a:moveTo>
                  <a:pt x="9905997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0097C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7" name="object 47"/>
          <p:cNvSpPr/>
          <p:nvPr/>
        </p:nvSpPr>
        <p:spPr>
          <a:xfrm>
            <a:off x="2" y="438908"/>
            <a:ext cx="9905997" cy="724683"/>
          </a:xfrm>
          <a:custGeom>
            <a:avLst/>
            <a:gdLst/>
            <a:ahLst/>
            <a:cxnLst/>
            <a:rect l="l" t="t" r="r" b="b"/>
            <a:pathLst>
              <a:path w="9905997" h="724683">
                <a:moveTo>
                  <a:pt x="457934" y="611028"/>
                </a:moveTo>
                <a:lnTo>
                  <a:pt x="447559" y="591078"/>
                </a:lnTo>
                <a:lnTo>
                  <a:pt x="434873" y="569125"/>
                </a:lnTo>
                <a:lnTo>
                  <a:pt x="419745" y="545670"/>
                </a:lnTo>
                <a:lnTo>
                  <a:pt x="402043" y="521213"/>
                </a:lnTo>
                <a:lnTo>
                  <a:pt x="381637" y="496255"/>
                </a:lnTo>
                <a:lnTo>
                  <a:pt x="358395" y="471298"/>
                </a:lnTo>
                <a:lnTo>
                  <a:pt x="332187" y="446841"/>
                </a:lnTo>
                <a:lnTo>
                  <a:pt x="302881" y="423385"/>
                </a:lnTo>
                <a:lnTo>
                  <a:pt x="270346" y="401433"/>
                </a:lnTo>
                <a:lnTo>
                  <a:pt x="234452" y="381483"/>
                </a:lnTo>
                <a:lnTo>
                  <a:pt x="195067" y="364038"/>
                </a:lnTo>
                <a:lnTo>
                  <a:pt x="152061" y="349597"/>
                </a:lnTo>
                <a:lnTo>
                  <a:pt x="105301" y="338663"/>
                </a:lnTo>
                <a:lnTo>
                  <a:pt x="54658" y="331735"/>
                </a:lnTo>
                <a:lnTo>
                  <a:pt x="0" y="329314"/>
                </a:lnTo>
                <a:lnTo>
                  <a:pt x="0" y="396751"/>
                </a:lnTo>
                <a:lnTo>
                  <a:pt x="54658" y="399146"/>
                </a:lnTo>
                <a:lnTo>
                  <a:pt x="105301" y="406000"/>
                </a:lnTo>
                <a:lnTo>
                  <a:pt x="152061" y="416818"/>
                </a:lnTo>
                <a:lnTo>
                  <a:pt x="195067" y="431105"/>
                </a:lnTo>
                <a:lnTo>
                  <a:pt x="234452" y="448365"/>
                </a:lnTo>
                <a:lnTo>
                  <a:pt x="270346" y="468102"/>
                </a:lnTo>
                <a:lnTo>
                  <a:pt x="302881" y="489821"/>
                </a:lnTo>
                <a:lnTo>
                  <a:pt x="332187" y="513026"/>
                </a:lnTo>
                <a:lnTo>
                  <a:pt x="358395" y="537222"/>
                </a:lnTo>
                <a:lnTo>
                  <a:pt x="381637" y="561914"/>
                </a:lnTo>
                <a:lnTo>
                  <a:pt x="402043" y="586606"/>
                </a:lnTo>
                <a:lnTo>
                  <a:pt x="419745" y="610803"/>
                </a:lnTo>
                <a:lnTo>
                  <a:pt x="434873" y="634008"/>
                </a:lnTo>
                <a:lnTo>
                  <a:pt x="447559" y="655727"/>
                </a:lnTo>
                <a:lnTo>
                  <a:pt x="457934" y="675464"/>
                </a:lnTo>
                <a:lnTo>
                  <a:pt x="466129" y="692724"/>
                </a:lnTo>
                <a:lnTo>
                  <a:pt x="472274" y="707011"/>
                </a:lnTo>
                <a:lnTo>
                  <a:pt x="478942" y="724683"/>
                </a:lnTo>
                <a:lnTo>
                  <a:pt x="480511" y="724683"/>
                </a:lnTo>
                <a:lnTo>
                  <a:pt x="501570" y="675464"/>
                </a:lnTo>
                <a:lnTo>
                  <a:pt x="524719" y="634008"/>
                </a:lnTo>
                <a:lnTo>
                  <a:pt x="557705" y="586606"/>
                </a:lnTo>
                <a:lnTo>
                  <a:pt x="601594" y="537222"/>
                </a:lnTo>
                <a:lnTo>
                  <a:pt x="657454" y="489821"/>
                </a:lnTo>
                <a:lnTo>
                  <a:pt x="690206" y="468102"/>
                </a:lnTo>
                <a:lnTo>
                  <a:pt x="726352" y="448365"/>
                </a:lnTo>
                <a:lnTo>
                  <a:pt x="766024" y="431105"/>
                </a:lnTo>
                <a:lnTo>
                  <a:pt x="809355" y="416818"/>
                </a:lnTo>
                <a:lnTo>
                  <a:pt x="856480" y="406000"/>
                </a:lnTo>
                <a:lnTo>
                  <a:pt x="907532" y="399146"/>
                </a:lnTo>
                <a:lnTo>
                  <a:pt x="962644" y="396751"/>
                </a:lnTo>
                <a:lnTo>
                  <a:pt x="9419968" y="396751"/>
                </a:lnTo>
                <a:lnTo>
                  <a:pt x="9475086" y="394356"/>
                </a:lnTo>
                <a:lnTo>
                  <a:pt x="9526190" y="387502"/>
                </a:lnTo>
                <a:lnTo>
                  <a:pt x="9573408" y="376684"/>
                </a:lnTo>
                <a:lnTo>
                  <a:pt x="9616867" y="362397"/>
                </a:lnTo>
                <a:lnTo>
                  <a:pt x="9656697" y="345137"/>
                </a:lnTo>
                <a:lnTo>
                  <a:pt x="9693027" y="325400"/>
                </a:lnTo>
                <a:lnTo>
                  <a:pt x="9725984" y="303681"/>
                </a:lnTo>
                <a:lnTo>
                  <a:pt x="9755697" y="280476"/>
                </a:lnTo>
                <a:lnTo>
                  <a:pt x="9782294" y="256279"/>
                </a:lnTo>
                <a:lnTo>
                  <a:pt x="9805905" y="231587"/>
                </a:lnTo>
                <a:lnTo>
                  <a:pt x="9826657" y="206895"/>
                </a:lnTo>
                <a:lnTo>
                  <a:pt x="9844679" y="182699"/>
                </a:lnTo>
                <a:lnTo>
                  <a:pt x="9860100" y="159494"/>
                </a:lnTo>
                <a:lnTo>
                  <a:pt x="9873047" y="137775"/>
                </a:lnTo>
                <a:lnTo>
                  <a:pt x="9883650" y="118038"/>
                </a:lnTo>
                <a:lnTo>
                  <a:pt x="9892038" y="100778"/>
                </a:lnTo>
                <a:lnTo>
                  <a:pt x="9898337" y="86491"/>
                </a:lnTo>
                <a:lnTo>
                  <a:pt x="9905188" y="68819"/>
                </a:lnTo>
                <a:lnTo>
                  <a:pt x="9905997" y="66424"/>
                </a:lnTo>
                <a:lnTo>
                  <a:pt x="9905997" y="0"/>
                </a:lnTo>
                <a:lnTo>
                  <a:pt x="9905188" y="1382"/>
                </a:lnTo>
                <a:lnTo>
                  <a:pt x="9902678" y="8236"/>
                </a:lnTo>
                <a:lnTo>
                  <a:pt x="9898337" y="19054"/>
                </a:lnTo>
                <a:lnTo>
                  <a:pt x="9873047" y="70338"/>
                </a:lnTo>
                <a:lnTo>
                  <a:pt x="9844679" y="115262"/>
                </a:lnTo>
                <a:lnTo>
                  <a:pt x="9805905" y="164150"/>
                </a:lnTo>
                <a:lnTo>
                  <a:pt x="9755697" y="213039"/>
                </a:lnTo>
                <a:lnTo>
                  <a:pt x="9693027" y="257963"/>
                </a:lnTo>
                <a:lnTo>
                  <a:pt x="9656697" y="277700"/>
                </a:lnTo>
                <a:lnTo>
                  <a:pt x="9616867" y="294960"/>
                </a:lnTo>
                <a:lnTo>
                  <a:pt x="9573408" y="309247"/>
                </a:lnTo>
                <a:lnTo>
                  <a:pt x="9526190" y="320065"/>
                </a:lnTo>
                <a:lnTo>
                  <a:pt x="9475086" y="326919"/>
                </a:lnTo>
                <a:lnTo>
                  <a:pt x="9419968" y="329314"/>
                </a:lnTo>
                <a:lnTo>
                  <a:pt x="962644" y="329314"/>
                </a:lnTo>
                <a:lnTo>
                  <a:pt x="907532" y="331735"/>
                </a:lnTo>
                <a:lnTo>
                  <a:pt x="856480" y="338663"/>
                </a:lnTo>
                <a:lnTo>
                  <a:pt x="809355" y="349597"/>
                </a:lnTo>
                <a:lnTo>
                  <a:pt x="766024" y="364038"/>
                </a:lnTo>
                <a:lnTo>
                  <a:pt x="726352" y="381483"/>
                </a:lnTo>
                <a:lnTo>
                  <a:pt x="690206" y="401433"/>
                </a:lnTo>
                <a:lnTo>
                  <a:pt x="657454" y="423385"/>
                </a:lnTo>
                <a:lnTo>
                  <a:pt x="627961" y="446841"/>
                </a:lnTo>
                <a:lnTo>
                  <a:pt x="601594" y="471298"/>
                </a:lnTo>
                <a:lnTo>
                  <a:pt x="578220" y="496255"/>
                </a:lnTo>
                <a:lnTo>
                  <a:pt x="557705" y="521213"/>
                </a:lnTo>
                <a:lnTo>
                  <a:pt x="539916" y="545670"/>
                </a:lnTo>
                <a:lnTo>
                  <a:pt x="524719" y="569125"/>
                </a:lnTo>
                <a:lnTo>
                  <a:pt x="511982" y="591078"/>
                </a:lnTo>
                <a:lnTo>
                  <a:pt x="501570" y="611028"/>
                </a:lnTo>
                <a:lnTo>
                  <a:pt x="493351" y="628473"/>
                </a:lnTo>
                <a:lnTo>
                  <a:pt x="487190" y="642914"/>
                </a:lnTo>
                <a:lnTo>
                  <a:pt x="480511" y="660776"/>
                </a:lnTo>
                <a:lnTo>
                  <a:pt x="478942" y="660776"/>
                </a:lnTo>
                <a:lnTo>
                  <a:pt x="476502" y="653848"/>
                </a:lnTo>
                <a:lnTo>
                  <a:pt x="472274" y="642914"/>
                </a:lnTo>
                <a:lnTo>
                  <a:pt x="466129" y="628473"/>
                </a:lnTo>
                <a:lnTo>
                  <a:pt x="457934" y="611028"/>
                </a:lnTo>
                <a:close/>
              </a:path>
            </a:pathLst>
          </a:custGeom>
          <a:solidFill>
            <a:srgbClr val="0097C6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" name="object 13"/>
          <p:cNvSpPr/>
          <p:nvPr/>
        </p:nvSpPr>
        <p:spPr>
          <a:xfrm>
            <a:off x="0" y="6362700"/>
            <a:ext cx="9905999" cy="495298"/>
          </a:xfrm>
          <a:custGeom>
            <a:avLst/>
            <a:gdLst/>
            <a:ahLst/>
            <a:cxnLst/>
            <a:rect l="l" t="t" r="r" b="b"/>
            <a:pathLst>
              <a:path w="9905999" h="495298">
                <a:moveTo>
                  <a:pt x="0" y="495298"/>
                </a:moveTo>
                <a:lnTo>
                  <a:pt x="9905999" y="495298"/>
                </a:lnTo>
                <a:lnTo>
                  <a:pt x="9905999" y="0"/>
                </a:lnTo>
                <a:lnTo>
                  <a:pt x="0" y="0"/>
                </a:lnTo>
                <a:lnTo>
                  <a:pt x="0" y="49529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3475482" y="378872"/>
            <a:ext cx="3001721" cy="70172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55"/>
              </a:lnSpc>
              <a:spcBef>
                <a:spcPts val="127"/>
              </a:spcBef>
            </a:pPr>
            <a:r>
              <a:rPr dirty="0" smtClean="0" sz="2400" spc="0" b="1">
                <a:solidFill>
                  <a:srgbClr val="0097C6"/>
                </a:solidFill>
                <a:latin typeface="Arial"/>
                <a:cs typeface="Arial"/>
              </a:rPr>
              <a:t>R</a:t>
            </a:r>
            <a:r>
              <a:rPr dirty="0" smtClean="0" sz="2400" spc="-4" b="1">
                <a:solidFill>
                  <a:srgbClr val="0097C6"/>
                </a:solidFill>
                <a:latin typeface="Arial"/>
                <a:cs typeface="Arial"/>
              </a:rPr>
              <a:t>e</a:t>
            </a:r>
            <a:r>
              <a:rPr dirty="0" smtClean="0" sz="2400" spc="0" b="1">
                <a:solidFill>
                  <a:srgbClr val="0097C6"/>
                </a:solidFill>
                <a:latin typeface="Arial"/>
                <a:cs typeface="Arial"/>
              </a:rPr>
              <a:t>star</a:t>
            </a:r>
            <a:r>
              <a:rPr dirty="0" smtClean="0" sz="2400" spc="4" b="1">
                <a:solidFill>
                  <a:srgbClr val="0097C6"/>
                </a:solidFill>
                <a:latin typeface="Arial"/>
                <a:cs typeface="Arial"/>
              </a:rPr>
              <a:t>t</a:t>
            </a:r>
            <a:r>
              <a:rPr dirty="0" smtClean="0" sz="2400" spc="0" b="1">
                <a:solidFill>
                  <a:srgbClr val="0097C6"/>
                </a:solidFill>
                <a:latin typeface="Arial"/>
                <a:cs typeface="Arial"/>
              </a:rPr>
              <a:t>ing</a:t>
            </a:r>
            <a:r>
              <a:rPr dirty="0" smtClean="0" sz="2400" spc="0" b="1">
                <a:solidFill>
                  <a:srgbClr val="0097C6"/>
                </a:solidFill>
                <a:latin typeface="Arial"/>
                <a:cs typeface="Arial"/>
              </a:rPr>
              <a:t> </a:t>
            </a:r>
            <a:r>
              <a:rPr dirty="0" smtClean="0" sz="2400" spc="0" b="1">
                <a:solidFill>
                  <a:srgbClr val="0097C6"/>
                </a:solidFill>
                <a:latin typeface="Arial"/>
                <a:cs typeface="Arial"/>
              </a:rPr>
              <a:t>Mu</a:t>
            </a:r>
            <a:r>
              <a:rPr dirty="0" smtClean="0" sz="2400" spc="4" b="1">
                <a:solidFill>
                  <a:srgbClr val="0097C6"/>
                </a:solidFill>
                <a:latin typeface="Arial"/>
                <a:cs typeface="Arial"/>
              </a:rPr>
              <a:t>l</a:t>
            </a:r>
            <a:r>
              <a:rPr dirty="0" smtClean="0" sz="2400" spc="0" b="1">
                <a:solidFill>
                  <a:srgbClr val="0097C6"/>
                </a:solidFill>
                <a:latin typeface="Arial"/>
                <a:cs typeface="Arial"/>
              </a:rPr>
              <a:t>t</a:t>
            </a:r>
            <a:r>
              <a:rPr dirty="0" smtClean="0" sz="2400" spc="4" b="1">
                <a:solidFill>
                  <a:srgbClr val="0097C6"/>
                </a:solidFill>
                <a:latin typeface="Arial"/>
                <a:cs typeface="Arial"/>
              </a:rPr>
              <a:t>i</a:t>
            </a:r>
            <a:r>
              <a:rPr dirty="0" smtClean="0" sz="2400" spc="0" b="1">
                <a:solidFill>
                  <a:srgbClr val="0097C6"/>
                </a:solidFill>
                <a:latin typeface="Arial"/>
                <a:cs typeface="Arial"/>
              </a:rPr>
              <a:t>load</a:t>
            </a:r>
            <a:endParaRPr sz="2400">
              <a:latin typeface="Arial"/>
              <a:cs typeface="Arial"/>
            </a:endParaRPr>
          </a:p>
          <a:p>
            <a:pPr marL="244953" marR="45720">
              <a:lnSpc>
                <a:spcPct val="95825"/>
              </a:lnSpc>
              <a:spcBef>
                <a:spcPts val="712"/>
              </a:spcBef>
            </a:pPr>
            <a:r>
              <a:rPr dirty="0" smtClean="0" sz="1800" spc="0">
                <a:solidFill>
                  <a:srgbClr val="0398C9"/>
                </a:solidFill>
                <a:latin typeface="Times New Roman"/>
                <a:cs typeface="Times New Roman"/>
              </a:rPr>
              <a:t>•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307492" y="840674"/>
            <a:ext cx="132854" cy="25653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80"/>
              </a:lnSpc>
              <a:spcBef>
                <a:spcPts val="99"/>
              </a:spcBef>
            </a:pPr>
            <a:r>
              <a:rPr dirty="0" smtClean="0" baseline="4904" sz="2700" spc="0">
                <a:solidFill>
                  <a:srgbClr val="0398C9"/>
                </a:solidFill>
                <a:latin typeface="Courier New"/>
                <a:cs typeface="Courier New"/>
              </a:rPr>
              <a:t>•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51338" y="1285608"/>
            <a:ext cx="7141123" cy="3441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635"/>
              </a:lnSpc>
              <a:spcBef>
                <a:spcPts val="131"/>
              </a:spcBef>
            </a:pPr>
            <a:r>
              <a:rPr dirty="0" smtClean="0" baseline="27828" sz="1875" spc="-609">
                <a:solidFill>
                  <a:srgbClr val="0398C9"/>
                </a:solidFill>
                <a:latin typeface="Arial"/>
                <a:cs typeface="Arial"/>
              </a:rPr>
              <a:t>-</a:t>
            </a:r>
            <a:r>
              <a:rPr dirty="0" smtClean="0" baseline="-7480" sz="2325" spc="0">
                <a:solidFill>
                  <a:srgbClr val="215F9C"/>
                </a:solidFill>
                <a:latin typeface="Times New Roman"/>
                <a:cs typeface="Times New Roman"/>
              </a:rPr>
              <a:t>c</a:t>
            </a:r>
            <a:r>
              <a:rPr dirty="0" smtClean="0" baseline="-7480" sz="2325" spc="0">
                <a:solidFill>
                  <a:srgbClr val="215F9C"/>
                </a:solidFill>
                <a:latin typeface="Times New Roman"/>
                <a:cs typeface="Times New Roman"/>
              </a:rPr>
              <a:t>                                                                                           </a:t>
            </a:r>
            <a:r>
              <a:rPr dirty="0" smtClean="0" baseline="-7480" sz="2325" spc="89">
                <a:solidFill>
                  <a:srgbClr val="215F9C"/>
                </a:solidFill>
                <a:latin typeface="Times New Roman"/>
                <a:cs typeface="Times New Roman"/>
              </a:rPr>
              <a:t> </a:t>
            </a:r>
            <a:r>
              <a:rPr dirty="0" smtClean="0" baseline="52934" sz="1725" spc="0">
                <a:solidFill>
                  <a:srgbClr val="373340"/>
                </a:solidFill>
                <a:latin typeface="Times New Roman"/>
                <a:cs typeface="Times New Roman"/>
              </a:rPr>
              <a:t>s</a:t>
            </a:r>
            <a:r>
              <a:rPr dirty="0" smtClean="0" baseline="52934" sz="1725" spc="0">
                <a:solidFill>
                  <a:srgbClr val="37536A"/>
                </a:solidFill>
                <a:latin typeface="Times New Roman"/>
                <a:cs typeface="Times New Roman"/>
              </a:rPr>
              <a:t>i</a:t>
            </a:r>
            <a:r>
              <a:rPr dirty="0" smtClean="0" baseline="52934" sz="1725" spc="0">
                <a:solidFill>
                  <a:srgbClr val="373340"/>
                </a:solidFill>
                <a:latin typeface="Times New Roman"/>
                <a:cs typeface="Times New Roman"/>
              </a:rPr>
              <a:t>m</a:t>
            </a:r>
            <a:r>
              <a:rPr dirty="0" smtClean="0" baseline="52934" sz="1725" spc="0">
                <a:solidFill>
                  <a:srgbClr val="4F3D41"/>
                </a:solidFill>
                <a:latin typeface="Times New Roman"/>
                <a:cs typeface="Times New Roman"/>
              </a:rPr>
              <a:t>p</a:t>
            </a:r>
            <a:r>
              <a:rPr dirty="0" smtClean="0" baseline="52934" sz="1725" spc="0">
                <a:solidFill>
                  <a:srgbClr val="373340"/>
                </a:solidFill>
                <a:latin typeface="Times New Roman"/>
                <a:cs typeface="Times New Roman"/>
              </a:rPr>
              <a:t>l</a:t>
            </a:r>
            <a:r>
              <a:rPr dirty="0" smtClean="0" baseline="52934" sz="1725" spc="0">
                <a:solidFill>
                  <a:srgbClr val="373340"/>
                </a:solidFill>
                <a:latin typeface="Times New Roman"/>
                <a:cs typeface="Times New Roman"/>
              </a:rPr>
              <a:t>y</a:t>
            </a:r>
            <a:r>
              <a:rPr dirty="0" smtClean="0" baseline="52934" sz="1725" spc="0">
                <a:solidFill>
                  <a:srgbClr val="373340"/>
                </a:solidFill>
                <a:latin typeface="Times New Roman"/>
                <a:cs typeface="Times New Roman"/>
              </a:rPr>
              <a:t> </a:t>
            </a:r>
            <a:r>
              <a:rPr dirty="0" smtClean="0" baseline="52934" sz="1725" spc="0">
                <a:solidFill>
                  <a:srgbClr val="4F3D41"/>
                </a:solidFill>
                <a:latin typeface="Times New Roman"/>
                <a:cs typeface="Times New Roman"/>
              </a:rPr>
              <a:t>r</a:t>
            </a:r>
            <a:r>
              <a:rPr dirty="0" smtClean="0" baseline="52934" sz="1725" spc="0">
                <a:solidFill>
                  <a:srgbClr val="373340"/>
                </a:solidFill>
                <a:latin typeface="Times New Roman"/>
                <a:cs typeface="Times New Roman"/>
              </a:rPr>
              <a:t>e</a:t>
            </a:r>
            <a:r>
              <a:rPr dirty="0" smtClean="0" baseline="52934" sz="1725" spc="0">
                <a:solidFill>
                  <a:srgbClr val="373340"/>
                </a:solidFill>
                <a:latin typeface="Times New Roman"/>
                <a:cs typeface="Times New Roman"/>
              </a:rPr>
              <a:t>s</a:t>
            </a:r>
            <a:r>
              <a:rPr dirty="0" smtClean="0" baseline="52934" sz="1725" spc="0">
                <a:solidFill>
                  <a:srgbClr val="4F3D41"/>
                </a:solidFill>
                <a:latin typeface="Times New Roman"/>
                <a:cs typeface="Times New Roman"/>
              </a:rPr>
              <a:t>u</a:t>
            </a:r>
            <a:r>
              <a:rPr dirty="0" smtClean="0" baseline="52934" sz="1725" spc="0">
                <a:solidFill>
                  <a:srgbClr val="373340"/>
                </a:solidFill>
                <a:latin typeface="Times New Roman"/>
                <a:cs typeface="Times New Roman"/>
              </a:rPr>
              <a:t>b</a:t>
            </a:r>
            <a:r>
              <a:rPr dirty="0" smtClean="0" baseline="52934" sz="1725" spc="0">
                <a:solidFill>
                  <a:srgbClr val="4F3D41"/>
                </a:solidFill>
                <a:latin typeface="Times New Roman"/>
                <a:cs typeface="Times New Roman"/>
              </a:rPr>
              <a:t>m</a:t>
            </a:r>
            <a:r>
              <a:rPr dirty="0" smtClean="0" baseline="52934" sz="1725" spc="0">
                <a:solidFill>
                  <a:srgbClr val="37536A"/>
                </a:solidFill>
                <a:latin typeface="Times New Roman"/>
                <a:cs typeface="Times New Roman"/>
              </a:rPr>
              <a:t>i</a:t>
            </a:r>
            <a:r>
              <a:rPr dirty="0" smtClean="0" baseline="52934" sz="1725" spc="0">
                <a:solidFill>
                  <a:srgbClr val="4F3D41"/>
                </a:solidFill>
                <a:latin typeface="Times New Roman"/>
                <a:cs typeface="Times New Roman"/>
              </a:rPr>
              <a:t>t</a:t>
            </a:r>
            <a:r>
              <a:rPr dirty="0" smtClean="0" baseline="52934" sz="1725" spc="-4">
                <a:solidFill>
                  <a:srgbClr val="4F3D41"/>
                </a:solidFill>
                <a:latin typeface="Times New Roman"/>
                <a:cs typeface="Times New Roman"/>
              </a:rPr>
              <a:t>t</a:t>
            </a:r>
            <a:r>
              <a:rPr dirty="0" smtClean="0" baseline="52934" sz="1725" spc="0">
                <a:solidFill>
                  <a:srgbClr val="373340"/>
                </a:solidFill>
                <a:latin typeface="Times New Roman"/>
                <a:cs typeface="Times New Roman"/>
              </a:rPr>
              <a:t>i</a:t>
            </a:r>
            <a:r>
              <a:rPr dirty="0" smtClean="0" baseline="52934" sz="1725" spc="0">
                <a:solidFill>
                  <a:srgbClr val="4F3D41"/>
                </a:solidFill>
                <a:latin typeface="Times New Roman"/>
                <a:cs typeface="Times New Roman"/>
              </a:rPr>
              <a:t>n</a:t>
            </a:r>
            <a:r>
              <a:rPr dirty="0" smtClean="0" baseline="52934" sz="1725" spc="0">
                <a:solidFill>
                  <a:srgbClr val="373340"/>
                </a:solidFill>
                <a:latin typeface="Times New Roman"/>
                <a:cs typeface="Times New Roman"/>
              </a:rPr>
              <a:t>g</a:t>
            </a:r>
            <a:r>
              <a:rPr dirty="0" smtClean="0" baseline="52934" sz="1725" spc="-34">
                <a:solidFill>
                  <a:srgbClr val="373340"/>
                </a:solidFill>
                <a:latin typeface="Times New Roman"/>
                <a:cs typeface="Times New Roman"/>
              </a:rPr>
              <a:t> </a:t>
            </a:r>
            <a:r>
              <a:rPr dirty="0" smtClean="0" baseline="52934" sz="1725" spc="0">
                <a:solidFill>
                  <a:srgbClr val="4F3D41"/>
                </a:solidFill>
                <a:latin typeface="Times New Roman"/>
                <a:cs typeface="Times New Roman"/>
              </a:rPr>
              <a:t>th</a:t>
            </a:r>
            <a:r>
              <a:rPr dirty="0" smtClean="0" baseline="52934" sz="1725" spc="0">
                <a:solidFill>
                  <a:srgbClr val="373340"/>
                </a:solidFill>
                <a:latin typeface="Times New Roman"/>
                <a:cs typeface="Times New Roman"/>
              </a:rPr>
              <a:t>e</a:t>
            </a:r>
            <a:r>
              <a:rPr dirty="0" smtClean="0" baseline="52934" sz="1725" spc="271">
                <a:solidFill>
                  <a:srgbClr val="373340"/>
                </a:solidFill>
                <a:latin typeface="Times New Roman"/>
                <a:cs typeface="Times New Roman"/>
              </a:rPr>
              <a:t> </a:t>
            </a:r>
            <a:r>
              <a:rPr dirty="0" smtClean="0" baseline="52934" sz="1725" spc="0">
                <a:solidFill>
                  <a:srgbClr val="626269"/>
                </a:solidFill>
                <a:latin typeface="Times New Roman"/>
                <a:cs typeface="Times New Roman"/>
              </a:rPr>
              <a:t>j</a:t>
            </a:r>
            <a:r>
              <a:rPr dirty="0" smtClean="0" baseline="52934" sz="1725" spc="0">
                <a:solidFill>
                  <a:srgbClr val="373340"/>
                </a:solidFill>
                <a:latin typeface="Times New Roman"/>
                <a:cs typeface="Times New Roman"/>
              </a:rPr>
              <a:t>o</a:t>
            </a:r>
            <a:r>
              <a:rPr dirty="0" smtClean="0" baseline="52934" sz="1725" spc="0">
                <a:solidFill>
                  <a:srgbClr val="4F3D41"/>
                </a:solidFill>
                <a:latin typeface="Times New Roman"/>
                <a:cs typeface="Times New Roman"/>
              </a:rPr>
              <a:t>b</a:t>
            </a:r>
            <a:r>
              <a:rPr dirty="0" smtClean="0" baseline="52934" sz="1725" spc="245">
                <a:solidFill>
                  <a:srgbClr val="4F3D41"/>
                </a:solidFill>
                <a:latin typeface="Times New Roman"/>
                <a:cs typeface="Times New Roman"/>
              </a:rPr>
              <a:t> </a:t>
            </a:r>
            <a:r>
              <a:rPr dirty="0" smtClean="0" baseline="52934" sz="1725" spc="0">
                <a:solidFill>
                  <a:srgbClr val="373340"/>
                </a:solidFill>
                <a:latin typeface="Times New Roman"/>
                <a:cs typeface="Times New Roman"/>
              </a:rPr>
              <a:t>a</a:t>
            </a:r>
            <a:r>
              <a:rPr dirty="0" smtClean="0" baseline="52934" sz="1725" spc="0">
                <a:solidFill>
                  <a:srgbClr val="373340"/>
                </a:solidFill>
                <a:latin typeface="Times New Roman"/>
                <a:cs typeface="Times New Roman"/>
              </a:rPr>
              <a:t>g</a:t>
            </a:r>
            <a:r>
              <a:rPr dirty="0" smtClean="0" baseline="52934" sz="1725" spc="0">
                <a:solidFill>
                  <a:srgbClr val="373340"/>
                </a:solidFill>
                <a:latin typeface="Times New Roman"/>
                <a:cs typeface="Times New Roman"/>
              </a:rPr>
              <a:t>a</a:t>
            </a:r>
            <a:r>
              <a:rPr dirty="0" smtClean="0" baseline="52934" sz="1725" spc="0">
                <a:solidFill>
                  <a:srgbClr val="364256"/>
                </a:solidFill>
                <a:latin typeface="Times New Roman"/>
                <a:cs typeface="Times New Roman"/>
              </a:rPr>
              <a:t>in</a:t>
            </a:r>
            <a:r>
              <a:rPr dirty="0" smtClean="0" baseline="52934" sz="1725" spc="0">
                <a:solidFill>
                  <a:srgbClr val="364256"/>
                </a:solidFill>
                <a:latin typeface="Times New Roman"/>
                <a:cs typeface="Times New Roman"/>
              </a:rPr>
              <a:t> </a:t>
            </a:r>
            <a:r>
              <a:rPr dirty="0" smtClean="0" baseline="52934" sz="1725" spc="8">
                <a:solidFill>
                  <a:srgbClr val="364256"/>
                </a:solidFill>
                <a:latin typeface="Times New Roman"/>
                <a:cs typeface="Times New Roman"/>
              </a:rPr>
              <a:t> </a:t>
            </a:r>
            <a:r>
              <a:rPr dirty="0" smtClean="0" baseline="52934" sz="1725" spc="0">
                <a:solidFill>
                  <a:srgbClr val="373340"/>
                </a:solidFill>
                <a:latin typeface="Times New Roman"/>
                <a:cs typeface="Times New Roman"/>
              </a:rPr>
              <a:t>a</a:t>
            </a:r>
            <a:r>
              <a:rPr dirty="0" smtClean="0" baseline="52934" sz="1725" spc="0">
                <a:solidFill>
                  <a:srgbClr val="373340"/>
                </a:solidFill>
                <a:latin typeface="Times New Roman"/>
                <a:cs typeface="Times New Roman"/>
              </a:rPr>
              <a:t>n</a:t>
            </a:r>
            <a:r>
              <a:rPr dirty="0" smtClean="0" baseline="52934" sz="1725" spc="0">
                <a:solidFill>
                  <a:srgbClr val="373340"/>
                </a:solidFill>
                <a:latin typeface="Times New Roman"/>
                <a:cs typeface="Times New Roman"/>
              </a:rPr>
              <a:t>d</a:t>
            </a:r>
            <a:endParaRPr sz="115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245030" y="1453874"/>
            <a:ext cx="3608409" cy="67096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12491">
              <a:lnSpc>
                <a:spcPts val="1300"/>
              </a:lnSpc>
              <a:spcBef>
                <a:spcPts val="65"/>
              </a:spcBef>
            </a:pPr>
            <a:r>
              <a:rPr dirty="0" smtClean="0" sz="1150">
                <a:solidFill>
                  <a:srgbClr val="37536A"/>
                </a:solidFill>
                <a:latin typeface="Times New Roman"/>
                <a:cs typeface="Times New Roman"/>
              </a:rPr>
              <a:t>i</a:t>
            </a:r>
            <a:r>
              <a:rPr dirty="0" smtClean="0" sz="1150">
                <a:solidFill>
                  <a:srgbClr val="4F3D41"/>
                </a:solidFill>
                <a:latin typeface="Times New Roman"/>
                <a:cs typeface="Times New Roman"/>
              </a:rPr>
              <a:t>t</a:t>
            </a:r>
            <a:r>
              <a:rPr dirty="0" smtClean="0" sz="1150" spc="34">
                <a:solidFill>
                  <a:srgbClr val="4F3D41"/>
                </a:solidFill>
                <a:latin typeface="Times New Roman"/>
                <a:cs typeface="Times New Roman"/>
              </a:rPr>
              <a:t> </a:t>
            </a:r>
            <a:r>
              <a:rPr dirty="0" smtClean="0" sz="1150" spc="0">
                <a:solidFill>
                  <a:srgbClr val="4F3D41"/>
                </a:solidFill>
                <a:latin typeface="Times New Roman"/>
                <a:cs typeface="Times New Roman"/>
              </a:rPr>
              <a:t>w</a:t>
            </a:r>
            <a:r>
              <a:rPr dirty="0" smtClean="0" sz="1150" spc="0">
                <a:solidFill>
                  <a:srgbClr val="364256"/>
                </a:solidFill>
                <a:latin typeface="Times New Roman"/>
                <a:cs typeface="Times New Roman"/>
              </a:rPr>
              <a:t>ill</a:t>
            </a:r>
            <a:r>
              <a:rPr dirty="0" smtClean="0" sz="1150" spc="142">
                <a:solidFill>
                  <a:srgbClr val="364256"/>
                </a:solidFill>
                <a:latin typeface="Times New Roman"/>
                <a:cs typeface="Times New Roman"/>
              </a:rPr>
              <a:t> </a:t>
            </a:r>
            <a:r>
              <a:rPr dirty="0" smtClean="0" sz="1150" spc="0">
                <a:solidFill>
                  <a:srgbClr val="4F3D41"/>
                </a:solidFill>
                <a:latin typeface="Times New Roman"/>
                <a:cs typeface="Times New Roman"/>
              </a:rPr>
              <a:t>b</a:t>
            </a:r>
            <a:r>
              <a:rPr dirty="0" smtClean="0" sz="1150" spc="0">
                <a:solidFill>
                  <a:srgbClr val="373340"/>
                </a:solidFill>
                <a:latin typeface="Times New Roman"/>
                <a:cs typeface="Times New Roman"/>
              </a:rPr>
              <a:t>e</a:t>
            </a:r>
            <a:r>
              <a:rPr dirty="0" smtClean="0" sz="1150" spc="24">
                <a:solidFill>
                  <a:srgbClr val="373340"/>
                </a:solidFill>
                <a:latin typeface="Times New Roman"/>
                <a:cs typeface="Times New Roman"/>
              </a:rPr>
              <a:t> </a:t>
            </a:r>
            <a:r>
              <a:rPr dirty="0" smtClean="0" sz="1150" spc="0">
                <a:solidFill>
                  <a:srgbClr val="373340"/>
                </a:solidFill>
                <a:latin typeface="Times New Roman"/>
                <a:cs typeface="Times New Roman"/>
              </a:rPr>
              <a:t>fi</a:t>
            </a:r>
            <a:r>
              <a:rPr dirty="0" smtClean="0" sz="1150" spc="0">
                <a:solidFill>
                  <a:srgbClr val="364256"/>
                </a:solidFill>
                <a:latin typeface="Times New Roman"/>
                <a:cs typeface="Times New Roman"/>
              </a:rPr>
              <a:t>n</a:t>
            </a:r>
            <a:r>
              <a:rPr dirty="0" smtClean="0" sz="1150" spc="0">
                <a:solidFill>
                  <a:srgbClr val="373340"/>
                </a:solidFill>
                <a:latin typeface="Times New Roman"/>
                <a:cs typeface="Times New Roman"/>
              </a:rPr>
              <a:t>e</a:t>
            </a:r>
            <a:r>
              <a:rPr dirty="0" smtClean="0" sz="1150" spc="-27">
                <a:solidFill>
                  <a:srgbClr val="373340"/>
                </a:solidFill>
                <a:latin typeface="Times New Roman"/>
                <a:cs typeface="Times New Roman"/>
              </a:rPr>
              <a:t> </a:t>
            </a:r>
            <a:r>
              <a:rPr dirty="0" smtClean="0" sz="1150" spc="0">
                <a:solidFill>
                  <a:srgbClr val="373340"/>
                </a:solidFill>
                <a:latin typeface="Times New Roman"/>
                <a:cs typeface="Times New Roman"/>
              </a:rPr>
              <a:t>a</a:t>
            </a:r>
            <a:r>
              <a:rPr dirty="0" smtClean="0" sz="1150" spc="0">
                <a:solidFill>
                  <a:srgbClr val="364256"/>
                </a:solidFill>
                <a:latin typeface="Times New Roman"/>
                <a:cs typeface="Times New Roman"/>
              </a:rPr>
              <a:t>n</a:t>
            </a:r>
            <a:r>
              <a:rPr dirty="0" smtClean="0" sz="1150" spc="0">
                <a:solidFill>
                  <a:srgbClr val="373340"/>
                </a:solidFill>
                <a:latin typeface="Times New Roman"/>
                <a:cs typeface="Times New Roman"/>
              </a:rPr>
              <a:t>d</a:t>
            </a:r>
            <a:r>
              <a:rPr dirty="0" smtClean="0" sz="1150" spc="0">
                <a:solidFill>
                  <a:srgbClr val="373340"/>
                </a:solidFill>
                <a:latin typeface="Times New Roman"/>
                <a:cs typeface="Times New Roman"/>
              </a:rPr>
              <a:t> </a:t>
            </a:r>
            <a:r>
              <a:rPr dirty="0" smtClean="0" sz="1150" spc="17">
                <a:solidFill>
                  <a:srgbClr val="373340"/>
                </a:solidFill>
                <a:latin typeface="Times New Roman"/>
                <a:cs typeface="Times New Roman"/>
              </a:rPr>
              <a:t> </a:t>
            </a:r>
            <a:r>
              <a:rPr dirty="0" smtClean="0" sz="1150" spc="0">
                <a:solidFill>
                  <a:srgbClr val="373340"/>
                </a:solidFill>
                <a:latin typeface="Times New Roman"/>
                <a:cs typeface="Times New Roman"/>
              </a:rPr>
              <a:t>s</a:t>
            </a:r>
            <a:r>
              <a:rPr dirty="0" smtClean="0" sz="1150" spc="0">
                <a:solidFill>
                  <a:srgbClr val="373340"/>
                </a:solidFill>
                <a:latin typeface="Times New Roman"/>
                <a:cs typeface="Times New Roman"/>
              </a:rPr>
              <a:t>t</a:t>
            </a:r>
            <a:r>
              <a:rPr dirty="0" smtClean="0" sz="1150" spc="0">
                <a:solidFill>
                  <a:srgbClr val="373340"/>
                </a:solidFill>
                <a:latin typeface="Times New Roman"/>
                <a:cs typeface="Times New Roman"/>
              </a:rPr>
              <a:t>a</a:t>
            </a:r>
            <a:r>
              <a:rPr dirty="0" smtClean="0" sz="1150" spc="0">
                <a:solidFill>
                  <a:srgbClr val="373340"/>
                </a:solidFill>
                <a:latin typeface="Times New Roman"/>
                <a:cs typeface="Times New Roman"/>
              </a:rPr>
              <a:t>rt</a:t>
            </a:r>
            <a:r>
              <a:rPr dirty="0" smtClean="0" sz="1150" spc="-134">
                <a:solidFill>
                  <a:srgbClr val="373340"/>
                </a:solidFill>
                <a:latin typeface="Times New Roman"/>
                <a:cs typeface="Times New Roman"/>
              </a:rPr>
              <a:t> </a:t>
            </a:r>
            <a:r>
              <a:rPr dirty="0" smtClean="0" sz="1150" spc="0">
                <a:solidFill>
                  <a:srgbClr val="4F3D41"/>
                </a:solidFill>
                <a:latin typeface="Times New Roman"/>
                <a:cs typeface="Times New Roman"/>
              </a:rPr>
              <a:t>f</a:t>
            </a:r>
            <a:r>
              <a:rPr dirty="0" smtClean="0" sz="1150" spc="0">
                <a:solidFill>
                  <a:srgbClr val="364256"/>
                </a:solidFill>
                <a:latin typeface="Times New Roman"/>
                <a:cs typeface="Times New Roman"/>
              </a:rPr>
              <a:t>ro</a:t>
            </a:r>
            <a:r>
              <a:rPr dirty="0" smtClean="0" sz="1150" spc="0">
                <a:solidFill>
                  <a:srgbClr val="5E5353"/>
                </a:solidFill>
                <a:latin typeface="Times New Roman"/>
                <a:cs typeface="Times New Roman"/>
              </a:rPr>
              <a:t>m</a:t>
            </a:r>
            <a:r>
              <a:rPr dirty="0" smtClean="0" sz="1150" spc="262">
                <a:solidFill>
                  <a:srgbClr val="5E5353"/>
                </a:solidFill>
                <a:latin typeface="Times New Roman"/>
                <a:cs typeface="Times New Roman"/>
              </a:rPr>
              <a:t> </a:t>
            </a:r>
            <a:r>
              <a:rPr dirty="0" smtClean="0" sz="1150" spc="0">
                <a:solidFill>
                  <a:srgbClr val="373340"/>
                </a:solidFill>
                <a:latin typeface="Times New Roman"/>
                <a:cs typeface="Times New Roman"/>
              </a:rPr>
              <a:t>t</a:t>
            </a:r>
            <a:r>
              <a:rPr dirty="0" smtClean="0" sz="1150" spc="0">
                <a:solidFill>
                  <a:srgbClr val="364256"/>
                </a:solidFill>
                <a:latin typeface="Times New Roman"/>
                <a:cs typeface="Times New Roman"/>
              </a:rPr>
              <a:t>h</a:t>
            </a:r>
            <a:r>
              <a:rPr dirty="0" smtClean="0" sz="1150" spc="0">
                <a:solidFill>
                  <a:srgbClr val="373340"/>
                </a:solidFill>
                <a:latin typeface="Times New Roman"/>
                <a:cs typeface="Times New Roman"/>
              </a:rPr>
              <a:t>e</a:t>
            </a:r>
            <a:r>
              <a:rPr dirty="0" smtClean="0" sz="1150" spc="-27">
                <a:solidFill>
                  <a:srgbClr val="373340"/>
                </a:solidFill>
                <a:latin typeface="Times New Roman"/>
                <a:cs typeface="Times New Roman"/>
              </a:rPr>
              <a:t> </a:t>
            </a:r>
            <a:r>
              <a:rPr dirty="0" smtClean="0" sz="1150" spc="0">
                <a:solidFill>
                  <a:srgbClr val="364256"/>
                </a:solidFill>
                <a:latin typeface="Times New Roman"/>
                <a:cs typeface="Times New Roman"/>
              </a:rPr>
              <a:t>c</a:t>
            </a:r>
            <a:r>
              <a:rPr dirty="0" smtClean="0" sz="1150" spc="0">
                <a:solidFill>
                  <a:srgbClr val="5E5353"/>
                </a:solidFill>
                <a:latin typeface="Times New Roman"/>
                <a:cs typeface="Times New Roman"/>
              </a:rPr>
              <a:t>h</a:t>
            </a:r>
            <a:r>
              <a:rPr dirty="0" smtClean="0" sz="1150" spc="0">
                <a:solidFill>
                  <a:srgbClr val="373340"/>
                </a:solidFill>
                <a:latin typeface="Times New Roman"/>
                <a:cs typeface="Times New Roman"/>
              </a:rPr>
              <a:t>e</a:t>
            </a:r>
            <a:r>
              <a:rPr dirty="0" smtClean="0" sz="1150" spc="0">
                <a:solidFill>
                  <a:srgbClr val="4F3D41"/>
                </a:solidFill>
                <a:latin typeface="Times New Roman"/>
                <a:cs typeface="Times New Roman"/>
              </a:rPr>
              <a:t>c</a:t>
            </a:r>
            <a:r>
              <a:rPr dirty="0" smtClean="0" sz="1150" spc="0">
                <a:solidFill>
                  <a:srgbClr val="373340"/>
                </a:solidFill>
                <a:latin typeface="Times New Roman"/>
                <a:cs typeface="Times New Roman"/>
              </a:rPr>
              <a:t>k</a:t>
            </a:r>
            <a:r>
              <a:rPr dirty="0" smtClean="0" sz="1150" spc="0">
                <a:solidFill>
                  <a:srgbClr val="4F3D41"/>
                </a:solidFill>
                <a:latin typeface="Times New Roman"/>
                <a:cs typeface="Times New Roman"/>
              </a:rPr>
              <a:t>p</a:t>
            </a:r>
            <a:r>
              <a:rPr dirty="0" smtClean="0" sz="1150" spc="0">
                <a:solidFill>
                  <a:srgbClr val="373340"/>
                </a:solidFill>
                <a:latin typeface="Times New Roman"/>
                <a:cs typeface="Times New Roman"/>
              </a:rPr>
              <a:t>o</a:t>
            </a:r>
            <a:r>
              <a:rPr dirty="0" smtClean="0" sz="1150" spc="0">
                <a:solidFill>
                  <a:srgbClr val="5E5353"/>
                </a:solidFill>
                <a:latin typeface="Times New Roman"/>
                <a:cs typeface="Times New Roman"/>
              </a:rPr>
              <a:t>i</a:t>
            </a:r>
            <a:r>
              <a:rPr dirty="0" smtClean="0" sz="1150" spc="0">
                <a:solidFill>
                  <a:srgbClr val="364256"/>
                </a:solidFill>
                <a:latin typeface="Times New Roman"/>
                <a:cs typeface="Times New Roman"/>
              </a:rPr>
              <a:t>n</a:t>
            </a:r>
            <a:r>
              <a:rPr dirty="0" smtClean="0" sz="1150" spc="0">
                <a:solidFill>
                  <a:srgbClr val="4F3D41"/>
                </a:solidFill>
                <a:latin typeface="Times New Roman"/>
                <a:cs typeface="Times New Roman"/>
              </a:rPr>
              <a:t>t</a:t>
            </a:r>
            <a:r>
              <a:rPr dirty="0" smtClean="0" sz="1150" spc="0">
                <a:solidFill>
                  <a:srgbClr val="373340"/>
                </a:solidFill>
                <a:latin typeface="Times New Roman"/>
                <a:cs typeface="Times New Roman"/>
              </a:rPr>
              <a:t>.</a:t>
            </a:r>
            <a:endParaRPr sz="1150">
              <a:latin typeface="Times New Roman"/>
              <a:cs typeface="Times New Roman"/>
            </a:endParaRPr>
          </a:p>
          <a:p>
            <a:pPr marL="990565" marR="12491">
              <a:lnSpc>
                <a:spcPct val="95825"/>
              </a:lnSpc>
              <a:spcBef>
                <a:spcPts val="25"/>
              </a:spcBef>
            </a:pPr>
            <a:r>
              <a:rPr dirty="0" smtClean="0" sz="1050" spc="0">
                <a:solidFill>
                  <a:srgbClr val="373340"/>
                </a:solidFill>
                <a:latin typeface="Arial"/>
                <a:cs typeface="Arial"/>
              </a:rPr>
              <a:t>O</a:t>
            </a:r>
            <a:r>
              <a:rPr dirty="0" smtClean="0" sz="1050" spc="0">
                <a:solidFill>
                  <a:srgbClr val="4F3D41"/>
                </a:solidFill>
                <a:latin typeface="Arial"/>
                <a:cs typeface="Arial"/>
              </a:rPr>
              <a:t>R</a:t>
            </a:r>
            <a:endParaRPr sz="1050">
              <a:latin typeface="Arial"/>
              <a:cs typeface="Arial"/>
            </a:endParaRPr>
          </a:p>
          <a:p>
            <a:pPr marL="12700">
              <a:lnSpc>
                <a:spcPts val="1290"/>
              </a:lnSpc>
              <a:spcBef>
                <a:spcPts val="99"/>
              </a:spcBef>
            </a:pPr>
            <a:r>
              <a:rPr dirty="0" smtClean="0" sz="1150" spc="0">
                <a:solidFill>
                  <a:srgbClr val="373340"/>
                </a:solidFill>
                <a:latin typeface="Times New Roman"/>
                <a:cs typeface="Times New Roman"/>
              </a:rPr>
              <a:t>d</a:t>
            </a:r>
            <a:r>
              <a:rPr dirty="0" smtClean="0" sz="1150" spc="0">
                <a:solidFill>
                  <a:srgbClr val="4F3D41"/>
                </a:solidFill>
                <a:latin typeface="Times New Roman"/>
                <a:cs typeface="Times New Roman"/>
              </a:rPr>
              <a:t>r</a:t>
            </a:r>
            <a:r>
              <a:rPr dirty="0" smtClean="0" sz="1150" spc="0">
                <a:solidFill>
                  <a:srgbClr val="373340"/>
                </a:solidFill>
                <a:latin typeface="Times New Roman"/>
                <a:cs typeface="Times New Roman"/>
              </a:rPr>
              <a:t>o</a:t>
            </a:r>
            <a:r>
              <a:rPr dirty="0" smtClean="0" sz="1150" spc="0">
                <a:solidFill>
                  <a:srgbClr val="373340"/>
                </a:solidFill>
                <a:latin typeface="Times New Roman"/>
                <a:cs typeface="Times New Roman"/>
              </a:rPr>
              <a:t>p</a:t>
            </a:r>
            <a:r>
              <a:rPr dirty="0" smtClean="0" sz="1150" spc="281">
                <a:solidFill>
                  <a:srgbClr val="373340"/>
                </a:solidFill>
                <a:latin typeface="Times New Roman"/>
                <a:cs typeface="Times New Roman"/>
              </a:rPr>
              <a:t> </a:t>
            </a:r>
            <a:r>
              <a:rPr dirty="0" smtClean="0" sz="1150" spc="0">
                <a:solidFill>
                  <a:srgbClr val="364256"/>
                </a:solidFill>
                <a:latin typeface="Times New Roman"/>
                <a:cs typeface="Times New Roman"/>
              </a:rPr>
              <a:t>t</a:t>
            </a:r>
            <a:r>
              <a:rPr dirty="0" smtClean="0" sz="1150" spc="0">
                <a:solidFill>
                  <a:srgbClr val="4F3D41"/>
                </a:solidFill>
                <a:latin typeface="Times New Roman"/>
                <a:cs typeface="Times New Roman"/>
              </a:rPr>
              <a:t>h</a:t>
            </a:r>
            <a:r>
              <a:rPr dirty="0" smtClean="0" sz="1150" spc="0">
                <a:solidFill>
                  <a:srgbClr val="373340"/>
                </a:solidFill>
                <a:latin typeface="Times New Roman"/>
                <a:cs typeface="Times New Roman"/>
              </a:rPr>
              <a:t>e</a:t>
            </a:r>
            <a:r>
              <a:rPr dirty="0" smtClean="0" sz="1150" spc="-12">
                <a:solidFill>
                  <a:srgbClr val="373340"/>
                </a:solidFill>
                <a:latin typeface="Times New Roman"/>
                <a:cs typeface="Times New Roman"/>
              </a:rPr>
              <a:t> </a:t>
            </a:r>
            <a:r>
              <a:rPr dirty="0" smtClean="0" sz="1150" spc="0">
                <a:solidFill>
                  <a:srgbClr val="373340"/>
                </a:solidFill>
                <a:latin typeface="Times New Roman"/>
                <a:cs typeface="Times New Roman"/>
              </a:rPr>
              <a:t>t</a:t>
            </a:r>
            <a:r>
              <a:rPr dirty="0" smtClean="0" sz="1150" spc="0">
                <a:solidFill>
                  <a:srgbClr val="373340"/>
                </a:solidFill>
                <a:latin typeface="Times New Roman"/>
                <a:cs typeface="Times New Roman"/>
              </a:rPr>
              <a:t>w</a:t>
            </a:r>
            <a:r>
              <a:rPr dirty="0" smtClean="0" sz="1150" spc="0">
                <a:solidFill>
                  <a:srgbClr val="4F3D41"/>
                </a:solidFill>
                <a:latin typeface="Times New Roman"/>
                <a:cs typeface="Times New Roman"/>
              </a:rPr>
              <a:t>o</a:t>
            </a:r>
            <a:r>
              <a:rPr dirty="0" smtClean="0" sz="1150" spc="0">
                <a:solidFill>
                  <a:srgbClr val="4F3D41"/>
                </a:solidFill>
                <a:latin typeface="Times New Roman"/>
                <a:cs typeface="Times New Roman"/>
              </a:rPr>
              <a:t> </a:t>
            </a:r>
            <a:r>
              <a:rPr dirty="0" smtClean="0" sz="1150" spc="27">
                <a:solidFill>
                  <a:srgbClr val="4F3D41"/>
                </a:solidFill>
                <a:latin typeface="Times New Roman"/>
                <a:cs typeface="Times New Roman"/>
              </a:rPr>
              <a:t> </a:t>
            </a:r>
            <a:r>
              <a:rPr dirty="0" smtClean="0" sz="1150" spc="0">
                <a:solidFill>
                  <a:srgbClr val="373340"/>
                </a:solidFill>
                <a:latin typeface="Times New Roman"/>
                <a:cs typeface="Times New Roman"/>
              </a:rPr>
              <a:t>e</a:t>
            </a:r>
            <a:r>
              <a:rPr dirty="0" smtClean="0" sz="1150" spc="0">
                <a:solidFill>
                  <a:srgbClr val="373340"/>
                </a:solidFill>
                <a:latin typeface="Times New Roman"/>
                <a:cs typeface="Times New Roman"/>
              </a:rPr>
              <a:t>r</a:t>
            </a:r>
            <a:r>
              <a:rPr dirty="0" smtClean="0" sz="1150" spc="0">
                <a:solidFill>
                  <a:srgbClr val="4F3D41"/>
                </a:solidFill>
                <a:latin typeface="Times New Roman"/>
                <a:cs typeface="Times New Roman"/>
              </a:rPr>
              <a:t>r</a:t>
            </a:r>
            <a:r>
              <a:rPr dirty="0" smtClean="0" sz="1150" spc="0">
                <a:solidFill>
                  <a:srgbClr val="373340"/>
                </a:solidFill>
                <a:latin typeface="Times New Roman"/>
                <a:cs typeface="Times New Roman"/>
              </a:rPr>
              <a:t>o</a:t>
            </a:r>
            <a:r>
              <a:rPr dirty="0" smtClean="0" sz="1150" spc="0">
                <a:solidFill>
                  <a:srgbClr val="373340"/>
                </a:solidFill>
                <a:latin typeface="Times New Roman"/>
                <a:cs typeface="Times New Roman"/>
              </a:rPr>
              <a:t>r</a:t>
            </a:r>
            <a:r>
              <a:rPr dirty="0" smtClean="0" sz="1150" spc="-57">
                <a:solidFill>
                  <a:srgbClr val="373340"/>
                </a:solidFill>
                <a:latin typeface="Times New Roman"/>
                <a:cs typeface="Times New Roman"/>
              </a:rPr>
              <a:t> </a:t>
            </a:r>
            <a:r>
              <a:rPr dirty="0" smtClean="0" sz="1150" spc="0">
                <a:solidFill>
                  <a:srgbClr val="4F3D41"/>
                </a:solidFill>
                <a:latin typeface="Times New Roman"/>
                <a:cs typeface="Times New Roman"/>
              </a:rPr>
              <a:t>t</a:t>
            </a:r>
            <a:r>
              <a:rPr dirty="0" smtClean="0" sz="1150" spc="0">
                <a:solidFill>
                  <a:srgbClr val="373340"/>
                </a:solidFill>
                <a:latin typeface="Times New Roman"/>
                <a:cs typeface="Times New Roman"/>
              </a:rPr>
              <a:t>a</a:t>
            </a:r>
            <a:r>
              <a:rPr dirty="0" smtClean="0" sz="1150" spc="0">
                <a:solidFill>
                  <a:srgbClr val="37536A"/>
                </a:solidFill>
                <a:latin typeface="Times New Roman"/>
                <a:cs typeface="Times New Roman"/>
              </a:rPr>
              <a:t>,</a:t>
            </a:r>
            <a:r>
              <a:rPr dirty="0" smtClean="0" sz="1150" spc="0">
                <a:solidFill>
                  <a:srgbClr val="373340"/>
                </a:solidFill>
                <a:latin typeface="Times New Roman"/>
                <a:cs typeface="Times New Roman"/>
              </a:rPr>
              <a:t>b</a:t>
            </a:r>
            <a:r>
              <a:rPr dirty="0" smtClean="0" sz="1150" spc="0">
                <a:solidFill>
                  <a:srgbClr val="373340"/>
                </a:solidFill>
                <a:latin typeface="Times New Roman"/>
                <a:cs typeface="Times New Roman"/>
              </a:rPr>
              <a:t>l</a:t>
            </a:r>
            <a:r>
              <a:rPr dirty="0" smtClean="0" sz="1150" spc="0">
                <a:solidFill>
                  <a:srgbClr val="373340"/>
                </a:solidFill>
                <a:latin typeface="Times New Roman"/>
                <a:cs typeface="Times New Roman"/>
              </a:rPr>
              <a:t>e</a:t>
            </a:r>
            <a:r>
              <a:rPr dirty="0" smtClean="0" sz="1150" spc="0">
                <a:solidFill>
                  <a:srgbClr val="373340"/>
                </a:solidFill>
                <a:latin typeface="Times New Roman"/>
                <a:cs typeface="Times New Roman"/>
              </a:rPr>
              <a:t>s</a:t>
            </a:r>
            <a:r>
              <a:rPr dirty="0" smtClean="0" sz="1150" spc="0">
                <a:solidFill>
                  <a:srgbClr val="373340"/>
                </a:solidFill>
                <a:latin typeface="Times New Roman"/>
                <a:cs typeface="Times New Roman"/>
              </a:rPr>
              <a:t> </a:t>
            </a:r>
            <a:r>
              <a:rPr dirty="0" smtClean="0" sz="1150" spc="0">
                <a:solidFill>
                  <a:srgbClr val="373340"/>
                </a:solidFill>
                <a:latin typeface="Times New Roman"/>
                <a:cs typeface="Times New Roman"/>
              </a:rPr>
              <a:t>o</a:t>
            </a:r>
            <a:r>
              <a:rPr dirty="0" smtClean="0" sz="1150" spc="0">
                <a:solidFill>
                  <a:srgbClr val="364256"/>
                </a:solidFill>
                <a:latin typeface="Times New Roman"/>
                <a:cs typeface="Times New Roman"/>
              </a:rPr>
              <a:t>n</a:t>
            </a:r>
            <a:r>
              <a:rPr dirty="0" smtClean="0" sz="1150" spc="0">
                <a:solidFill>
                  <a:srgbClr val="373340"/>
                </a:solidFill>
                <a:latin typeface="Times New Roman"/>
                <a:cs typeface="Times New Roman"/>
              </a:rPr>
              <a:t>e</a:t>
            </a:r>
            <a:r>
              <a:rPr dirty="0" smtClean="0" sz="1150" spc="269">
                <a:solidFill>
                  <a:srgbClr val="373340"/>
                </a:solidFill>
                <a:latin typeface="Times New Roman"/>
                <a:cs typeface="Times New Roman"/>
              </a:rPr>
              <a:t> </a:t>
            </a:r>
            <a:r>
              <a:rPr dirty="0" smtClean="0" sz="1150" spc="0">
                <a:solidFill>
                  <a:srgbClr val="373340"/>
                </a:solidFill>
                <a:latin typeface="Times New Roman"/>
                <a:cs typeface="Times New Roman"/>
              </a:rPr>
              <a:t>w</a:t>
            </a:r>
            <a:r>
              <a:rPr dirty="0" smtClean="0" sz="1150" spc="0">
                <a:solidFill>
                  <a:srgbClr val="373340"/>
                </a:solidFill>
                <a:latin typeface="Times New Roman"/>
                <a:cs typeface="Times New Roman"/>
              </a:rPr>
              <a:t>o</a:t>
            </a:r>
            <a:r>
              <a:rPr dirty="0" smtClean="0" sz="1150" spc="0">
                <a:solidFill>
                  <a:srgbClr val="4F3D41"/>
                </a:solidFill>
                <a:latin typeface="Times New Roman"/>
                <a:cs typeface="Times New Roman"/>
              </a:rPr>
              <a:t>r</a:t>
            </a:r>
            <a:r>
              <a:rPr dirty="0" smtClean="0" sz="1150" spc="0">
                <a:solidFill>
                  <a:srgbClr val="364256"/>
                </a:solidFill>
                <a:latin typeface="Times New Roman"/>
                <a:cs typeface="Times New Roman"/>
              </a:rPr>
              <a:t>k</a:t>
            </a:r>
            <a:r>
              <a:rPr dirty="0" smtClean="0" sz="1150" spc="243">
                <a:solidFill>
                  <a:srgbClr val="364256"/>
                </a:solidFill>
                <a:latin typeface="Times New Roman"/>
                <a:cs typeface="Times New Roman"/>
              </a:rPr>
              <a:t> </a:t>
            </a:r>
            <a:r>
              <a:rPr dirty="0" smtClean="0" sz="1150" spc="0">
                <a:solidFill>
                  <a:srgbClr val="373340"/>
                </a:solidFill>
                <a:latin typeface="Times New Roman"/>
                <a:cs typeface="Times New Roman"/>
              </a:rPr>
              <a:t>ta</a:t>
            </a:r>
            <a:r>
              <a:rPr dirty="0" smtClean="0" sz="1150" spc="0">
                <a:solidFill>
                  <a:srgbClr val="373340"/>
                </a:solidFill>
                <a:latin typeface="Times New Roman"/>
                <a:cs typeface="Times New Roman"/>
              </a:rPr>
              <a:t>b</a:t>
            </a:r>
            <a:r>
              <a:rPr dirty="0" smtClean="0" sz="1150" spc="0">
                <a:solidFill>
                  <a:srgbClr val="282B50"/>
                </a:solidFill>
                <a:latin typeface="Times New Roman"/>
                <a:cs typeface="Times New Roman"/>
              </a:rPr>
              <a:t>l</a:t>
            </a:r>
            <a:r>
              <a:rPr dirty="0" smtClean="0" sz="1150" spc="0">
                <a:solidFill>
                  <a:srgbClr val="373340"/>
                </a:solidFill>
                <a:latin typeface="Times New Roman"/>
                <a:cs typeface="Times New Roman"/>
              </a:rPr>
              <a:t>e</a:t>
            </a:r>
            <a:r>
              <a:rPr dirty="0" smtClean="0" sz="1150" spc="34">
                <a:solidFill>
                  <a:srgbClr val="373340"/>
                </a:solidFill>
                <a:latin typeface="Times New Roman"/>
                <a:cs typeface="Times New Roman"/>
              </a:rPr>
              <a:t> </a:t>
            </a:r>
            <a:r>
              <a:rPr dirty="0" smtClean="0" sz="1150" spc="0">
                <a:solidFill>
                  <a:srgbClr val="373340"/>
                </a:solidFill>
                <a:latin typeface="Times New Roman"/>
                <a:cs typeface="Times New Roman"/>
              </a:rPr>
              <a:t>o</a:t>
            </a:r>
            <a:r>
              <a:rPr dirty="0" smtClean="0" sz="1150" spc="0">
                <a:solidFill>
                  <a:srgbClr val="364256"/>
                </a:solidFill>
                <a:latin typeface="Times New Roman"/>
                <a:cs typeface="Times New Roman"/>
              </a:rPr>
              <a:t>n</a:t>
            </a:r>
            <a:r>
              <a:rPr dirty="0" smtClean="0" sz="1150" spc="0">
                <a:solidFill>
                  <a:srgbClr val="373340"/>
                </a:solidFill>
                <a:latin typeface="Times New Roman"/>
                <a:cs typeface="Times New Roman"/>
              </a:rPr>
              <a:t>e</a:t>
            </a:r>
            <a:r>
              <a:rPr dirty="0" smtClean="0" sz="1150" spc="0">
                <a:solidFill>
                  <a:srgbClr val="373340"/>
                </a:solidFill>
                <a:latin typeface="Times New Roman"/>
                <a:cs typeface="Times New Roman"/>
              </a:rPr>
              <a:t> </a:t>
            </a:r>
            <a:r>
              <a:rPr dirty="0" smtClean="0" sz="1150" spc="12">
                <a:solidFill>
                  <a:srgbClr val="373340"/>
                </a:solidFill>
                <a:latin typeface="Times New Roman"/>
                <a:cs typeface="Times New Roman"/>
              </a:rPr>
              <a:t> </a:t>
            </a:r>
            <a:r>
              <a:rPr dirty="0" smtClean="0" sz="1150" spc="0">
                <a:solidFill>
                  <a:srgbClr val="373340"/>
                </a:solidFill>
                <a:latin typeface="Times New Roman"/>
                <a:cs typeface="Times New Roman"/>
              </a:rPr>
              <a:t>l</a:t>
            </a:r>
            <a:r>
              <a:rPr dirty="0" smtClean="0" sz="1150" spc="0">
                <a:solidFill>
                  <a:srgbClr val="373340"/>
                </a:solidFill>
                <a:latin typeface="Times New Roman"/>
                <a:cs typeface="Times New Roman"/>
              </a:rPr>
              <a:t>o</a:t>
            </a:r>
            <a:r>
              <a:rPr dirty="0" smtClean="0" sz="1150" spc="0">
                <a:solidFill>
                  <a:srgbClr val="373340"/>
                </a:solidFill>
                <a:latin typeface="Times New Roman"/>
                <a:cs typeface="Times New Roman"/>
              </a:rPr>
              <a:t>g</a:t>
            </a:r>
            <a:r>
              <a:rPr dirty="0" smtClean="0" sz="1150" spc="-34">
                <a:solidFill>
                  <a:srgbClr val="373340"/>
                </a:solidFill>
                <a:latin typeface="Times New Roman"/>
                <a:cs typeface="Times New Roman"/>
              </a:rPr>
              <a:t> </a:t>
            </a:r>
            <a:r>
              <a:rPr dirty="0" smtClean="0" sz="1150" spc="0">
                <a:solidFill>
                  <a:srgbClr val="364256"/>
                </a:solidFill>
                <a:latin typeface="Times New Roman"/>
                <a:cs typeface="Times New Roman"/>
              </a:rPr>
              <a:t>t</a:t>
            </a:r>
            <a:r>
              <a:rPr dirty="0" smtClean="0" sz="1150" spc="0">
                <a:solidFill>
                  <a:srgbClr val="373340"/>
                </a:solidFill>
                <a:latin typeface="Times New Roman"/>
                <a:cs typeface="Times New Roman"/>
              </a:rPr>
              <a:t>a</a:t>
            </a:r>
            <a:r>
              <a:rPr dirty="0" smtClean="0" sz="1150" spc="0">
                <a:solidFill>
                  <a:srgbClr val="373340"/>
                </a:solidFill>
                <a:latin typeface="Times New Roman"/>
                <a:cs typeface="Times New Roman"/>
              </a:rPr>
              <a:t>b</a:t>
            </a:r>
            <a:r>
              <a:rPr dirty="0" smtClean="0" sz="1150" spc="0">
                <a:solidFill>
                  <a:srgbClr val="4F3D41"/>
                </a:solidFill>
                <a:latin typeface="Times New Roman"/>
                <a:cs typeface="Times New Roman"/>
              </a:rPr>
              <a:t>l</a:t>
            </a:r>
            <a:r>
              <a:rPr dirty="0" smtClean="0" sz="1150" spc="0">
                <a:solidFill>
                  <a:srgbClr val="373340"/>
                </a:solidFill>
                <a:latin typeface="Times New Roman"/>
                <a:cs typeface="Times New Roman"/>
              </a:rPr>
              <a:t>e</a:t>
            </a:r>
            <a:r>
              <a:rPr dirty="0" smtClean="0" sz="1150" spc="0">
                <a:solidFill>
                  <a:srgbClr val="373340"/>
                </a:solidFill>
                <a:latin typeface="Times New Roman"/>
                <a:cs typeface="Times New Roman"/>
              </a:rPr>
              <a:t> </a:t>
            </a:r>
            <a:r>
              <a:rPr dirty="0" smtClean="0" sz="1150" spc="0">
                <a:solidFill>
                  <a:srgbClr val="373340"/>
                </a:solidFill>
                <a:latin typeface="Times New Roman"/>
                <a:cs typeface="Times New Roman"/>
              </a:rPr>
              <a:t>a</a:t>
            </a:r>
            <a:r>
              <a:rPr dirty="0" smtClean="0" sz="1150" spc="0">
                <a:solidFill>
                  <a:srgbClr val="5E5353"/>
                </a:solidFill>
                <a:latin typeface="Times New Roman"/>
                <a:cs typeface="Times New Roman"/>
              </a:rPr>
              <a:t>n</a:t>
            </a:r>
            <a:r>
              <a:rPr dirty="0" smtClean="0" sz="1150" spc="0">
                <a:solidFill>
                  <a:srgbClr val="373340"/>
                </a:solidFill>
                <a:latin typeface="Times New Roman"/>
                <a:cs typeface="Times New Roman"/>
              </a:rPr>
              <a:t>d</a:t>
            </a:r>
            <a:r>
              <a:rPr dirty="0" smtClean="0" sz="1150" spc="0">
                <a:solidFill>
                  <a:srgbClr val="373340"/>
                </a:solidFill>
                <a:latin typeface="Times New Roman"/>
                <a:cs typeface="Times New Roman"/>
              </a:rPr>
              <a:t> </a:t>
            </a:r>
            <a:r>
              <a:rPr dirty="0" smtClean="0" sz="1150" spc="14">
                <a:solidFill>
                  <a:srgbClr val="373340"/>
                </a:solidFill>
                <a:latin typeface="Times New Roman"/>
                <a:cs typeface="Times New Roman"/>
              </a:rPr>
              <a:t> </a:t>
            </a:r>
            <a:r>
              <a:rPr dirty="0" smtClean="0" sz="1150" spc="0">
                <a:solidFill>
                  <a:srgbClr val="4F3D41"/>
                </a:solidFill>
                <a:latin typeface="Times New Roman"/>
                <a:cs typeface="Times New Roman"/>
              </a:rPr>
              <a:t>r</a:t>
            </a:r>
            <a:r>
              <a:rPr dirty="0" smtClean="0" sz="1150" spc="0">
                <a:solidFill>
                  <a:srgbClr val="373340"/>
                </a:solidFill>
                <a:latin typeface="Times New Roman"/>
                <a:cs typeface="Times New Roman"/>
              </a:rPr>
              <a:t>e</a:t>
            </a:r>
            <a:r>
              <a:rPr dirty="0" smtClean="0" sz="1150" spc="0">
                <a:solidFill>
                  <a:srgbClr val="662828"/>
                </a:solidFill>
                <a:latin typeface="Times New Roman"/>
                <a:cs typeface="Times New Roman"/>
              </a:rPr>
              <a:t>l</a:t>
            </a:r>
            <a:r>
              <a:rPr dirty="0" smtClean="0" sz="1150" spc="0">
                <a:solidFill>
                  <a:srgbClr val="373340"/>
                </a:solidFill>
                <a:latin typeface="Times New Roman"/>
                <a:cs typeface="Times New Roman"/>
              </a:rPr>
              <a:t>e</a:t>
            </a:r>
            <a:r>
              <a:rPr dirty="0" smtClean="0" sz="1150" spc="0">
                <a:solidFill>
                  <a:srgbClr val="373340"/>
                </a:solidFill>
                <a:latin typeface="Times New Roman"/>
                <a:cs typeface="Times New Roman"/>
              </a:rPr>
              <a:t>a</a:t>
            </a:r>
            <a:r>
              <a:rPr dirty="0" smtClean="0" sz="1150" spc="0">
                <a:solidFill>
                  <a:srgbClr val="4F3D41"/>
                </a:solidFill>
                <a:latin typeface="Times New Roman"/>
                <a:cs typeface="Times New Roman"/>
              </a:rPr>
              <a:t>s</a:t>
            </a:r>
            <a:r>
              <a:rPr dirty="0" smtClean="0" sz="1150" spc="0">
                <a:solidFill>
                  <a:srgbClr val="373340"/>
                </a:solidFill>
                <a:latin typeface="Times New Roman"/>
                <a:cs typeface="Times New Roman"/>
              </a:rPr>
              <a:t>e</a:t>
            </a:r>
            <a:r>
              <a:rPr dirty="0" smtClean="0" sz="1150" spc="69">
                <a:solidFill>
                  <a:srgbClr val="373340"/>
                </a:solidFill>
                <a:latin typeface="Times New Roman"/>
                <a:cs typeface="Times New Roman"/>
              </a:rPr>
              <a:t> </a:t>
            </a:r>
            <a:r>
              <a:rPr dirty="0" smtClean="0" sz="1150" spc="0">
                <a:solidFill>
                  <a:srgbClr val="364256"/>
                </a:solidFill>
                <a:latin typeface="Times New Roman"/>
                <a:cs typeface="Times New Roman"/>
              </a:rPr>
              <a:t>m</a:t>
            </a:r>
            <a:r>
              <a:rPr dirty="0" smtClean="0" sz="1150" spc="0">
                <a:solidFill>
                  <a:srgbClr val="37536A"/>
                </a:solidFill>
                <a:latin typeface="Times New Roman"/>
                <a:cs typeface="Times New Roman"/>
              </a:rPr>
              <a:t>l</a:t>
            </a:r>
            <a:r>
              <a:rPr dirty="0" smtClean="0" sz="1150" spc="0">
                <a:solidFill>
                  <a:srgbClr val="373340"/>
                </a:solidFill>
                <a:latin typeface="Times New Roman"/>
                <a:cs typeface="Times New Roman"/>
              </a:rPr>
              <a:t>o</a:t>
            </a:r>
            <a:r>
              <a:rPr dirty="0" smtClean="0" sz="1150" spc="0">
                <a:solidFill>
                  <a:srgbClr val="373340"/>
                </a:solidFill>
                <a:latin typeface="Times New Roman"/>
                <a:cs typeface="Times New Roman"/>
              </a:rPr>
              <a:t>a</a:t>
            </a:r>
            <a:r>
              <a:rPr dirty="0" smtClean="0" sz="1150" spc="0">
                <a:solidFill>
                  <a:srgbClr val="364256"/>
                </a:solidFill>
                <a:latin typeface="Times New Roman"/>
                <a:cs typeface="Times New Roman"/>
              </a:rPr>
              <a:t>d</a:t>
            </a:r>
            <a:r>
              <a:rPr dirty="0" smtClean="0" sz="1150" spc="0">
                <a:solidFill>
                  <a:srgbClr val="364256"/>
                </a:solidFill>
                <a:latin typeface="Times New Roman"/>
                <a:cs typeface="Times New Roman"/>
              </a:rPr>
              <a:t> </a:t>
            </a:r>
            <a:r>
              <a:rPr dirty="0" smtClean="0" sz="1150" spc="18">
                <a:solidFill>
                  <a:srgbClr val="364256"/>
                </a:solidFill>
                <a:latin typeface="Times New Roman"/>
                <a:cs typeface="Times New Roman"/>
              </a:rPr>
              <a:t> </a:t>
            </a:r>
            <a:r>
              <a:rPr dirty="0" smtClean="0" sz="1150" spc="0">
                <a:solidFill>
                  <a:srgbClr val="4F3D41"/>
                </a:solidFill>
                <a:latin typeface="Times New Roman"/>
                <a:cs typeface="Times New Roman"/>
              </a:rPr>
              <a:t>fr</a:t>
            </a:r>
            <a:r>
              <a:rPr dirty="0" smtClean="0" sz="1150" spc="0">
                <a:solidFill>
                  <a:srgbClr val="373340"/>
                </a:solidFill>
                <a:latin typeface="Times New Roman"/>
                <a:cs typeface="Times New Roman"/>
              </a:rPr>
              <a:t>o</a:t>
            </a:r>
            <a:r>
              <a:rPr dirty="0" smtClean="0" sz="1150" spc="0">
                <a:solidFill>
                  <a:srgbClr val="373340"/>
                </a:solidFill>
                <a:latin typeface="Times New Roman"/>
                <a:cs typeface="Times New Roman"/>
              </a:rPr>
              <a:t>m</a:t>
            </a:r>
            <a:r>
              <a:rPr dirty="0" smtClean="0" sz="1150" spc="229">
                <a:solidFill>
                  <a:srgbClr val="373340"/>
                </a:solidFill>
                <a:latin typeface="Times New Roman"/>
                <a:cs typeface="Times New Roman"/>
              </a:rPr>
              <a:t> </a:t>
            </a:r>
            <a:r>
              <a:rPr dirty="0" smtClean="0" sz="1150" spc="0">
                <a:solidFill>
                  <a:srgbClr val="364256"/>
                </a:solidFill>
                <a:latin typeface="Times New Roman"/>
                <a:cs typeface="Times New Roman"/>
              </a:rPr>
              <a:t>t</a:t>
            </a:r>
            <a:r>
              <a:rPr dirty="0" smtClean="0" sz="1150" spc="0">
                <a:solidFill>
                  <a:srgbClr val="4F3D41"/>
                </a:solidFill>
                <a:latin typeface="Times New Roman"/>
                <a:cs typeface="Times New Roman"/>
              </a:rPr>
              <a:t>h</a:t>
            </a:r>
            <a:r>
              <a:rPr dirty="0" smtClean="0" sz="1150" spc="0">
                <a:solidFill>
                  <a:srgbClr val="373340"/>
                </a:solidFill>
                <a:latin typeface="Times New Roman"/>
                <a:cs typeface="Times New Roman"/>
              </a:rPr>
              <a:t>e</a:t>
            </a:r>
            <a:r>
              <a:rPr dirty="0" smtClean="0" sz="1150" spc="78">
                <a:solidFill>
                  <a:srgbClr val="373340"/>
                </a:solidFill>
                <a:latin typeface="Times New Roman"/>
                <a:cs typeface="Times New Roman"/>
              </a:rPr>
              <a:t> </a:t>
            </a:r>
            <a:r>
              <a:rPr dirty="0" smtClean="0" sz="1150" spc="0">
                <a:solidFill>
                  <a:srgbClr val="282B50"/>
                </a:solidFill>
                <a:latin typeface="Times New Roman"/>
                <a:cs typeface="Times New Roman"/>
              </a:rPr>
              <a:t>t</a:t>
            </a:r>
            <a:r>
              <a:rPr dirty="0" smtClean="0" sz="1150" spc="0">
                <a:solidFill>
                  <a:srgbClr val="373340"/>
                </a:solidFill>
                <a:latin typeface="Times New Roman"/>
                <a:cs typeface="Times New Roman"/>
              </a:rPr>
              <a:t>a</a:t>
            </a:r>
            <a:r>
              <a:rPr dirty="0" smtClean="0" sz="1150" spc="0">
                <a:solidFill>
                  <a:srgbClr val="4F3D41"/>
                </a:solidFill>
                <a:latin typeface="Times New Roman"/>
                <a:cs typeface="Times New Roman"/>
              </a:rPr>
              <a:t>r</a:t>
            </a:r>
            <a:r>
              <a:rPr dirty="0" smtClean="0" sz="1150" spc="0">
                <a:solidFill>
                  <a:srgbClr val="373340"/>
                </a:solidFill>
                <a:latin typeface="Times New Roman"/>
                <a:cs typeface="Times New Roman"/>
              </a:rPr>
              <a:t>g</a:t>
            </a:r>
            <a:r>
              <a:rPr dirty="0" smtClean="0" sz="1150" spc="0">
                <a:solidFill>
                  <a:srgbClr val="373340"/>
                </a:solidFill>
                <a:latin typeface="Times New Roman"/>
                <a:cs typeface="Times New Roman"/>
              </a:rPr>
              <a:t>e</a:t>
            </a:r>
            <a:r>
              <a:rPr dirty="0" smtClean="0" sz="1150" spc="0">
                <a:solidFill>
                  <a:srgbClr val="4F3D41"/>
                </a:solidFill>
                <a:latin typeface="Times New Roman"/>
                <a:cs typeface="Times New Roman"/>
              </a:rPr>
              <a:t>t</a:t>
            </a:r>
            <a:r>
              <a:rPr dirty="0" smtClean="0" sz="1150" spc="-141">
                <a:solidFill>
                  <a:srgbClr val="4F3D41"/>
                </a:solidFill>
                <a:latin typeface="Times New Roman"/>
                <a:cs typeface="Times New Roman"/>
              </a:rPr>
              <a:t> </a:t>
            </a:r>
            <a:r>
              <a:rPr dirty="0" smtClean="0" sz="1150" spc="0">
                <a:solidFill>
                  <a:srgbClr val="4F3D41"/>
                </a:solidFill>
                <a:latin typeface="Times New Roman"/>
                <a:cs typeface="Times New Roman"/>
              </a:rPr>
              <a:t>t</a:t>
            </a:r>
            <a:r>
              <a:rPr dirty="0" smtClean="0" sz="1150" spc="0">
                <a:solidFill>
                  <a:srgbClr val="373340"/>
                </a:solidFill>
                <a:latin typeface="Times New Roman"/>
                <a:cs typeface="Times New Roman"/>
              </a:rPr>
              <a:t>a</a:t>
            </a:r>
            <a:r>
              <a:rPr dirty="0" smtClean="0" sz="1150" spc="0">
                <a:solidFill>
                  <a:srgbClr val="364256"/>
                </a:solidFill>
                <a:latin typeface="Times New Roman"/>
                <a:cs typeface="Times New Roman"/>
              </a:rPr>
              <a:t>b</a:t>
            </a:r>
            <a:r>
              <a:rPr dirty="0" smtClean="0" sz="1150" spc="0">
                <a:solidFill>
                  <a:srgbClr val="373340"/>
                </a:solidFill>
                <a:latin typeface="Times New Roman"/>
                <a:cs typeface="Times New Roman"/>
              </a:rPr>
              <a:t>l</a:t>
            </a:r>
            <a:r>
              <a:rPr dirty="0" smtClean="0" sz="1150" spc="0">
                <a:solidFill>
                  <a:srgbClr val="373340"/>
                </a:solidFill>
                <a:latin typeface="Times New Roman"/>
                <a:cs typeface="Times New Roman"/>
              </a:rPr>
              <a:t>e</a:t>
            </a:r>
            <a:r>
              <a:rPr dirty="0" smtClean="0" sz="1150" spc="0">
                <a:solidFill>
                  <a:srgbClr val="373340"/>
                </a:solidFill>
                <a:latin typeface="Times New Roman"/>
                <a:cs typeface="Times New Roman"/>
              </a:rPr>
              <a:t>.</a:t>
            </a:r>
            <a:endParaRPr sz="115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956674" y="1572116"/>
            <a:ext cx="1442098" cy="34352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ts val="1300"/>
              </a:lnSpc>
              <a:spcBef>
                <a:spcPts val="65"/>
              </a:spcBef>
            </a:pPr>
            <a:r>
              <a:rPr dirty="0" smtClean="0" sz="1150">
                <a:solidFill>
                  <a:srgbClr val="373340"/>
                </a:solidFill>
                <a:latin typeface="Times New Roman"/>
                <a:cs typeface="Times New Roman"/>
              </a:rPr>
              <a:t>C</a:t>
            </a:r>
            <a:r>
              <a:rPr dirty="0" smtClean="0" sz="1150">
                <a:solidFill>
                  <a:srgbClr val="373340"/>
                </a:solidFill>
                <a:latin typeface="Times New Roman"/>
                <a:cs typeface="Times New Roman"/>
              </a:rPr>
              <a:t>o</a:t>
            </a:r>
            <a:r>
              <a:rPr dirty="0" smtClean="0" sz="1150">
                <a:solidFill>
                  <a:srgbClr val="373340"/>
                </a:solidFill>
                <a:latin typeface="Times New Roman"/>
                <a:cs typeface="Times New Roman"/>
              </a:rPr>
              <a:t>r</a:t>
            </a:r>
            <a:r>
              <a:rPr dirty="0" smtClean="0" sz="1150">
                <a:solidFill>
                  <a:srgbClr val="4F3D41"/>
                </a:solidFill>
                <a:latin typeface="Times New Roman"/>
                <a:cs typeface="Times New Roman"/>
              </a:rPr>
              <a:t>r</a:t>
            </a:r>
            <a:r>
              <a:rPr dirty="0" smtClean="0" sz="1150">
                <a:solidFill>
                  <a:srgbClr val="373340"/>
                </a:solidFill>
                <a:latin typeface="Times New Roman"/>
                <a:cs typeface="Times New Roman"/>
              </a:rPr>
              <a:t>e</a:t>
            </a:r>
            <a:r>
              <a:rPr dirty="0" smtClean="0" sz="1150">
                <a:solidFill>
                  <a:srgbClr val="364256"/>
                </a:solidFill>
                <a:latin typeface="Times New Roman"/>
                <a:cs typeface="Times New Roman"/>
              </a:rPr>
              <a:t>c</a:t>
            </a:r>
            <a:r>
              <a:rPr dirty="0" smtClean="0" sz="1150">
                <a:solidFill>
                  <a:srgbClr val="373340"/>
                </a:solidFill>
                <a:latin typeface="Times New Roman"/>
                <a:cs typeface="Times New Roman"/>
              </a:rPr>
              <a:t>t</a:t>
            </a:r>
            <a:r>
              <a:rPr dirty="0" smtClean="0" sz="1150" spc="-39">
                <a:solidFill>
                  <a:srgbClr val="373340"/>
                </a:solidFill>
                <a:latin typeface="Times New Roman"/>
                <a:cs typeface="Times New Roman"/>
              </a:rPr>
              <a:t> </a:t>
            </a:r>
            <a:r>
              <a:rPr dirty="0" smtClean="0" sz="1150" spc="0">
                <a:solidFill>
                  <a:srgbClr val="364256"/>
                </a:solidFill>
                <a:latin typeface="Times New Roman"/>
                <a:cs typeface="Times New Roman"/>
              </a:rPr>
              <a:t>t</a:t>
            </a:r>
            <a:r>
              <a:rPr dirty="0" smtClean="0" sz="1150" spc="0">
                <a:solidFill>
                  <a:srgbClr val="5E5353"/>
                </a:solidFill>
                <a:latin typeface="Times New Roman"/>
                <a:cs typeface="Times New Roman"/>
              </a:rPr>
              <a:t>h</a:t>
            </a:r>
            <a:r>
              <a:rPr dirty="0" smtClean="0" sz="1150" spc="0">
                <a:solidFill>
                  <a:srgbClr val="373340"/>
                </a:solidFill>
                <a:latin typeface="Times New Roman"/>
                <a:cs typeface="Times New Roman"/>
              </a:rPr>
              <a:t>e</a:t>
            </a:r>
            <a:r>
              <a:rPr dirty="0" smtClean="0" sz="1150" spc="-23">
                <a:solidFill>
                  <a:srgbClr val="373340"/>
                </a:solidFill>
                <a:latin typeface="Times New Roman"/>
                <a:cs typeface="Times New Roman"/>
              </a:rPr>
              <a:t> </a:t>
            </a:r>
            <a:r>
              <a:rPr dirty="0" smtClean="0" sz="1150" spc="0">
                <a:solidFill>
                  <a:srgbClr val="373340"/>
                </a:solidFill>
                <a:latin typeface="Times New Roman"/>
                <a:cs typeface="Times New Roman"/>
              </a:rPr>
              <a:t>s</a:t>
            </a:r>
            <a:r>
              <a:rPr dirty="0" smtClean="0" sz="1150" spc="0">
                <a:solidFill>
                  <a:srgbClr val="4F3D41"/>
                </a:solidFill>
                <a:latin typeface="Times New Roman"/>
                <a:cs typeface="Times New Roman"/>
              </a:rPr>
              <a:t>c</a:t>
            </a:r>
            <a:r>
              <a:rPr dirty="0" smtClean="0" sz="1150" spc="0">
                <a:solidFill>
                  <a:srgbClr val="373340"/>
                </a:solidFill>
                <a:latin typeface="Times New Roman"/>
                <a:cs typeface="Times New Roman"/>
              </a:rPr>
              <a:t>r</a:t>
            </a:r>
            <a:r>
              <a:rPr dirty="0" smtClean="0" sz="1150" spc="0">
                <a:solidFill>
                  <a:srgbClr val="4F3D41"/>
                </a:solidFill>
                <a:latin typeface="Times New Roman"/>
                <a:cs typeface="Times New Roman"/>
              </a:rPr>
              <a:t>i</a:t>
            </a:r>
            <a:r>
              <a:rPr dirty="0" smtClean="0" sz="1150" spc="0">
                <a:solidFill>
                  <a:srgbClr val="373340"/>
                </a:solidFill>
                <a:latin typeface="Times New Roman"/>
                <a:cs typeface="Times New Roman"/>
              </a:rPr>
              <a:t>p</a:t>
            </a:r>
            <a:r>
              <a:rPr dirty="0" smtClean="0" sz="1150" spc="0">
                <a:solidFill>
                  <a:srgbClr val="4F3D41"/>
                </a:solidFill>
                <a:latin typeface="Times New Roman"/>
                <a:cs typeface="Times New Roman"/>
              </a:rPr>
              <a:t>t</a:t>
            </a:r>
            <a:r>
              <a:rPr dirty="0" smtClean="0" sz="1150" spc="104">
                <a:solidFill>
                  <a:srgbClr val="4F3D41"/>
                </a:solidFill>
                <a:latin typeface="Times New Roman"/>
                <a:cs typeface="Times New Roman"/>
              </a:rPr>
              <a:t> </a:t>
            </a:r>
            <a:r>
              <a:rPr dirty="0" smtClean="0" sz="1050" spc="0">
                <a:solidFill>
                  <a:srgbClr val="364256"/>
                </a:solidFill>
                <a:latin typeface="Arial"/>
                <a:cs typeface="Arial"/>
              </a:rPr>
              <a:t>and</a:t>
            </a:r>
            <a:endParaRPr sz="1050">
              <a:latin typeface="Arial"/>
              <a:cs typeface="Arial"/>
            </a:endParaRPr>
          </a:p>
          <a:p>
            <a:pPr marL="311683" marR="277503" algn="ctr">
              <a:lnSpc>
                <a:spcPct val="95825"/>
              </a:lnSpc>
            </a:pPr>
            <a:r>
              <a:rPr dirty="0" smtClean="0" sz="1150">
                <a:solidFill>
                  <a:srgbClr val="373340"/>
                </a:solidFill>
                <a:latin typeface="Times New Roman"/>
                <a:cs typeface="Times New Roman"/>
              </a:rPr>
              <a:t>R</a:t>
            </a:r>
            <a:r>
              <a:rPr dirty="0" smtClean="0" sz="1150">
                <a:solidFill>
                  <a:srgbClr val="373340"/>
                </a:solidFill>
                <a:latin typeface="Times New Roman"/>
                <a:cs typeface="Times New Roman"/>
              </a:rPr>
              <a:t>e</a:t>
            </a:r>
            <a:r>
              <a:rPr dirty="0" smtClean="0" sz="1150">
                <a:solidFill>
                  <a:srgbClr val="364256"/>
                </a:solidFill>
                <a:latin typeface="Times New Roman"/>
                <a:cs typeface="Times New Roman"/>
              </a:rPr>
              <a:t>r</a:t>
            </a:r>
            <a:r>
              <a:rPr dirty="0" smtClean="0" sz="1150">
                <a:solidFill>
                  <a:srgbClr val="373340"/>
                </a:solidFill>
                <a:latin typeface="Times New Roman"/>
                <a:cs typeface="Times New Roman"/>
              </a:rPr>
              <a:t>u</a:t>
            </a:r>
            <a:r>
              <a:rPr dirty="0" smtClean="0" sz="1150">
                <a:solidFill>
                  <a:srgbClr val="364256"/>
                </a:solidFill>
                <a:latin typeface="Times New Roman"/>
                <a:cs typeface="Times New Roman"/>
              </a:rPr>
              <a:t>n</a:t>
            </a:r>
            <a:r>
              <a:rPr dirty="0" smtClean="0" sz="1150" spc="34">
                <a:solidFill>
                  <a:srgbClr val="364256"/>
                </a:solidFill>
                <a:latin typeface="Times New Roman"/>
                <a:cs typeface="Times New Roman"/>
              </a:rPr>
              <a:t> </a:t>
            </a:r>
            <a:r>
              <a:rPr dirty="0" smtClean="0" sz="1150" spc="0">
                <a:solidFill>
                  <a:srgbClr val="373340"/>
                </a:solidFill>
                <a:latin typeface="Times New Roman"/>
                <a:cs typeface="Times New Roman"/>
              </a:rPr>
              <a:t>a</a:t>
            </a:r>
            <a:r>
              <a:rPr dirty="0" smtClean="0" sz="1150" spc="0">
                <a:solidFill>
                  <a:srgbClr val="373340"/>
                </a:solidFill>
                <a:latin typeface="Times New Roman"/>
                <a:cs typeface="Times New Roman"/>
              </a:rPr>
              <a:t>g</a:t>
            </a:r>
            <a:r>
              <a:rPr dirty="0" smtClean="0" sz="1150" spc="0">
                <a:solidFill>
                  <a:srgbClr val="373340"/>
                </a:solidFill>
                <a:latin typeface="Times New Roman"/>
                <a:cs typeface="Times New Roman"/>
              </a:rPr>
              <a:t>a</a:t>
            </a:r>
            <a:r>
              <a:rPr dirty="0" smtClean="0" sz="1150" spc="0">
                <a:solidFill>
                  <a:srgbClr val="37536A"/>
                </a:solidFill>
                <a:latin typeface="Times New Roman"/>
                <a:cs typeface="Times New Roman"/>
              </a:rPr>
              <a:t>i</a:t>
            </a:r>
            <a:r>
              <a:rPr dirty="0" smtClean="0" sz="1150" spc="0">
                <a:solidFill>
                  <a:srgbClr val="4F3D41"/>
                </a:solidFill>
                <a:latin typeface="Times New Roman"/>
                <a:cs typeface="Times New Roman"/>
              </a:rPr>
              <a:t>n</a:t>
            </a:r>
            <a:r>
              <a:rPr dirty="0" smtClean="0" sz="1150" spc="0">
                <a:solidFill>
                  <a:srgbClr val="364256"/>
                </a:solidFill>
                <a:latin typeface="Times New Roman"/>
                <a:cs typeface="Times New Roman"/>
              </a:rPr>
              <a:t>.</a:t>
            </a:r>
            <a:endParaRPr sz="115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869346" y="3063029"/>
            <a:ext cx="679866" cy="203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0"/>
              </a:lnSpc>
              <a:spcBef>
                <a:spcPts val="76"/>
              </a:spcBef>
            </a:pPr>
            <a:r>
              <a:rPr dirty="0" smtClean="0" sz="1400" b="1">
                <a:solidFill>
                  <a:srgbClr val="373340"/>
                </a:solidFill>
                <a:latin typeface="Arial"/>
                <a:cs typeface="Arial"/>
              </a:rPr>
              <a:t>C</a:t>
            </a:r>
            <a:r>
              <a:rPr dirty="0" smtClean="0" sz="1400" b="1">
                <a:solidFill>
                  <a:srgbClr val="373340"/>
                </a:solidFill>
                <a:latin typeface="Arial"/>
                <a:cs typeface="Arial"/>
              </a:rPr>
              <a:t>l</a:t>
            </a:r>
            <a:r>
              <a:rPr dirty="0" smtClean="0" sz="1400" b="1">
                <a:solidFill>
                  <a:srgbClr val="373340"/>
                </a:solidFill>
                <a:latin typeface="Arial"/>
                <a:cs typeface="Arial"/>
              </a:rPr>
              <a:t>e</a:t>
            </a:r>
            <a:r>
              <a:rPr dirty="0" smtClean="0" sz="1400" b="1">
                <a:solidFill>
                  <a:srgbClr val="373340"/>
                </a:solidFill>
                <a:latin typeface="Arial"/>
                <a:cs typeface="Arial"/>
              </a:rPr>
              <a:t>a</a:t>
            </a:r>
            <a:r>
              <a:rPr dirty="0" smtClean="0" sz="1400" b="1">
                <a:solidFill>
                  <a:srgbClr val="364256"/>
                </a:solidFill>
                <a:latin typeface="Arial"/>
                <a:cs typeface="Arial"/>
              </a:rPr>
              <a:t>n</a:t>
            </a:r>
            <a:r>
              <a:rPr dirty="0" smtClean="0" sz="1400" b="1">
                <a:solidFill>
                  <a:srgbClr val="373340"/>
                </a:solidFill>
                <a:latin typeface="Arial"/>
                <a:cs typeface="Arial"/>
              </a:rPr>
              <a:t>u</a:t>
            </a:r>
            <a:r>
              <a:rPr dirty="0" smtClean="0" sz="1400" b="1">
                <a:solidFill>
                  <a:srgbClr val="373340"/>
                </a:solidFill>
                <a:latin typeface="Arial"/>
                <a:cs typeface="Arial"/>
              </a:rPr>
              <a:t>p</a:t>
            </a:r>
            <a:endParaRPr sz="1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785660" y="4891970"/>
            <a:ext cx="1566980" cy="37536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22478">
              <a:lnSpc>
                <a:spcPts val="1300"/>
              </a:lnSpc>
              <a:spcBef>
                <a:spcPts val="65"/>
              </a:spcBef>
            </a:pPr>
            <a:r>
              <a:rPr dirty="0" smtClean="0" sz="1150">
                <a:solidFill>
                  <a:srgbClr val="5E5353"/>
                </a:solidFill>
                <a:latin typeface="Times New Roman"/>
                <a:cs typeface="Times New Roman"/>
              </a:rPr>
              <a:t>U</a:t>
            </a:r>
            <a:r>
              <a:rPr dirty="0" smtClean="0" sz="1150">
                <a:solidFill>
                  <a:srgbClr val="373340"/>
                </a:solidFill>
                <a:latin typeface="Times New Roman"/>
                <a:cs typeface="Times New Roman"/>
              </a:rPr>
              <a:t>n</a:t>
            </a:r>
            <a:r>
              <a:rPr dirty="0" smtClean="0" sz="1150">
                <a:solidFill>
                  <a:srgbClr val="694541"/>
                </a:solidFill>
                <a:latin typeface="Times New Roman"/>
                <a:cs typeface="Times New Roman"/>
              </a:rPr>
              <a:t>l</a:t>
            </a:r>
            <a:r>
              <a:rPr dirty="0" smtClean="0" sz="1150">
                <a:solidFill>
                  <a:srgbClr val="373340"/>
                </a:solidFill>
                <a:latin typeface="Times New Roman"/>
                <a:cs typeface="Times New Roman"/>
              </a:rPr>
              <a:t>o</a:t>
            </a:r>
            <a:r>
              <a:rPr dirty="0" smtClean="0" sz="1150">
                <a:solidFill>
                  <a:srgbClr val="373340"/>
                </a:solidFill>
                <a:latin typeface="Times New Roman"/>
                <a:cs typeface="Times New Roman"/>
              </a:rPr>
              <a:t>c</a:t>
            </a:r>
            <a:r>
              <a:rPr dirty="0" smtClean="0" sz="1150">
                <a:solidFill>
                  <a:srgbClr val="364256"/>
                </a:solidFill>
                <a:latin typeface="Times New Roman"/>
                <a:cs typeface="Times New Roman"/>
              </a:rPr>
              <a:t>k</a:t>
            </a:r>
            <a:r>
              <a:rPr dirty="0" smtClean="0" sz="1150" spc="-34">
                <a:solidFill>
                  <a:srgbClr val="364256"/>
                </a:solidFill>
                <a:latin typeface="Times New Roman"/>
                <a:cs typeface="Times New Roman"/>
              </a:rPr>
              <a:t> </a:t>
            </a:r>
            <a:r>
              <a:rPr dirty="0" smtClean="0" sz="1150" spc="0">
                <a:solidFill>
                  <a:srgbClr val="373340"/>
                </a:solidFill>
                <a:latin typeface="Times New Roman"/>
                <a:cs typeface="Times New Roman"/>
              </a:rPr>
              <a:t>t</a:t>
            </a:r>
            <a:r>
              <a:rPr dirty="0" smtClean="0" sz="1150" spc="0">
                <a:solidFill>
                  <a:srgbClr val="373340"/>
                </a:solidFill>
                <a:latin typeface="Times New Roman"/>
                <a:cs typeface="Times New Roman"/>
              </a:rPr>
              <a:t>h</a:t>
            </a:r>
            <a:r>
              <a:rPr dirty="0" smtClean="0" sz="1150" spc="0">
                <a:solidFill>
                  <a:srgbClr val="373340"/>
                </a:solidFill>
                <a:latin typeface="Times New Roman"/>
                <a:cs typeface="Times New Roman"/>
              </a:rPr>
              <a:t>e</a:t>
            </a:r>
            <a:r>
              <a:rPr dirty="0" smtClean="0" sz="1150" spc="-27">
                <a:solidFill>
                  <a:srgbClr val="373340"/>
                </a:solidFill>
                <a:latin typeface="Times New Roman"/>
                <a:cs typeface="Times New Roman"/>
              </a:rPr>
              <a:t> </a:t>
            </a:r>
            <a:r>
              <a:rPr dirty="0" smtClean="0" sz="1150" spc="0">
                <a:solidFill>
                  <a:srgbClr val="4F3D41"/>
                </a:solidFill>
                <a:latin typeface="Times New Roman"/>
                <a:cs typeface="Times New Roman"/>
              </a:rPr>
              <a:t>m</a:t>
            </a:r>
            <a:r>
              <a:rPr dirty="0" smtClean="0" sz="1150" spc="0">
                <a:solidFill>
                  <a:srgbClr val="373340"/>
                </a:solidFill>
                <a:latin typeface="Times New Roman"/>
                <a:cs typeface="Times New Roman"/>
              </a:rPr>
              <a:t>a</a:t>
            </a:r>
            <a:r>
              <a:rPr dirty="0" smtClean="0" sz="1150" spc="0">
                <a:solidFill>
                  <a:srgbClr val="694541"/>
                </a:solidFill>
                <a:latin typeface="Times New Roman"/>
                <a:cs typeface="Times New Roman"/>
              </a:rPr>
              <a:t>i</a:t>
            </a:r>
            <a:r>
              <a:rPr dirty="0" smtClean="0" sz="1150" spc="0">
                <a:solidFill>
                  <a:srgbClr val="364256"/>
                </a:solidFill>
                <a:latin typeface="Times New Roman"/>
                <a:cs typeface="Times New Roman"/>
              </a:rPr>
              <a:t>n</a:t>
            </a:r>
            <a:r>
              <a:rPr dirty="0" smtClean="0" sz="1150" spc="237">
                <a:solidFill>
                  <a:srgbClr val="364256"/>
                </a:solidFill>
                <a:latin typeface="Times New Roman"/>
                <a:cs typeface="Times New Roman"/>
              </a:rPr>
              <a:t> </a:t>
            </a:r>
            <a:r>
              <a:rPr dirty="0" smtClean="0" sz="1150" spc="0">
                <a:solidFill>
                  <a:srgbClr val="4F3D41"/>
                </a:solidFill>
                <a:latin typeface="Times New Roman"/>
                <a:cs typeface="Times New Roman"/>
              </a:rPr>
              <a:t>t</a:t>
            </a:r>
            <a:r>
              <a:rPr dirty="0" smtClean="0" sz="1150" spc="0">
                <a:solidFill>
                  <a:srgbClr val="373340"/>
                </a:solidFill>
                <a:latin typeface="Times New Roman"/>
                <a:cs typeface="Times New Roman"/>
              </a:rPr>
              <a:t>a</a:t>
            </a:r>
            <a:r>
              <a:rPr dirty="0" smtClean="0" sz="1150" spc="0">
                <a:solidFill>
                  <a:srgbClr val="373340"/>
                </a:solidFill>
                <a:latin typeface="Times New Roman"/>
                <a:cs typeface="Times New Roman"/>
              </a:rPr>
              <a:t>b</a:t>
            </a:r>
            <a:r>
              <a:rPr dirty="0" smtClean="0" sz="1150" spc="0">
                <a:solidFill>
                  <a:srgbClr val="4F3D41"/>
                </a:solidFill>
                <a:latin typeface="Times New Roman"/>
                <a:cs typeface="Times New Roman"/>
              </a:rPr>
              <a:t>l</a:t>
            </a:r>
            <a:r>
              <a:rPr dirty="0" smtClean="0" sz="1150" spc="0">
                <a:solidFill>
                  <a:srgbClr val="373340"/>
                </a:solidFill>
                <a:latin typeface="Times New Roman"/>
                <a:cs typeface="Times New Roman"/>
              </a:rPr>
              <a:t>e</a:t>
            </a:r>
            <a:r>
              <a:rPr dirty="0" smtClean="0" sz="1150" spc="0">
                <a:solidFill>
                  <a:srgbClr val="5E5353"/>
                </a:solidFill>
                <a:latin typeface="Times New Roman"/>
                <a:cs typeface="Times New Roman"/>
              </a:rPr>
              <a:t>,</a:t>
            </a:r>
            <a:endParaRPr sz="1150">
              <a:latin typeface="Times New Roman"/>
              <a:cs typeface="Times New Roman"/>
            </a:endParaRPr>
          </a:p>
          <a:p>
            <a:pPr marL="12700">
              <a:lnSpc>
                <a:spcPct val="95825"/>
              </a:lnSpc>
              <a:spcBef>
                <a:spcPts val="185"/>
              </a:spcBef>
            </a:pPr>
            <a:r>
              <a:rPr dirty="0" smtClean="0" sz="1150" spc="0">
                <a:solidFill>
                  <a:srgbClr val="4F3D41"/>
                </a:solidFill>
                <a:latin typeface="Times New Roman"/>
                <a:cs typeface="Times New Roman"/>
              </a:rPr>
              <a:t>b</a:t>
            </a:r>
            <a:r>
              <a:rPr dirty="0" smtClean="0" sz="1150" spc="0">
                <a:solidFill>
                  <a:srgbClr val="373340"/>
                </a:solidFill>
                <a:latin typeface="Times New Roman"/>
                <a:cs typeface="Times New Roman"/>
              </a:rPr>
              <a:t>y</a:t>
            </a:r>
            <a:r>
              <a:rPr dirty="0" smtClean="0" sz="1150" spc="97">
                <a:solidFill>
                  <a:srgbClr val="373340"/>
                </a:solidFill>
                <a:latin typeface="Times New Roman"/>
                <a:cs typeface="Times New Roman"/>
              </a:rPr>
              <a:t> </a:t>
            </a:r>
            <a:r>
              <a:rPr dirty="0" smtClean="0" sz="1150" spc="0">
                <a:solidFill>
                  <a:srgbClr val="373340"/>
                </a:solidFill>
                <a:latin typeface="Times New Roman"/>
                <a:cs typeface="Times New Roman"/>
              </a:rPr>
              <a:t>u</a:t>
            </a:r>
            <a:r>
              <a:rPr dirty="0" smtClean="0" sz="1150" spc="0">
                <a:solidFill>
                  <a:srgbClr val="373340"/>
                </a:solidFill>
                <a:latin typeface="Times New Roman"/>
                <a:cs typeface="Times New Roman"/>
              </a:rPr>
              <a:t>s</a:t>
            </a:r>
            <a:r>
              <a:rPr dirty="0" smtClean="0" sz="1150" spc="0">
                <a:solidFill>
                  <a:srgbClr val="4F3D41"/>
                </a:solidFill>
                <a:latin typeface="Times New Roman"/>
                <a:cs typeface="Times New Roman"/>
              </a:rPr>
              <a:t>i</a:t>
            </a:r>
            <a:r>
              <a:rPr dirty="0" smtClean="0" sz="1150" spc="0">
                <a:solidFill>
                  <a:srgbClr val="364256"/>
                </a:solidFill>
                <a:latin typeface="Times New Roman"/>
                <a:cs typeface="Times New Roman"/>
              </a:rPr>
              <a:t>n</a:t>
            </a:r>
            <a:r>
              <a:rPr dirty="0" smtClean="0" sz="1150" spc="0">
                <a:solidFill>
                  <a:srgbClr val="373340"/>
                </a:solidFill>
                <a:latin typeface="Times New Roman"/>
                <a:cs typeface="Times New Roman"/>
              </a:rPr>
              <a:t>g</a:t>
            </a:r>
            <a:r>
              <a:rPr dirty="0" smtClean="0" sz="1150" spc="0">
                <a:solidFill>
                  <a:srgbClr val="373340"/>
                </a:solidFill>
                <a:latin typeface="Times New Roman"/>
                <a:cs typeface="Times New Roman"/>
              </a:rPr>
              <a:t> </a:t>
            </a:r>
            <a:r>
              <a:rPr dirty="0" smtClean="0" sz="1150" spc="0">
                <a:solidFill>
                  <a:srgbClr val="373340"/>
                </a:solidFill>
                <a:latin typeface="Times New Roman"/>
                <a:cs typeface="Times New Roman"/>
              </a:rPr>
              <a:t>t</a:t>
            </a:r>
            <a:r>
              <a:rPr dirty="0" smtClean="0" sz="1150" spc="0">
                <a:solidFill>
                  <a:srgbClr val="373340"/>
                </a:solidFill>
                <a:latin typeface="Times New Roman"/>
                <a:cs typeface="Times New Roman"/>
              </a:rPr>
              <a:t>h</a:t>
            </a:r>
            <a:r>
              <a:rPr dirty="0" smtClean="0" sz="1150" spc="0">
                <a:solidFill>
                  <a:srgbClr val="373340"/>
                </a:solidFill>
                <a:latin typeface="Times New Roman"/>
                <a:cs typeface="Times New Roman"/>
              </a:rPr>
              <a:t>e</a:t>
            </a:r>
            <a:r>
              <a:rPr dirty="0" smtClean="0" sz="1150" spc="10">
                <a:solidFill>
                  <a:srgbClr val="373340"/>
                </a:solidFill>
                <a:latin typeface="Times New Roman"/>
                <a:cs typeface="Times New Roman"/>
              </a:rPr>
              <a:t> </a:t>
            </a:r>
            <a:r>
              <a:rPr dirty="0" smtClean="0" sz="1150" spc="0">
                <a:solidFill>
                  <a:srgbClr val="373340"/>
                </a:solidFill>
                <a:latin typeface="Times New Roman"/>
                <a:cs typeface="Times New Roman"/>
              </a:rPr>
              <a:t>c</a:t>
            </a:r>
            <a:r>
              <a:rPr dirty="0" smtClean="0" sz="1150" spc="0">
                <a:solidFill>
                  <a:srgbClr val="373340"/>
                </a:solidFill>
                <a:latin typeface="Times New Roman"/>
                <a:cs typeface="Times New Roman"/>
              </a:rPr>
              <a:t>o</a:t>
            </a:r>
            <a:r>
              <a:rPr dirty="0" smtClean="0" sz="1150" spc="0">
                <a:solidFill>
                  <a:srgbClr val="373340"/>
                </a:solidFill>
                <a:latin typeface="Times New Roman"/>
                <a:cs typeface="Times New Roman"/>
              </a:rPr>
              <a:t>m</a:t>
            </a:r>
            <a:r>
              <a:rPr dirty="0" smtClean="0" sz="1150" spc="0">
                <a:solidFill>
                  <a:srgbClr val="4F3D41"/>
                </a:solidFill>
                <a:latin typeface="Times New Roman"/>
                <a:cs typeface="Times New Roman"/>
              </a:rPr>
              <a:t>m</a:t>
            </a:r>
            <a:r>
              <a:rPr dirty="0" smtClean="0" sz="1150" spc="0">
                <a:solidFill>
                  <a:srgbClr val="373340"/>
                </a:solidFill>
                <a:latin typeface="Times New Roman"/>
                <a:cs typeface="Times New Roman"/>
              </a:rPr>
              <a:t>a</a:t>
            </a:r>
            <a:r>
              <a:rPr dirty="0" smtClean="0" sz="1150" spc="0">
                <a:solidFill>
                  <a:srgbClr val="373340"/>
                </a:solidFill>
                <a:latin typeface="Times New Roman"/>
                <a:cs typeface="Times New Roman"/>
              </a:rPr>
              <a:t>n</a:t>
            </a:r>
            <a:r>
              <a:rPr dirty="0" smtClean="0" sz="1150" spc="0">
                <a:solidFill>
                  <a:srgbClr val="364256"/>
                </a:solidFill>
                <a:latin typeface="Times New Roman"/>
                <a:cs typeface="Times New Roman"/>
              </a:rPr>
              <a:t>d</a:t>
            </a:r>
            <a:r>
              <a:rPr dirty="0" smtClean="0" sz="1150" spc="0">
                <a:solidFill>
                  <a:srgbClr val="4F3D41"/>
                </a:solidFill>
                <a:latin typeface="Times New Roman"/>
                <a:cs typeface="Times New Roman"/>
              </a:rPr>
              <a:t>.</a:t>
            </a:r>
            <a:endParaRPr sz="115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38057" y="5001116"/>
            <a:ext cx="1442036" cy="36626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ts val="1300"/>
              </a:lnSpc>
              <a:spcBef>
                <a:spcPts val="65"/>
              </a:spcBef>
            </a:pPr>
            <a:r>
              <a:rPr dirty="0" smtClean="0" sz="1150">
                <a:solidFill>
                  <a:srgbClr val="373340"/>
                </a:solidFill>
                <a:latin typeface="Times New Roman"/>
                <a:cs typeface="Times New Roman"/>
              </a:rPr>
              <a:t>C</a:t>
            </a:r>
            <a:r>
              <a:rPr dirty="0" smtClean="0" sz="1150">
                <a:solidFill>
                  <a:srgbClr val="373340"/>
                </a:solidFill>
                <a:latin typeface="Times New Roman"/>
                <a:cs typeface="Times New Roman"/>
              </a:rPr>
              <a:t>o</a:t>
            </a:r>
            <a:r>
              <a:rPr dirty="0" smtClean="0" sz="1150">
                <a:solidFill>
                  <a:srgbClr val="373340"/>
                </a:solidFill>
                <a:latin typeface="Times New Roman"/>
                <a:cs typeface="Times New Roman"/>
              </a:rPr>
              <a:t>r</a:t>
            </a:r>
            <a:r>
              <a:rPr dirty="0" smtClean="0" sz="1150">
                <a:solidFill>
                  <a:srgbClr val="4F3D41"/>
                </a:solidFill>
                <a:latin typeface="Times New Roman"/>
                <a:cs typeface="Times New Roman"/>
              </a:rPr>
              <a:t>r</a:t>
            </a:r>
            <a:r>
              <a:rPr dirty="0" smtClean="0" sz="1150">
                <a:solidFill>
                  <a:srgbClr val="373340"/>
                </a:solidFill>
                <a:latin typeface="Times New Roman"/>
                <a:cs typeface="Times New Roman"/>
              </a:rPr>
              <a:t>e</a:t>
            </a:r>
            <a:r>
              <a:rPr dirty="0" smtClean="0" sz="1150">
                <a:solidFill>
                  <a:srgbClr val="373340"/>
                </a:solidFill>
                <a:latin typeface="Times New Roman"/>
                <a:cs typeface="Times New Roman"/>
              </a:rPr>
              <a:t>c</a:t>
            </a:r>
            <a:r>
              <a:rPr dirty="0" smtClean="0" sz="1150">
                <a:solidFill>
                  <a:srgbClr val="373340"/>
                </a:solidFill>
                <a:latin typeface="Times New Roman"/>
                <a:cs typeface="Times New Roman"/>
              </a:rPr>
              <a:t>t</a:t>
            </a:r>
            <a:r>
              <a:rPr dirty="0" smtClean="0" sz="1150">
                <a:solidFill>
                  <a:srgbClr val="373340"/>
                </a:solidFill>
                <a:latin typeface="Times New Roman"/>
                <a:cs typeface="Times New Roman"/>
              </a:rPr>
              <a:t> </a:t>
            </a:r>
            <a:r>
              <a:rPr dirty="0" smtClean="0" sz="1150" spc="0">
                <a:solidFill>
                  <a:srgbClr val="364256"/>
                </a:solidFill>
                <a:latin typeface="Times New Roman"/>
                <a:cs typeface="Times New Roman"/>
              </a:rPr>
              <a:t>t</a:t>
            </a:r>
            <a:r>
              <a:rPr dirty="0" smtClean="0" sz="1150" spc="0">
                <a:solidFill>
                  <a:srgbClr val="364256"/>
                </a:solidFill>
                <a:latin typeface="Times New Roman"/>
                <a:cs typeface="Times New Roman"/>
              </a:rPr>
              <a:t>h</a:t>
            </a:r>
            <a:r>
              <a:rPr dirty="0" smtClean="0" sz="1150" spc="0">
                <a:solidFill>
                  <a:srgbClr val="373340"/>
                </a:solidFill>
                <a:latin typeface="Times New Roman"/>
                <a:cs typeface="Times New Roman"/>
              </a:rPr>
              <a:t>e</a:t>
            </a:r>
            <a:r>
              <a:rPr dirty="0" smtClean="0" sz="1150" spc="0">
                <a:solidFill>
                  <a:srgbClr val="373340"/>
                </a:solidFill>
                <a:latin typeface="Times New Roman"/>
                <a:cs typeface="Times New Roman"/>
              </a:rPr>
              <a:t> </a:t>
            </a:r>
            <a:r>
              <a:rPr dirty="0" smtClean="0" sz="1150" spc="24">
                <a:solidFill>
                  <a:srgbClr val="373340"/>
                </a:solidFill>
                <a:latin typeface="Times New Roman"/>
                <a:cs typeface="Times New Roman"/>
              </a:rPr>
              <a:t> </a:t>
            </a:r>
            <a:r>
              <a:rPr dirty="0" smtClean="0" sz="1150" spc="0">
                <a:solidFill>
                  <a:srgbClr val="373340"/>
                </a:solidFill>
                <a:latin typeface="Times New Roman"/>
                <a:cs typeface="Times New Roman"/>
              </a:rPr>
              <a:t>s</a:t>
            </a:r>
            <a:r>
              <a:rPr dirty="0" smtClean="0" sz="1150" spc="0">
                <a:solidFill>
                  <a:srgbClr val="4F3D41"/>
                </a:solidFill>
                <a:latin typeface="Times New Roman"/>
                <a:cs typeface="Times New Roman"/>
              </a:rPr>
              <a:t>c</a:t>
            </a:r>
            <a:r>
              <a:rPr dirty="0" smtClean="0" sz="1150" spc="0">
                <a:solidFill>
                  <a:srgbClr val="373340"/>
                </a:solidFill>
                <a:latin typeface="Times New Roman"/>
                <a:cs typeface="Times New Roman"/>
              </a:rPr>
              <a:t>r</a:t>
            </a:r>
            <a:r>
              <a:rPr dirty="0" smtClean="0" sz="1150" spc="0">
                <a:solidFill>
                  <a:srgbClr val="4F3D41"/>
                </a:solidFill>
                <a:latin typeface="Times New Roman"/>
                <a:cs typeface="Times New Roman"/>
              </a:rPr>
              <a:t>i</a:t>
            </a:r>
            <a:r>
              <a:rPr dirty="0" smtClean="0" sz="1150" spc="0">
                <a:solidFill>
                  <a:srgbClr val="373340"/>
                </a:solidFill>
                <a:latin typeface="Times New Roman"/>
                <a:cs typeface="Times New Roman"/>
              </a:rPr>
              <a:t>p</a:t>
            </a:r>
            <a:r>
              <a:rPr dirty="0" smtClean="0" sz="1150" spc="0">
                <a:solidFill>
                  <a:srgbClr val="373340"/>
                </a:solidFill>
                <a:latin typeface="Times New Roman"/>
                <a:cs typeface="Times New Roman"/>
              </a:rPr>
              <a:t>t</a:t>
            </a:r>
            <a:r>
              <a:rPr dirty="0" smtClean="0" sz="1150" spc="-39">
                <a:solidFill>
                  <a:srgbClr val="373340"/>
                </a:solidFill>
                <a:latin typeface="Times New Roman"/>
                <a:cs typeface="Times New Roman"/>
              </a:rPr>
              <a:t> </a:t>
            </a:r>
            <a:r>
              <a:rPr dirty="0" smtClean="0" sz="1150" spc="0">
                <a:solidFill>
                  <a:srgbClr val="373340"/>
                </a:solidFill>
                <a:latin typeface="Times New Roman"/>
                <a:cs typeface="Times New Roman"/>
              </a:rPr>
              <a:t>a</a:t>
            </a:r>
            <a:r>
              <a:rPr dirty="0" smtClean="0" sz="1150" spc="0">
                <a:solidFill>
                  <a:srgbClr val="364256"/>
                </a:solidFill>
                <a:latin typeface="Times New Roman"/>
                <a:cs typeface="Times New Roman"/>
              </a:rPr>
              <a:t>n</a:t>
            </a:r>
            <a:r>
              <a:rPr dirty="0" smtClean="0" sz="1150" spc="0">
                <a:solidFill>
                  <a:srgbClr val="364256"/>
                </a:solidFill>
                <a:latin typeface="Times New Roman"/>
                <a:cs typeface="Times New Roman"/>
              </a:rPr>
              <a:t>d</a:t>
            </a:r>
            <a:endParaRPr sz="1150">
              <a:latin typeface="Times New Roman"/>
              <a:cs typeface="Times New Roman"/>
            </a:endParaRPr>
          </a:p>
          <a:p>
            <a:pPr marL="302586" marR="286537" algn="ctr">
              <a:lnSpc>
                <a:spcPct val="95825"/>
              </a:lnSpc>
              <a:spcBef>
                <a:spcPts val="114"/>
              </a:spcBef>
            </a:pPr>
            <a:r>
              <a:rPr dirty="0" smtClean="0" sz="1150">
                <a:solidFill>
                  <a:srgbClr val="373340"/>
                </a:solidFill>
                <a:latin typeface="Times New Roman"/>
                <a:cs typeface="Times New Roman"/>
              </a:rPr>
              <a:t>R</a:t>
            </a:r>
            <a:r>
              <a:rPr dirty="0" smtClean="0" sz="1150">
                <a:solidFill>
                  <a:srgbClr val="373340"/>
                </a:solidFill>
                <a:latin typeface="Times New Roman"/>
                <a:cs typeface="Times New Roman"/>
              </a:rPr>
              <a:t>e</a:t>
            </a:r>
            <a:r>
              <a:rPr dirty="0" smtClean="0" sz="1150">
                <a:solidFill>
                  <a:srgbClr val="37536A"/>
                </a:solidFill>
                <a:latin typeface="Times New Roman"/>
                <a:cs typeface="Times New Roman"/>
              </a:rPr>
              <a:t>r</a:t>
            </a:r>
            <a:r>
              <a:rPr dirty="0" smtClean="0" sz="1150">
                <a:solidFill>
                  <a:srgbClr val="373340"/>
                </a:solidFill>
                <a:latin typeface="Times New Roman"/>
                <a:cs typeface="Times New Roman"/>
              </a:rPr>
              <a:t>u</a:t>
            </a:r>
            <a:r>
              <a:rPr dirty="0" smtClean="0" sz="1150">
                <a:solidFill>
                  <a:srgbClr val="5E5353"/>
                </a:solidFill>
                <a:latin typeface="Times New Roman"/>
                <a:cs typeface="Times New Roman"/>
              </a:rPr>
              <a:t>n</a:t>
            </a:r>
            <a:r>
              <a:rPr dirty="0" smtClean="0" sz="1150" spc="34">
                <a:solidFill>
                  <a:srgbClr val="5E5353"/>
                </a:solidFill>
                <a:latin typeface="Times New Roman"/>
                <a:cs typeface="Times New Roman"/>
              </a:rPr>
              <a:t> </a:t>
            </a:r>
            <a:r>
              <a:rPr dirty="0" smtClean="0" sz="1150" spc="0">
                <a:solidFill>
                  <a:srgbClr val="373340"/>
                </a:solidFill>
                <a:latin typeface="Times New Roman"/>
                <a:cs typeface="Times New Roman"/>
              </a:rPr>
              <a:t>ag</a:t>
            </a:r>
            <a:r>
              <a:rPr dirty="0" smtClean="0" sz="1150" spc="0">
                <a:solidFill>
                  <a:srgbClr val="373340"/>
                </a:solidFill>
                <a:latin typeface="Times New Roman"/>
                <a:cs typeface="Times New Roman"/>
              </a:rPr>
              <a:t>a</a:t>
            </a:r>
            <a:r>
              <a:rPr dirty="0" smtClean="0" sz="1150" spc="0">
                <a:solidFill>
                  <a:srgbClr val="37536A"/>
                </a:solidFill>
                <a:latin typeface="Times New Roman"/>
                <a:cs typeface="Times New Roman"/>
              </a:rPr>
              <a:t>i</a:t>
            </a:r>
            <a:r>
              <a:rPr dirty="0" smtClean="0" sz="1150" spc="0">
                <a:solidFill>
                  <a:srgbClr val="373340"/>
                </a:solidFill>
                <a:latin typeface="Times New Roman"/>
                <a:cs typeface="Times New Roman"/>
              </a:rPr>
              <a:t>n</a:t>
            </a:r>
            <a:r>
              <a:rPr dirty="0" smtClean="0" sz="1150" spc="0">
                <a:solidFill>
                  <a:srgbClr val="4F3D41"/>
                </a:solidFill>
                <a:latin typeface="Times New Roman"/>
                <a:cs typeface="Times New Roman"/>
              </a:rPr>
              <a:t>.</a:t>
            </a:r>
            <a:endParaRPr sz="115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822046" y="5496307"/>
            <a:ext cx="3337490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20"/>
              </a:lnSpc>
              <a:spcBef>
                <a:spcPts val="55"/>
              </a:spcBef>
            </a:pPr>
            <a:r>
              <a:rPr dirty="0" smtClean="0" sz="1000" i="1">
                <a:solidFill>
                  <a:srgbClr val="373340"/>
                </a:solidFill>
                <a:latin typeface="Arial"/>
                <a:cs typeface="Arial"/>
              </a:rPr>
              <a:t>R</a:t>
            </a:r>
            <a:r>
              <a:rPr dirty="0" smtClean="0" sz="1000" i="1">
                <a:solidFill>
                  <a:srgbClr val="373340"/>
                </a:solidFill>
                <a:latin typeface="Arial"/>
                <a:cs typeface="Arial"/>
              </a:rPr>
              <a:t>E</a:t>
            </a:r>
            <a:r>
              <a:rPr dirty="0" smtClean="0" sz="1000" i="1">
                <a:solidFill>
                  <a:srgbClr val="373340"/>
                </a:solidFill>
                <a:latin typeface="Arial"/>
                <a:cs typeface="Arial"/>
              </a:rPr>
              <a:t>L</a:t>
            </a:r>
            <a:r>
              <a:rPr dirty="0" smtClean="0" sz="1000" i="1">
                <a:solidFill>
                  <a:srgbClr val="373340"/>
                </a:solidFill>
                <a:latin typeface="Arial"/>
                <a:cs typeface="Arial"/>
              </a:rPr>
              <a:t>E</a:t>
            </a:r>
            <a:r>
              <a:rPr dirty="0" smtClean="0" sz="1000" i="1">
                <a:solidFill>
                  <a:srgbClr val="373340"/>
                </a:solidFill>
                <a:latin typeface="Arial"/>
                <a:cs typeface="Arial"/>
              </a:rPr>
              <a:t>AS</a:t>
            </a:r>
            <a:r>
              <a:rPr dirty="0" smtClean="0" sz="1000" i="1">
                <a:solidFill>
                  <a:srgbClr val="373340"/>
                </a:solidFill>
                <a:latin typeface="Arial"/>
                <a:cs typeface="Arial"/>
              </a:rPr>
              <a:t>E</a:t>
            </a:r>
            <a:r>
              <a:rPr dirty="0" smtClean="0" sz="1000" spc="-25" i="1">
                <a:solidFill>
                  <a:srgbClr val="373340"/>
                </a:solidFill>
                <a:latin typeface="Arial"/>
                <a:cs typeface="Arial"/>
              </a:rPr>
              <a:t> </a:t>
            </a:r>
            <a:r>
              <a:rPr dirty="0" smtClean="0" sz="1000" spc="0" i="1">
                <a:solidFill>
                  <a:srgbClr val="373340"/>
                </a:solidFill>
                <a:latin typeface="Arial"/>
                <a:cs typeface="Arial"/>
              </a:rPr>
              <a:t>M</a:t>
            </a:r>
            <a:r>
              <a:rPr dirty="0" smtClean="0" sz="1000" spc="0" i="1">
                <a:solidFill>
                  <a:srgbClr val="364256"/>
                </a:solidFill>
                <a:latin typeface="Arial"/>
                <a:cs typeface="Arial"/>
              </a:rPr>
              <a:t>L</a:t>
            </a:r>
            <a:r>
              <a:rPr dirty="0" smtClean="0" sz="1000" spc="0" i="1">
                <a:solidFill>
                  <a:srgbClr val="373340"/>
                </a:solidFill>
                <a:latin typeface="Arial"/>
                <a:cs typeface="Arial"/>
              </a:rPr>
              <a:t>O</a:t>
            </a:r>
            <a:r>
              <a:rPr dirty="0" smtClean="0" sz="1000" spc="0" i="1">
                <a:solidFill>
                  <a:srgbClr val="373340"/>
                </a:solidFill>
                <a:latin typeface="Arial"/>
                <a:cs typeface="Arial"/>
              </a:rPr>
              <a:t>A</a:t>
            </a:r>
            <a:r>
              <a:rPr dirty="0" smtClean="0" sz="1000" spc="0" i="1">
                <a:solidFill>
                  <a:srgbClr val="373340"/>
                </a:solidFill>
                <a:latin typeface="Arial"/>
                <a:cs typeface="Arial"/>
              </a:rPr>
              <a:t>D</a:t>
            </a:r>
            <a:r>
              <a:rPr dirty="0" smtClean="0" sz="1000" spc="9" i="1">
                <a:solidFill>
                  <a:srgbClr val="373340"/>
                </a:solidFill>
                <a:latin typeface="Arial"/>
                <a:cs typeface="Arial"/>
              </a:rPr>
              <a:t> </a:t>
            </a:r>
            <a:r>
              <a:rPr dirty="0" smtClean="0" sz="1000" spc="0" i="1">
                <a:solidFill>
                  <a:srgbClr val="373340"/>
                </a:solidFill>
                <a:latin typeface="Arial"/>
                <a:cs typeface="Arial"/>
              </a:rPr>
              <a:t>&lt;</a:t>
            </a:r>
            <a:r>
              <a:rPr dirty="0" smtClean="0" sz="1000" spc="0" i="1">
                <a:solidFill>
                  <a:srgbClr val="373340"/>
                </a:solidFill>
                <a:latin typeface="Arial"/>
                <a:cs typeface="Arial"/>
              </a:rPr>
              <a:t>D</a:t>
            </a:r>
            <a:r>
              <a:rPr dirty="0" smtClean="0" sz="1000" spc="0" i="1">
                <a:solidFill>
                  <a:srgbClr val="373340"/>
                </a:solidFill>
                <a:latin typeface="Arial"/>
                <a:cs typeface="Arial"/>
              </a:rPr>
              <a:t>A</a:t>
            </a:r>
            <a:r>
              <a:rPr dirty="0" smtClean="0" sz="1000" spc="0" i="1">
                <a:solidFill>
                  <a:srgbClr val="373340"/>
                </a:solidFill>
                <a:latin typeface="Arial"/>
                <a:cs typeface="Arial"/>
              </a:rPr>
              <a:t>T</a:t>
            </a:r>
            <a:r>
              <a:rPr dirty="0" smtClean="0" sz="1000" spc="0" i="1">
                <a:solidFill>
                  <a:srgbClr val="373340"/>
                </a:solidFill>
                <a:latin typeface="Arial"/>
                <a:cs typeface="Arial"/>
              </a:rPr>
              <a:t>A</a:t>
            </a:r>
            <a:r>
              <a:rPr dirty="0" smtClean="0" sz="1000" spc="0" i="1">
                <a:solidFill>
                  <a:srgbClr val="373340"/>
                </a:solidFill>
                <a:latin typeface="Arial"/>
                <a:cs typeface="Arial"/>
              </a:rPr>
              <a:t>B</a:t>
            </a:r>
            <a:r>
              <a:rPr dirty="0" smtClean="0" sz="1000" spc="0" i="1">
                <a:solidFill>
                  <a:srgbClr val="373340"/>
                </a:solidFill>
                <a:latin typeface="Arial"/>
                <a:cs typeface="Arial"/>
              </a:rPr>
              <a:t>AS</a:t>
            </a:r>
            <a:r>
              <a:rPr dirty="0" smtClean="0" sz="1000" spc="0" i="1">
                <a:solidFill>
                  <a:srgbClr val="373340"/>
                </a:solidFill>
                <a:latin typeface="Arial"/>
                <a:cs typeface="Arial"/>
              </a:rPr>
              <a:t>E</a:t>
            </a:r>
            <a:r>
              <a:rPr dirty="0" smtClean="0" sz="1000" spc="0" i="1">
                <a:solidFill>
                  <a:srgbClr val="364256"/>
                </a:solidFill>
                <a:latin typeface="Arial"/>
                <a:cs typeface="Arial"/>
              </a:rPr>
              <a:t>N</a:t>
            </a:r>
            <a:r>
              <a:rPr dirty="0" smtClean="0" sz="1000" spc="0" i="1">
                <a:solidFill>
                  <a:srgbClr val="373340"/>
                </a:solidFill>
                <a:latin typeface="Arial"/>
                <a:cs typeface="Arial"/>
              </a:rPr>
              <a:t>A</a:t>
            </a:r>
            <a:r>
              <a:rPr dirty="0" smtClean="0" sz="1000" spc="0" i="1">
                <a:solidFill>
                  <a:srgbClr val="373340"/>
                </a:solidFill>
                <a:latin typeface="Arial"/>
                <a:cs typeface="Arial"/>
              </a:rPr>
              <a:t>M</a:t>
            </a:r>
            <a:r>
              <a:rPr dirty="0" smtClean="0" sz="1000" spc="0" i="1">
                <a:solidFill>
                  <a:srgbClr val="373340"/>
                </a:solidFill>
                <a:latin typeface="Arial"/>
                <a:cs typeface="Arial"/>
                <a:hlinkClick r:id="rId2"/>
              </a:rPr>
              <a:t>E</a:t>
            </a:r>
            <a:r>
              <a:rPr dirty="0" smtClean="0" sz="1000" spc="0" i="1">
                <a:solidFill>
                  <a:srgbClr val="626269"/>
                </a:solidFill>
                <a:latin typeface="Arial"/>
                <a:cs typeface="Arial"/>
                <a:hlinkClick r:id="rId2"/>
              </a:rPr>
              <a:t>.</a:t>
            </a:r>
            <a:r>
              <a:rPr dirty="0" smtClean="0" sz="1000" spc="0" i="1">
                <a:solidFill>
                  <a:srgbClr val="373340"/>
                </a:solidFill>
                <a:latin typeface="Arial"/>
                <a:cs typeface="Arial"/>
                <a:hlinkClick r:id="rId2"/>
              </a:rPr>
              <a:t>T</a:t>
            </a:r>
            <a:r>
              <a:rPr dirty="0" smtClean="0" sz="1000" spc="0" i="1">
                <a:solidFill>
                  <a:srgbClr val="373340"/>
                </a:solidFill>
                <a:latin typeface="Arial"/>
                <a:cs typeface="Arial"/>
                <a:hlinkClick r:id="rId2"/>
              </a:rPr>
              <a:t>A</a:t>
            </a:r>
            <a:r>
              <a:rPr dirty="0" smtClean="0" sz="1000" spc="0" i="1">
                <a:solidFill>
                  <a:srgbClr val="373340"/>
                </a:solidFill>
                <a:latin typeface="Arial"/>
                <a:cs typeface="Arial"/>
                <a:hlinkClick r:id="rId2"/>
              </a:rPr>
              <a:t>B</a:t>
            </a:r>
            <a:r>
              <a:rPr dirty="0" smtClean="0" sz="1000" spc="0" i="1">
                <a:solidFill>
                  <a:srgbClr val="373340"/>
                </a:solidFill>
                <a:latin typeface="Arial"/>
                <a:cs typeface="Arial"/>
                <a:hlinkClick r:id="rId2"/>
              </a:rPr>
              <a:t>LE</a:t>
            </a:r>
            <a:r>
              <a:rPr dirty="0" smtClean="0" sz="1000" spc="-25" i="1">
                <a:solidFill>
                  <a:srgbClr val="373340"/>
                </a:solidFill>
                <a:latin typeface="Arial"/>
                <a:cs typeface="Arial"/>
                <a:hlinkClick r:id="rId2"/>
              </a:rPr>
              <a:t> </a:t>
            </a:r>
            <a:r>
              <a:rPr dirty="0" smtClean="0" sz="1000" spc="0" i="1">
                <a:solidFill>
                  <a:srgbClr val="4F3D41"/>
                </a:solidFill>
                <a:latin typeface="Arial"/>
                <a:cs typeface="Arial"/>
                <a:hlinkClick r:id="rId2"/>
              </a:rPr>
              <a:t>N</a:t>
            </a:r>
            <a:r>
              <a:rPr dirty="0" smtClean="0" sz="1000" spc="0" i="1">
                <a:solidFill>
                  <a:srgbClr val="373340"/>
                </a:solidFill>
                <a:latin typeface="Arial"/>
                <a:cs typeface="Arial"/>
                <a:hlinkClick r:id="rId2"/>
              </a:rPr>
              <a:t>A</a:t>
            </a:r>
            <a:r>
              <a:rPr dirty="0" smtClean="0" sz="1000" spc="0" i="1">
                <a:solidFill>
                  <a:srgbClr val="373340"/>
                </a:solidFill>
                <a:latin typeface="Arial"/>
                <a:cs typeface="Arial"/>
                <a:hlinkClick r:id="rId2"/>
              </a:rPr>
              <a:t>M</a:t>
            </a:r>
            <a:r>
              <a:rPr dirty="0" smtClean="0" sz="1000" spc="0" i="1">
                <a:solidFill>
                  <a:srgbClr val="373340"/>
                </a:solidFill>
                <a:latin typeface="Arial"/>
                <a:cs typeface="Arial"/>
                <a:hlinkClick r:id="rId2"/>
              </a:rPr>
              <a:t>E</a:t>
            </a:r>
            <a:r>
              <a:rPr dirty="0" smtClean="0" sz="1000" spc="0" i="1">
                <a:solidFill>
                  <a:srgbClr val="373340"/>
                </a:solidFill>
                <a:latin typeface="Arial"/>
                <a:cs typeface="Arial"/>
                <a:hlinkClick r:id="rId2"/>
              </a:rPr>
              <a:t>&gt;</a:t>
            </a:r>
            <a:r>
              <a:rPr dirty="0" smtClean="0" sz="1000" spc="0" i="1">
                <a:solidFill>
                  <a:srgbClr val="37536A"/>
                </a:solidFill>
                <a:latin typeface="Arial"/>
                <a:cs typeface="Arial"/>
                <a:hlinkClick r:id="rId2"/>
              </a:rPr>
              <a:t>;</a:t>
            </a:r>
            <a:endParaRPr sz="10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208011" y="6312817"/>
            <a:ext cx="2395327" cy="1137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5"/>
              </a:spcBef>
            </a:pPr>
            <a:r>
              <a:rPr dirty="0" smtClean="0" sz="700" spc="4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700" spc="-16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mtClean="0" sz="700" spc="9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ti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dirty="0" smtClean="0" sz="7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ti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700" spc="16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ie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mtClean="0" sz="700" spc="9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y.</a:t>
            </a:r>
            <a:endParaRPr sz="7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7523479" y="6419497"/>
            <a:ext cx="2069283" cy="22047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indent="120395">
              <a:lnSpc>
                <a:spcPts val="804"/>
              </a:lnSpc>
              <a:spcBef>
                <a:spcPts val="5"/>
              </a:spcBef>
            </a:pP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Co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mtClean="0" sz="700" spc="-25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ig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mtClean="0" sz="700" spc="1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©</a:t>
            </a:r>
            <a:r>
              <a:rPr dirty="0" smtClean="0" sz="700" spc="-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2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0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1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5</a:t>
            </a:r>
            <a:r>
              <a:rPr dirty="0" smtClean="0" sz="700" spc="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Ca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700" spc="9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ini.</a:t>
            </a:r>
            <a:r>
              <a:rPr dirty="0" smtClean="0" sz="7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700" spc="4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ll</a:t>
            </a:r>
            <a:r>
              <a:rPr dirty="0" smtClean="0" sz="700" spc="-17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ig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ts</a:t>
            </a:r>
            <a:r>
              <a:rPr dirty="0" smtClean="0" sz="700" spc="17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.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Ri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ts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baseline="25767" sz="675" spc="0">
                <a:solidFill>
                  <a:srgbClr val="FFFFFF"/>
                </a:solidFill>
                <a:latin typeface="Arial"/>
                <a:cs typeface="Arial"/>
              </a:rPr>
              <a:t>®</a:t>
            </a:r>
            <a:r>
              <a:rPr dirty="0" smtClean="0" baseline="25767" sz="675" spc="6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mtClean="0" sz="700" spc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700" spc="9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k</a:t>
            </a:r>
            <a:r>
              <a:rPr dirty="0" smtClean="0" sz="700" spc="23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lo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ing</a:t>
            </a:r>
            <a:r>
              <a:rPr dirty="0" smtClean="0" sz="7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dirty="0" smtClean="0" sz="700" spc="1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Ca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700" spc="9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ini.</a:t>
            </a:r>
            <a:endParaRPr sz="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object 42"/>
          <p:cNvSpPr txBox="1"/>
          <p:nvPr/>
        </p:nvSpPr>
        <p:spPr>
          <a:xfrm>
            <a:off x="0" y="0"/>
            <a:ext cx="9905999" cy="63627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1000"/>
              </a:lnSpc>
            </a:pPr>
            <a:endParaRPr sz="1000"/>
          </a:p>
          <a:p>
            <a:pPr marR="358983" algn="r">
              <a:lnSpc>
                <a:spcPct val="95825"/>
              </a:lnSpc>
              <a:spcBef>
                <a:spcPts val="42366"/>
              </a:spcBef>
            </a:pPr>
            <a:r>
              <a:rPr dirty="0" smtClean="0" sz="2000" spc="9" b="1">
                <a:solidFill>
                  <a:srgbClr val="FFFFFF"/>
                </a:solidFill>
                <a:latin typeface="Arial"/>
                <a:cs typeface="Arial"/>
                <a:hlinkClick r:id="rId12"/>
              </a:rPr>
              <a:t>w</a:t>
            </a:r>
            <a:r>
              <a:rPr dirty="0" smtClean="0" sz="2000" spc="0" b="1">
                <a:solidFill>
                  <a:srgbClr val="FFFFFF"/>
                </a:solidFill>
                <a:latin typeface="Arial"/>
                <a:cs typeface="Arial"/>
                <a:hlinkClick r:id="rId12"/>
              </a:rPr>
              <a:t>w</a:t>
            </a:r>
            <a:r>
              <a:rPr dirty="0" smtClean="0" sz="2000" spc="-79" b="1">
                <a:solidFill>
                  <a:srgbClr val="FFFFFF"/>
                </a:solidFill>
                <a:latin typeface="Arial"/>
                <a:cs typeface="Arial"/>
                <a:hlinkClick r:id="rId12"/>
              </a:rPr>
              <a:t>w</a:t>
            </a:r>
            <a:r>
              <a:rPr dirty="0" smtClean="0" sz="2000" spc="0" b="1">
                <a:solidFill>
                  <a:srgbClr val="FFFFFF"/>
                </a:solidFill>
                <a:latin typeface="Arial"/>
                <a:cs typeface="Arial"/>
                <a:hlinkClick r:id="rId12"/>
              </a:rPr>
              <a:t>.capg</a:t>
            </a:r>
            <a:r>
              <a:rPr dirty="0" smtClean="0" sz="2000" spc="-9" b="1">
                <a:solidFill>
                  <a:srgbClr val="FFFFFF"/>
                </a:solidFill>
                <a:latin typeface="Arial"/>
                <a:cs typeface="Arial"/>
                <a:hlinkClick r:id="rId12"/>
              </a:rPr>
              <a:t>e</a:t>
            </a:r>
            <a:r>
              <a:rPr dirty="0" smtClean="0" sz="2000" spc="0" b="1">
                <a:solidFill>
                  <a:srgbClr val="FFFFFF"/>
                </a:solidFill>
                <a:latin typeface="Arial"/>
                <a:cs typeface="Arial"/>
                <a:hlinkClick r:id="rId12"/>
              </a:rPr>
              <a:t>m</a:t>
            </a:r>
            <a:r>
              <a:rPr dirty="0" smtClean="0" sz="2000" spc="-9" b="1">
                <a:solidFill>
                  <a:srgbClr val="FFFFFF"/>
                </a:solidFill>
                <a:latin typeface="Arial"/>
                <a:cs typeface="Arial"/>
                <a:hlinkClick r:id="rId12"/>
              </a:rPr>
              <a:t>i</a:t>
            </a:r>
            <a:r>
              <a:rPr dirty="0" smtClean="0" sz="2000" spc="0" b="1">
                <a:solidFill>
                  <a:srgbClr val="FFFFFF"/>
                </a:solidFill>
                <a:latin typeface="Arial"/>
                <a:cs typeface="Arial"/>
                <a:hlinkClick r:id="rId12"/>
              </a:rPr>
              <a:t>ni</a:t>
            </a:r>
            <a:r>
              <a:rPr dirty="0" smtClean="0" sz="2000" spc="-9" b="1">
                <a:solidFill>
                  <a:srgbClr val="FFFFFF"/>
                </a:solidFill>
                <a:latin typeface="Arial"/>
                <a:cs typeface="Arial"/>
                <a:hlinkClick r:id="rId12"/>
              </a:rPr>
              <a:t>.</a:t>
            </a:r>
            <a:r>
              <a:rPr dirty="0" smtClean="0" sz="2000" spc="0" b="1">
                <a:solidFill>
                  <a:srgbClr val="FFFFFF"/>
                </a:solidFill>
                <a:latin typeface="Arial"/>
                <a:cs typeface="Arial"/>
                <a:hlinkClick r:id="rId12"/>
              </a:rPr>
              <a:t>com</a:t>
            </a:r>
            <a:endParaRPr sz="2000">
              <a:latin typeface="Arial"/>
              <a:cs typeface="Arial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6067311" y="1096006"/>
            <a:ext cx="3124619" cy="12278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0" name="object 30"/>
          <p:cNvSpPr/>
          <p:nvPr/>
        </p:nvSpPr>
        <p:spPr>
          <a:xfrm>
            <a:off x="9096" y="764021"/>
            <a:ext cx="3797754" cy="45477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1" name="object 31"/>
          <p:cNvSpPr/>
          <p:nvPr/>
        </p:nvSpPr>
        <p:spPr>
          <a:xfrm>
            <a:off x="3802302" y="754925"/>
            <a:ext cx="5803515" cy="13643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2" name="object 32"/>
          <p:cNvSpPr/>
          <p:nvPr/>
        </p:nvSpPr>
        <p:spPr>
          <a:xfrm>
            <a:off x="814129" y="1373419"/>
            <a:ext cx="8477862" cy="479787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3" name="object 33"/>
          <p:cNvSpPr/>
          <p:nvPr/>
        </p:nvSpPr>
        <p:spPr>
          <a:xfrm>
            <a:off x="777743" y="1373419"/>
            <a:ext cx="77319" cy="478422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4" name="object 34"/>
          <p:cNvSpPr/>
          <p:nvPr/>
        </p:nvSpPr>
        <p:spPr>
          <a:xfrm>
            <a:off x="791388" y="1364323"/>
            <a:ext cx="8486958" cy="6366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5" name="object 35"/>
          <p:cNvSpPr/>
          <p:nvPr/>
        </p:nvSpPr>
        <p:spPr>
          <a:xfrm>
            <a:off x="0" y="1685924"/>
            <a:ext cx="9906000" cy="517207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6" name="object 36"/>
          <p:cNvSpPr/>
          <p:nvPr/>
        </p:nvSpPr>
        <p:spPr>
          <a:xfrm>
            <a:off x="8613140" y="5932551"/>
            <a:ext cx="233425" cy="23812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7" name="object 37"/>
          <p:cNvSpPr/>
          <p:nvPr/>
        </p:nvSpPr>
        <p:spPr>
          <a:xfrm>
            <a:off x="0" y="0"/>
            <a:ext cx="9906000" cy="6362700"/>
          </a:xfrm>
          <a:custGeom>
            <a:avLst/>
            <a:gdLst/>
            <a:ahLst/>
            <a:cxnLst/>
            <a:rect l="l" t="t" r="r" b="b"/>
            <a:pathLst>
              <a:path w="9906000" h="6362700">
                <a:moveTo>
                  <a:pt x="9906000" y="0"/>
                </a:moveTo>
                <a:lnTo>
                  <a:pt x="0" y="0"/>
                </a:lnTo>
                <a:lnTo>
                  <a:pt x="0" y="6362700"/>
                </a:lnTo>
                <a:lnTo>
                  <a:pt x="9906000" y="6362700"/>
                </a:lnTo>
                <a:lnTo>
                  <a:pt x="9906000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8" name="object 38"/>
          <p:cNvSpPr/>
          <p:nvPr/>
        </p:nvSpPr>
        <p:spPr>
          <a:xfrm>
            <a:off x="0" y="0"/>
            <a:ext cx="9905999" cy="1128776"/>
          </a:xfrm>
          <a:custGeom>
            <a:avLst/>
            <a:gdLst/>
            <a:ahLst/>
            <a:cxnLst/>
            <a:rect l="l" t="t" r="r" b="b"/>
            <a:pathLst>
              <a:path w="9905999" h="1128776">
                <a:moveTo>
                  <a:pt x="0" y="0"/>
                </a:moveTo>
                <a:lnTo>
                  <a:pt x="0" y="801877"/>
                </a:lnTo>
                <a:lnTo>
                  <a:pt x="44020" y="809048"/>
                </a:lnTo>
                <a:lnTo>
                  <a:pt x="84981" y="817151"/>
                </a:lnTo>
                <a:lnTo>
                  <a:pt x="123037" y="826194"/>
                </a:lnTo>
                <a:lnTo>
                  <a:pt x="158345" y="836180"/>
                </a:lnTo>
                <a:lnTo>
                  <a:pt x="191060" y="847115"/>
                </a:lnTo>
                <a:lnTo>
                  <a:pt x="221337" y="859006"/>
                </a:lnTo>
                <a:lnTo>
                  <a:pt x="249331" y="871857"/>
                </a:lnTo>
                <a:lnTo>
                  <a:pt x="275198" y="885673"/>
                </a:lnTo>
                <a:lnTo>
                  <a:pt x="299094" y="900461"/>
                </a:lnTo>
                <a:lnTo>
                  <a:pt x="321173" y="916225"/>
                </a:lnTo>
                <a:lnTo>
                  <a:pt x="341591" y="932971"/>
                </a:lnTo>
                <a:lnTo>
                  <a:pt x="360503" y="950705"/>
                </a:lnTo>
                <a:lnTo>
                  <a:pt x="378066" y="969432"/>
                </a:lnTo>
                <a:lnTo>
                  <a:pt x="394433" y="989157"/>
                </a:lnTo>
                <a:lnTo>
                  <a:pt x="409761" y="1009886"/>
                </a:lnTo>
                <a:lnTo>
                  <a:pt x="424205" y="1031624"/>
                </a:lnTo>
                <a:lnTo>
                  <a:pt x="437921" y="1054376"/>
                </a:lnTo>
                <a:lnTo>
                  <a:pt x="451063" y="1078149"/>
                </a:lnTo>
                <a:lnTo>
                  <a:pt x="463787" y="1102947"/>
                </a:lnTo>
                <a:lnTo>
                  <a:pt x="476249" y="1128776"/>
                </a:lnTo>
                <a:lnTo>
                  <a:pt x="492137" y="1105914"/>
                </a:lnTo>
                <a:lnTo>
                  <a:pt x="507125" y="1083119"/>
                </a:lnTo>
                <a:lnTo>
                  <a:pt x="521491" y="1060491"/>
                </a:lnTo>
                <a:lnTo>
                  <a:pt x="535515" y="1038132"/>
                </a:lnTo>
                <a:lnTo>
                  <a:pt x="549474" y="1016144"/>
                </a:lnTo>
                <a:lnTo>
                  <a:pt x="578314" y="973690"/>
                </a:lnTo>
                <a:lnTo>
                  <a:pt x="610240" y="933941"/>
                </a:lnTo>
                <a:lnTo>
                  <a:pt x="647482" y="897713"/>
                </a:lnTo>
                <a:lnTo>
                  <a:pt x="692267" y="865821"/>
                </a:lnTo>
                <a:lnTo>
                  <a:pt x="746824" y="839079"/>
                </a:lnTo>
                <a:lnTo>
                  <a:pt x="813383" y="818301"/>
                </a:lnTo>
                <a:lnTo>
                  <a:pt x="851860" y="810403"/>
                </a:lnTo>
                <a:lnTo>
                  <a:pt x="894172" y="804302"/>
                </a:lnTo>
                <a:lnTo>
                  <a:pt x="940600" y="800100"/>
                </a:lnTo>
                <a:lnTo>
                  <a:pt x="9467849" y="800100"/>
                </a:lnTo>
                <a:lnTo>
                  <a:pt x="9502266" y="799084"/>
                </a:lnTo>
                <a:lnTo>
                  <a:pt x="9535270" y="795633"/>
                </a:lnTo>
                <a:lnTo>
                  <a:pt x="9566877" y="789889"/>
                </a:lnTo>
                <a:lnTo>
                  <a:pt x="9597103" y="781988"/>
                </a:lnTo>
                <a:lnTo>
                  <a:pt x="9625964" y="772072"/>
                </a:lnTo>
                <a:lnTo>
                  <a:pt x="9653477" y="760280"/>
                </a:lnTo>
                <a:lnTo>
                  <a:pt x="9679657" y="746750"/>
                </a:lnTo>
                <a:lnTo>
                  <a:pt x="9704521" y="731623"/>
                </a:lnTo>
                <a:lnTo>
                  <a:pt x="9728083" y="715038"/>
                </a:lnTo>
                <a:lnTo>
                  <a:pt x="9750361" y="697134"/>
                </a:lnTo>
                <a:lnTo>
                  <a:pt x="9771370" y="678051"/>
                </a:lnTo>
                <a:lnTo>
                  <a:pt x="9791126" y="657929"/>
                </a:lnTo>
                <a:lnTo>
                  <a:pt x="9809646" y="636906"/>
                </a:lnTo>
                <a:lnTo>
                  <a:pt x="9826945" y="615122"/>
                </a:lnTo>
                <a:lnTo>
                  <a:pt x="9843039" y="592716"/>
                </a:lnTo>
                <a:lnTo>
                  <a:pt x="9857945" y="569829"/>
                </a:lnTo>
                <a:lnTo>
                  <a:pt x="9871677" y="546599"/>
                </a:lnTo>
                <a:lnTo>
                  <a:pt x="9895689" y="499670"/>
                </a:lnTo>
                <a:lnTo>
                  <a:pt x="9905999" y="476250"/>
                </a:lnTo>
                <a:lnTo>
                  <a:pt x="9905999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9" name="object 39"/>
          <p:cNvSpPr/>
          <p:nvPr/>
        </p:nvSpPr>
        <p:spPr>
          <a:xfrm>
            <a:off x="2" y="438908"/>
            <a:ext cx="9905997" cy="724683"/>
          </a:xfrm>
          <a:custGeom>
            <a:avLst/>
            <a:gdLst/>
            <a:ahLst/>
            <a:cxnLst/>
            <a:rect l="l" t="t" r="r" b="b"/>
            <a:pathLst>
              <a:path w="9905997" h="724683">
                <a:moveTo>
                  <a:pt x="457934" y="611028"/>
                </a:moveTo>
                <a:lnTo>
                  <a:pt x="447559" y="591078"/>
                </a:lnTo>
                <a:lnTo>
                  <a:pt x="434873" y="569125"/>
                </a:lnTo>
                <a:lnTo>
                  <a:pt x="419745" y="545670"/>
                </a:lnTo>
                <a:lnTo>
                  <a:pt x="402043" y="521213"/>
                </a:lnTo>
                <a:lnTo>
                  <a:pt x="381637" y="496255"/>
                </a:lnTo>
                <a:lnTo>
                  <a:pt x="358395" y="471298"/>
                </a:lnTo>
                <a:lnTo>
                  <a:pt x="332187" y="446841"/>
                </a:lnTo>
                <a:lnTo>
                  <a:pt x="302881" y="423385"/>
                </a:lnTo>
                <a:lnTo>
                  <a:pt x="270346" y="401433"/>
                </a:lnTo>
                <a:lnTo>
                  <a:pt x="234452" y="381483"/>
                </a:lnTo>
                <a:lnTo>
                  <a:pt x="195067" y="364038"/>
                </a:lnTo>
                <a:lnTo>
                  <a:pt x="152061" y="349597"/>
                </a:lnTo>
                <a:lnTo>
                  <a:pt x="105301" y="338663"/>
                </a:lnTo>
                <a:lnTo>
                  <a:pt x="54658" y="331735"/>
                </a:lnTo>
                <a:lnTo>
                  <a:pt x="0" y="329314"/>
                </a:lnTo>
                <a:lnTo>
                  <a:pt x="0" y="396751"/>
                </a:lnTo>
                <a:lnTo>
                  <a:pt x="54658" y="399146"/>
                </a:lnTo>
                <a:lnTo>
                  <a:pt x="105301" y="406000"/>
                </a:lnTo>
                <a:lnTo>
                  <a:pt x="152061" y="416818"/>
                </a:lnTo>
                <a:lnTo>
                  <a:pt x="195067" y="431105"/>
                </a:lnTo>
                <a:lnTo>
                  <a:pt x="234452" y="448365"/>
                </a:lnTo>
                <a:lnTo>
                  <a:pt x="270346" y="468102"/>
                </a:lnTo>
                <a:lnTo>
                  <a:pt x="302881" y="489821"/>
                </a:lnTo>
                <a:lnTo>
                  <a:pt x="332187" y="513026"/>
                </a:lnTo>
                <a:lnTo>
                  <a:pt x="358395" y="537222"/>
                </a:lnTo>
                <a:lnTo>
                  <a:pt x="381637" y="561914"/>
                </a:lnTo>
                <a:lnTo>
                  <a:pt x="402043" y="586606"/>
                </a:lnTo>
                <a:lnTo>
                  <a:pt x="419745" y="610803"/>
                </a:lnTo>
                <a:lnTo>
                  <a:pt x="434873" y="634008"/>
                </a:lnTo>
                <a:lnTo>
                  <a:pt x="447559" y="655727"/>
                </a:lnTo>
                <a:lnTo>
                  <a:pt x="457934" y="675464"/>
                </a:lnTo>
                <a:lnTo>
                  <a:pt x="466129" y="692724"/>
                </a:lnTo>
                <a:lnTo>
                  <a:pt x="472274" y="707011"/>
                </a:lnTo>
                <a:lnTo>
                  <a:pt x="478942" y="724683"/>
                </a:lnTo>
                <a:lnTo>
                  <a:pt x="480511" y="724683"/>
                </a:lnTo>
                <a:lnTo>
                  <a:pt x="501570" y="675464"/>
                </a:lnTo>
                <a:lnTo>
                  <a:pt x="524719" y="634008"/>
                </a:lnTo>
                <a:lnTo>
                  <a:pt x="557705" y="586606"/>
                </a:lnTo>
                <a:lnTo>
                  <a:pt x="601594" y="537222"/>
                </a:lnTo>
                <a:lnTo>
                  <a:pt x="657454" y="489821"/>
                </a:lnTo>
                <a:lnTo>
                  <a:pt x="690206" y="468102"/>
                </a:lnTo>
                <a:lnTo>
                  <a:pt x="726352" y="448365"/>
                </a:lnTo>
                <a:lnTo>
                  <a:pt x="766024" y="431105"/>
                </a:lnTo>
                <a:lnTo>
                  <a:pt x="809355" y="416818"/>
                </a:lnTo>
                <a:lnTo>
                  <a:pt x="856480" y="406000"/>
                </a:lnTo>
                <a:lnTo>
                  <a:pt x="907532" y="399146"/>
                </a:lnTo>
                <a:lnTo>
                  <a:pt x="962644" y="396751"/>
                </a:lnTo>
                <a:lnTo>
                  <a:pt x="9419968" y="396751"/>
                </a:lnTo>
                <a:lnTo>
                  <a:pt x="9475086" y="394356"/>
                </a:lnTo>
                <a:lnTo>
                  <a:pt x="9526190" y="387502"/>
                </a:lnTo>
                <a:lnTo>
                  <a:pt x="9573408" y="376684"/>
                </a:lnTo>
                <a:lnTo>
                  <a:pt x="9616867" y="362397"/>
                </a:lnTo>
                <a:lnTo>
                  <a:pt x="9656697" y="345137"/>
                </a:lnTo>
                <a:lnTo>
                  <a:pt x="9693027" y="325400"/>
                </a:lnTo>
                <a:lnTo>
                  <a:pt x="9725984" y="303681"/>
                </a:lnTo>
                <a:lnTo>
                  <a:pt x="9755697" y="280476"/>
                </a:lnTo>
                <a:lnTo>
                  <a:pt x="9782294" y="256279"/>
                </a:lnTo>
                <a:lnTo>
                  <a:pt x="9805905" y="231587"/>
                </a:lnTo>
                <a:lnTo>
                  <a:pt x="9826657" y="206895"/>
                </a:lnTo>
                <a:lnTo>
                  <a:pt x="9844679" y="182699"/>
                </a:lnTo>
                <a:lnTo>
                  <a:pt x="9860100" y="159494"/>
                </a:lnTo>
                <a:lnTo>
                  <a:pt x="9873047" y="137775"/>
                </a:lnTo>
                <a:lnTo>
                  <a:pt x="9883650" y="118038"/>
                </a:lnTo>
                <a:lnTo>
                  <a:pt x="9892038" y="100778"/>
                </a:lnTo>
                <a:lnTo>
                  <a:pt x="9898337" y="86491"/>
                </a:lnTo>
                <a:lnTo>
                  <a:pt x="9905188" y="68819"/>
                </a:lnTo>
                <a:lnTo>
                  <a:pt x="9905997" y="66424"/>
                </a:lnTo>
                <a:lnTo>
                  <a:pt x="9905997" y="0"/>
                </a:lnTo>
                <a:lnTo>
                  <a:pt x="9905188" y="1382"/>
                </a:lnTo>
                <a:lnTo>
                  <a:pt x="9902678" y="8236"/>
                </a:lnTo>
                <a:lnTo>
                  <a:pt x="9898337" y="19054"/>
                </a:lnTo>
                <a:lnTo>
                  <a:pt x="9873047" y="70338"/>
                </a:lnTo>
                <a:lnTo>
                  <a:pt x="9844679" y="115262"/>
                </a:lnTo>
                <a:lnTo>
                  <a:pt x="9805905" y="164150"/>
                </a:lnTo>
                <a:lnTo>
                  <a:pt x="9755697" y="213039"/>
                </a:lnTo>
                <a:lnTo>
                  <a:pt x="9693027" y="257963"/>
                </a:lnTo>
                <a:lnTo>
                  <a:pt x="9656697" y="277700"/>
                </a:lnTo>
                <a:lnTo>
                  <a:pt x="9616867" y="294960"/>
                </a:lnTo>
                <a:lnTo>
                  <a:pt x="9573408" y="309247"/>
                </a:lnTo>
                <a:lnTo>
                  <a:pt x="9526190" y="320065"/>
                </a:lnTo>
                <a:lnTo>
                  <a:pt x="9475086" y="326919"/>
                </a:lnTo>
                <a:lnTo>
                  <a:pt x="9419968" y="329314"/>
                </a:lnTo>
                <a:lnTo>
                  <a:pt x="962644" y="329314"/>
                </a:lnTo>
                <a:lnTo>
                  <a:pt x="907532" y="331735"/>
                </a:lnTo>
                <a:lnTo>
                  <a:pt x="856480" y="338663"/>
                </a:lnTo>
                <a:lnTo>
                  <a:pt x="809355" y="349597"/>
                </a:lnTo>
                <a:lnTo>
                  <a:pt x="766024" y="364038"/>
                </a:lnTo>
                <a:lnTo>
                  <a:pt x="726352" y="381483"/>
                </a:lnTo>
                <a:lnTo>
                  <a:pt x="690206" y="401433"/>
                </a:lnTo>
                <a:lnTo>
                  <a:pt x="657454" y="423385"/>
                </a:lnTo>
                <a:lnTo>
                  <a:pt x="627961" y="446841"/>
                </a:lnTo>
                <a:lnTo>
                  <a:pt x="601594" y="471298"/>
                </a:lnTo>
                <a:lnTo>
                  <a:pt x="578220" y="496255"/>
                </a:lnTo>
                <a:lnTo>
                  <a:pt x="557705" y="521213"/>
                </a:lnTo>
                <a:lnTo>
                  <a:pt x="539916" y="545670"/>
                </a:lnTo>
                <a:lnTo>
                  <a:pt x="524719" y="569125"/>
                </a:lnTo>
                <a:lnTo>
                  <a:pt x="511982" y="591078"/>
                </a:lnTo>
                <a:lnTo>
                  <a:pt x="501570" y="611028"/>
                </a:lnTo>
                <a:lnTo>
                  <a:pt x="493351" y="628473"/>
                </a:lnTo>
                <a:lnTo>
                  <a:pt x="487190" y="642914"/>
                </a:lnTo>
                <a:lnTo>
                  <a:pt x="480511" y="660776"/>
                </a:lnTo>
                <a:lnTo>
                  <a:pt x="478942" y="660776"/>
                </a:lnTo>
                <a:lnTo>
                  <a:pt x="476502" y="653848"/>
                </a:lnTo>
                <a:lnTo>
                  <a:pt x="472274" y="642914"/>
                </a:lnTo>
                <a:lnTo>
                  <a:pt x="466129" y="628473"/>
                </a:lnTo>
                <a:lnTo>
                  <a:pt x="457934" y="61102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0" name="object 40"/>
          <p:cNvSpPr/>
          <p:nvPr/>
        </p:nvSpPr>
        <p:spPr>
          <a:xfrm>
            <a:off x="2" y="6362700"/>
            <a:ext cx="9905997" cy="0"/>
          </a:xfrm>
          <a:custGeom>
            <a:avLst/>
            <a:gdLst/>
            <a:ahLst/>
            <a:cxnLst/>
            <a:rect l="l" t="t" r="r" b="b"/>
            <a:pathLst>
              <a:path w="9905997" h="0">
                <a:moveTo>
                  <a:pt x="9905997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0097C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1" name="object 41"/>
          <p:cNvSpPr/>
          <p:nvPr/>
        </p:nvSpPr>
        <p:spPr>
          <a:xfrm>
            <a:off x="2" y="438908"/>
            <a:ext cx="9905997" cy="724683"/>
          </a:xfrm>
          <a:custGeom>
            <a:avLst/>
            <a:gdLst/>
            <a:ahLst/>
            <a:cxnLst/>
            <a:rect l="l" t="t" r="r" b="b"/>
            <a:pathLst>
              <a:path w="9905997" h="724683">
                <a:moveTo>
                  <a:pt x="457934" y="611028"/>
                </a:moveTo>
                <a:lnTo>
                  <a:pt x="447559" y="591078"/>
                </a:lnTo>
                <a:lnTo>
                  <a:pt x="434873" y="569125"/>
                </a:lnTo>
                <a:lnTo>
                  <a:pt x="419745" y="545670"/>
                </a:lnTo>
                <a:lnTo>
                  <a:pt x="402043" y="521213"/>
                </a:lnTo>
                <a:lnTo>
                  <a:pt x="381637" y="496255"/>
                </a:lnTo>
                <a:lnTo>
                  <a:pt x="358395" y="471298"/>
                </a:lnTo>
                <a:lnTo>
                  <a:pt x="332187" y="446841"/>
                </a:lnTo>
                <a:lnTo>
                  <a:pt x="302881" y="423385"/>
                </a:lnTo>
                <a:lnTo>
                  <a:pt x="270346" y="401433"/>
                </a:lnTo>
                <a:lnTo>
                  <a:pt x="234452" y="381483"/>
                </a:lnTo>
                <a:lnTo>
                  <a:pt x="195067" y="364038"/>
                </a:lnTo>
                <a:lnTo>
                  <a:pt x="152061" y="349597"/>
                </a:lnTo>
                <a:lnTo>
                  <a:pt x="105301" y="338663"/>
                </a:lnTo>
                <a:lnTo>
                  <a:pt x="54658" y="331735"/>
                </a:lnTo>
                <a:lnTo>
                  <a:pt x="0" y="329314"/>
                </a:lnTo>
                <a:lnTo>
                  <a:pt x="0" y="396751"/>
                </a:lnTo>
                <a:lnTo>
                  <a:pt x="54658" y="399146"/>
                </a:lnTo>
                <a:lnTo>
                  <a:pt x="105301" y="406000"/>
                </a:lnTo>
                <a:lnTo>
                  <a:pt x="152061" y="416818"/>
                </a:lnTo>
                <a:lnTo>
                  <a:pt x="195067" y="431105"/>
                </a:lnTo>
                <a:lnTo>
                  <a:pt x="234452" y="448365"/>
                </a:lnTo>
                <a:lnTo>
                  <a:pt x="270346" y="468102"/>
                </a:lnTo>
                <a:lnTo>
                  <a:pt x="302881" y="489821"/>
                </a:lnTo>
                <a:lnTo>
                  <a:pt x="332187" y="513026"/>
                </a:lnTo>
                <a:lnTo>
                  <a:pt x="358395" y="537222"/>
                </a:lnTo>
                <a:lnTo>
                  <a:pt x="381637" y="561914"/>
                </a:lnTo>
                <a:lnTo>
                  <a:pt x="402043" y="586606"/>
                </a:lnTo>
                <a:lnTo>
                  <a:pt x="419745" y="610803"/>
                </a:lnTo>
                <a:lnTo>
                  <a:pt x="434873" y="634008"/>
                </a:lnTo>
                <a:lnTo>
                  <a:pt x="447559" y="655727"/>
                </a:lnTo>
                <a:lnTo>
                  <a:pt x="457934" y="675464"/>
                </a:lnTo>
                <a:lnTo>
                  <a:pt x="466129" y="692724"/>
                </a:lnTo>
                <a:lnTo>
                  <a:pt x="472274" y="707011"/>
                </a:lnTo>
                <a:lnTo>
                  <a:pt x="478942" y="724683"/>
                </a:lnTo>
                <a:lnTo>
                  <a:pt x="480511" y="724683"/>
                </a:lnTo>
                <a:lnTo>
                  <a:pt x="501570" y="675464"/>
                </a:lnTo>
                <a:lnTo>
                  <a:pt x="524719" y="634008"/>
                </a:lnTo>
                <a:lnTo>
                  <a:pt x="557705" y="586606"/>
                </a:lnTo>
                <a:lnTo>
                  <a:pt x="601594" y="537222"/>
                </a:lnTo>
                <a:lnTo>
                  <a:pt x="657454" y="489821"/>
                </a:lnTo>
                <a:lnTo>
                  <a:pt x="690206" y="468102"/>
                </a:lnTo>
                <a:lnTo>
                  <a:pt x="726352" y="448365"/>
                </a:lnTo>
                <a:lnTo>
                  <a:pt x="766024" y="431105"/>
                </a:lnTo>
                <a:lnTo>
                  <a:pt x="809355" y="416818"/>
                </a:lnTo>
                <a:lnTo>
                  <a:pt x="856480" y="406000"/>
                </a:lnTo>
                <a:lnTo>
                  <a:pt x="907532" y="399146"/>
                </a:lnTo>
                <a:lnTo>
                  <a:pt x="962644" y="396751"/>
                </a:lnTo>
                <a:lnTo>
                  <a:pt x="9419968" y="396751"/>
                </a:lnTo>
                <a:lnTo>
                  <a:pt x="9475086" y="394356"/>
                </a:lnTo>
                <a:lnTo>
                  <a:pt x="9526190" y="387502"/>
                </a:lnTo>
                <a:lnTo>
                  <a:pt x="9573408" y="376684"/>
                </a:lnTo>
                <a:lnTo>
                  <a:pt x="9616867" y="362397"/>
                </a:lnTo>
                <a:lnTo>
                  <a:pt x="9656697" y="345137"/>
                </a:lnTo>
                <a:lnTo>
                  <a:pt x="9693027" y="325400"/>
                </a:lnTo>
                <a:lnTo>
                  <a:pt x="9725984" y="303681"/>
                </a:lnTo>
                <a:lnTo>
                  <a:pt x="9755697" y="280476"/>
                </a:lnTo>
                <a:lnTo>
                  <a:pt x="9782294" y="256279"/>
                </a:lnTo>
                <a:lnTo>
                  <a:pt x="9805905" y="231587"/>
                </a:lnTo>
                <a:lnTo>
                  <a:pt x="9826657" y="206895"/>
                </a:lnTo>
                <a:lnTo>
                  <a:pt x="9844679" y="182699"/>
                </a:lnTo>
                <a:lnTo>
                  <a:pt x="9860100" y="159494"/>
                </a:lnTo>
                <a:lnTo>
                  <a:pt x="9873047" y="137775"/>
                </a:lnTo>
                <a:lnTo>
                  <a:pt x="9883650" y="118038"/>
                </a:lnTo>
                <a:lnTo>
                  <a:pt x="9892038" y="100778"/>
                </a:lnTo>
                <a:lnTo>
                  <a:pt x="9898337" y="86491"/>
                </a:lnTo>
                <a:lnTo>
                  <a:pt x="9905188" y="68819"/>
                </a:lnTo>
                <a:lnTo>
                  <a:pt x="9905997" y="66424"/>
                </a:lnTo>
                <a:lnTo>
                  <a:pt x="9905997" y="0"/>
                </a:lnTo>
                <a:lnTo>
                  <a:pt x="9905188" y="1382"/>
                </a:lnTo>
                <a:lnTo>
                  <a:pt x="9902678" y="8236"/>
                </a:lnTo>
                <a:lnTo>
                  <a:pt x="9898337" y="19054"/>
                </a:lnTo>
                <a:lnTo>
                  <a:pt x="9873047" y="70338"/>
                </a:lnTo>
                <a:lnTo>
                  <a:pt x="9844679" y="115262"/>
                </a:lnTo>
                <a:lnTo>
                  <a:pt x="9805905" y="164150"/>
                </a:lnTo>
                <a:lnTo>
                  <a:pt x="9755697" y="213039"/>
                </a:lnTo>
                <a:lnTo>
                  <a:pt x="9693027" y="257963"/>
                </a:lnTo>
                <a:lnTo>
                  <a:pt x="9656697" y="277700"/>
                </a:lnTo>
                <a:lnTo>
                  <a:pt x="9616867" y="294960"/>
                </a:lnTo>
                <a:lnTo>
                  <a:pt x="9573408" y="309247"/>
                </a:lnTo>
                <a:lnTo>
                  <a:pt x="9526190" y="320065"/>
                </a:lnTo>
                <a:lnTo>
                  <a:pt x="9475086" y="326919"/>
                </a:lnTo>
                <a:lnTo>
                  <a:pt x="9419968" y="329314"/>
                </a:lnTo>
                <a:lnTo>
                  <a:pt x="962644" y="329314"/>
                </a:lnTo>
                <a:lnTo>
                  <a:pt x="907532" y="331735"/>
                </a:lnTo>
                <a:lnTo>
                  <a:pt x="856480" y="338663"/>
                </a:lnTo>
                <a:lnTo>
                  <a:pt x="809355" y="349597"/>
                </a:lnTo>
                <a:lnTo>
                  <a:pt x="766024" y="364038"/>
                </a:lnTo>
                <a:lnTo>
                  <a:pt x="726352" y="381483"/>
                </a:lnTo>
                <a:lnTo>
                  <a:pt x="690206" y="401433"/>
                </a:lnTo>
                <a:lnTo>
                  <a:pt x="657454" y="423385"/>
                </a:lnTo>
                <a:lnTo>
                  <a:pt x="627961" y="446841"/>
                </a:lnTo>
                <a:lnTo>
                  <a:pt x="601594" y="471298"/>
                </a:lnTo>
                <a:lnTo>
                  <a:pt x="578220" y="496255"/>
                </a:lnTo>
                <a:lnTo>
                  <a:pt x="557705" y="521213"/>
                </a:lnTo>
                <a:lnTo>
                  <a:pt x="539916" y="545670"/>
                </a:lnTo>
                <a:lnTo>
                  <a:pt x="524719" y="569125"/>
                </a:lnTo>
                <a:lnTo>
                  <a:pt x="511982" y="591078"/>
                </a:lnTo>
                <a:lnTo>
                  <a:pt x="501570" y="611028"/>
                </a:lnTo>
                <a:lnTo>
                  <a:pt x="493351" y="628473"/>
                </a:lnTo>
                <a:lnTo>
                  <a:pt x="487190" y="642914"/>
                </a:lnTo>
                <a:lnTo>
                  <a:pt x="480511" y="660776"/>
                </a:lnTo>
                <a:lnTo>
                  <a:pt x="478942" y="660776"/>
                </a:lnTo>
                <a:lnTo>
                  <a:pt x="476502" y="653848"/>
                </a:lnTo>
                <a:lnTo>
                  <a:pt x="472274" y="642914"/>
                </a:lnTo>
                <a:lnTo>
                  <a:pt x="466129" y="628473"/>
                </a:lnTo>
                <a:lnTo>
                  <a:pt x="457934" y="611028"/>
                </a:lnTo>
                <a:close/>
              </a:path>
            </a:pathLst>
          </a:custGeom>
          <a:solidFill>
            <a:srgbClr val="0097C6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8" name="object 28"/>
          <p:cNvSpPr/>
          <p:nvPr/>
        </p:nvSpPr>
        <p:spPr>
          <a:xfrm>
            <a:off x="0" y="6362700"/>
            <a:ext cx="9905999" cy="495298"/>
          </a:xfrm>
          <a:custGeom>
            <a:avLst/>
            <a:gdLst/>
            <a:ahLst/>
            <a:cxnLst/>
            <a:rect l="l" t="t" r="r" b="b"/>
            <a:pathLst>
              <a:path w="9905999" h="495298">
                <a:moveTo>
                  <a:pt x="0" y="495298"/>
                </a:moveTo>
                <a:lnTo>
                  <a:pt x="9905999" y="495298"/>
                </a:lnTo>
                <a:lnTo>
                  <a:pt x="9905999" y="0"/>
                </a:lnTo>
                <a:lnTo>
                  <a:pt x="0" y="0"/>
                </a:lnTo>
                <a:lnTo>
                  <a:pt x="0" y="49529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7" name="object 27"/>
          <p:cNvSpPr txBox="1"/>
          <p:nvPr/>
        </p:nvSpPr>
        <p:spPr>
          <a:xfrm>
            <a:off x="3416046" y="470433"/>
            <a:ext cx="3119181" cy="3305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45"/>
              </a:lnSpc>
              <a:spcBef>
                <a:spcPts val="127"/>
              </a:spcBef>
            </a:pPr>
            <a:r>
              <a:rPr dirty="0" smtClean="0" baseline="3413" sz="3600" spc="0" b="1">
                <a:solidFill>
                  <a:srgbClr val="0097C6"/>
                </a:solidFill>
                <a:latin typeface="Calibri"/>
                <a:cs typeface="Calibri"/>
              </a:rPr>
              <a:t>MU</a:t>
            </a:r>
            <a:r>
              <a:rPr dirty="0" smtClean="0" baseline="3413" sz="3600" spc="-175" b="1">
                <a:solidFill>
                  <a:srgbClr val="0097C6"/>
                </a:solidFill>
                <a:latin typeface="Calibri"/>
                <a:cs typeface="Calibri"/>
              </a:rPr>
              <a:t>L</a:t>
            </a:r>
            <a:r>
              <a:rPr dirty="0" smtClean="0" baseline="3413" sz="3600" spc="0" b="1">
                <a:solidFill>
                  <a:srgbClr val="0097C6"/>
                </a:solidFill>
                <a:latin typeface="Calibri"/>
                <a:cs typeface="Calibri"/>
              </a:rPr>
              <a:t>TI</a:t>
            </a:r>
            <a:r>
              <a:rPr dirty="0" smtClean="0" baseline="3413" sz="3600" spc="-34" b="1">
                <a:solidFill>
                  <a:srgbClr val="0097C6"/>
                </a:solidFill>
                <a:latin typeface="Calibri"/>
                <a:cs typeface="Calibri"/>
              </a:rPr>
              <a:t>L</a:t>
            </a:r>
            <a:r>
              <a:rPr dirty="0" smtClean="0" baseline="3413" sz="3600" spc="-39" b="1">
                <a:solidFill>
                  <a:srgbClr val="0097C6"/>
                </a:solidFill>
                <a:latin typeface="Calibri"/>
                <a:cs typeface="Calibri"/>
              </a:rPr>
              <a:t>O</a:t>
            </a:r>
            <a:r>
              <a:rPr dirty="0" smtClean="0" baseline="3413" sz="3600" spc="0" b="1">
                <a:solidFill>
                  <a:srgbClr val="0097C6"/>
                </a:solidFill>
                <a:latin typeface="Calibri"/>
                <a:cs typeface="Calibri"/>
              </a:rPr>
              <a:t>AD</a:t>
            </a:r>
            <a:r>
              <a:rPr dirty="0" smtClean="0" baseline="3413" sz="3600" spc="-44" b="1">
                <a:solidFill>
                  <a:srgbClr val="0097C6"/>
                </a:solidFill>
                <a:latin typeface="Calibri"/>
                <a:cs typeface="Calibri"/>
              </a:rPr>
              <a:t> </a:t>
            </a:r>
            <a:r>
              <a:rPr dirty="0" smtClean="0" baseline="3413" sz="3600" spc="-14" b="1">
                <a:solidFill>
                  <a:srgbClr val="0097C6"/>
                </a:solidFill>
                <a:latin typeface="Calibri"/>
                <a:cs typeface="Calibri"/>
              </a:rPr>
              <a:t>C</a:t>
            </a:r>
            <a:r>
              <a:rPr dirty="0" smtClean="0" baseline="3413" sz="3600" spc="0" b="1">
                <a:solidFill>
                  <a:srgbClr val="0097C6"/>
                </a:solidFill>
                <a:latin typeface="Calibri"/>
                <a:cs typeface="Calibri"/>
              </a:rPr>
              <a:t>OMM</a:t>
            </a:r>
            <a:r>
              <a:rPr dirty="0" smtClean="0" baseline="3413" sz="3600" spc="-9" b="1">
                <a:solidFill>
                  <a:srgbClr val="0097C6"/>
                </a:solidFill>
                <a:latin typeface="Calibri"/>
                <a:cs typeface="Calibri"/>
              </a:rPr>
              <a:t>A</a:t>
            </a:r>
            <a:r>
              <a:rPr dirty="0" smtClean="0" baseline="3413" sz="3600" spc="0" b="1">
                <a:solidFill>
                  <a:srgbClr val="0097C6"/>
                </a:solidFill>
                <a:latin typeface="Calibri"/>
                <a:cs typeface="Calibri"/>
              </a:rPr>
              <a:t>ND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2425140" y="1406855"/>
            <a:ext cx="6300523" cy="32084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21335">
              <a:lnSpc>
                <a:spcPts val="1130"/>
              </a:lnSpc>
              <a:spcBef>
                <a:spcPts val="56"/>
              </a:spcBef>
            </a:pPr>
            <a:r>
              <a:rPr dirty="0" smtClean="0" sz="1000" spc="0">
                <a:solidFill>
                  <a:srgbClr val="5B465E"/>
                </a:solidFill>
                <a:latin typeface="Arial"/>
                <a:cs typeface="Arial"/>
              </a:rPr>
              <a:t>T</a:t>
            </a:r>
            <a:r>
              <a:rPr dirty="0" smtClean="0" sz="1000" spc="0">
                <a:solidFill>
                  <a:srgbClr val="714178"/>
                </a:solidFill>
                <a:latin typeface="Arial"/>
                <a:cs typeface="Arial"/>
              </a:rPr>
              <a:t>h</a:t>
            </a:r>
            <a:r>
              <a:rPr dirty="0" smtClean="0" sz="1000" spc="0">
                <a:solidFill>
                  <a:srgbClr val="862B86"/>
                </a:solidFill>
                <a:latin typeface="Arial"/>
                <a:cs typeface="Arial"/>
              </a:rPr>
              <a:t>i</a:t>
            </a:r>
            <a:r>
              <a:rPr dirty="0" smtClean="0" sz="1000" spc="0">
                <a:solidFill>
                  <a:srgbClr val="745B78"/>
                </a:solidFill>
                <a:latin typeface="Arial"/>
                <a:cs typeface="Arial"/>
              </a:rPr>
              <a:t>s</a:t>
            </a:r>
            <a:r>
              <a:rPr dirty="0" smtClean="0" sz="1000" spc="222">
                <a:solidFill>
                  <a:srgbClr val="745B78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745B78"/>
                </a:solidFill>
                <a:latin typeface="Arial"/>
                <a:cs typeface="Arial"/>
              </a:rPr>
              <a:t>c</a:t>
            </a:r>
            <a:r>
              <a:rPr dirty="0" smtClean="0" sz="1000" spc="0">
                <a:solidFill>
                  <a:srgbClr val="745B78"/>
                </a:solidFill>
                <a:latin typeface="Arial"/>
                <a:cs typeface="Arial"/>
              </a:rPr>
              <a:t>o</a:t>
            </a:r>
            <a:r>
              <a:rPr dirty="0" smtClean="0" sz="1000" spc="0">
                <a:solidFill>
                  <a:srgbClr val="745B78"/>
                </a:solidFill>
                <a:latin typeface="Arial"/>
                <a:cs typeface="Arial"/>
              </a:rPr>
              <a:t>m</a:t>
            </a:r>
            <a:r>
              <a:rPr dirty="0" smtClean="0" sz="1000" spc="0">
                <a:solidFill>
                  <a:srgbClr val="745B78"/>
                </a:solidFill>
                <a:latin typeface="Arial"/>
                <a:cs typeface="Arial"/>
              </a:rPr>
              <a:t>m</a:t>
            </a:r>
            <a:r>
              <a:rPr dirty="0" smtClean="0" sz="1000" spc="0">
                <a:solidFill>
                  <a:srgbClr val="745B78"/>
                </a:solidFill>
                <a:latin typeface="Arial"/>
                <a:cs typeface="Arial"/>
              </a:rPr>
              <a:t>a</a:t>
            </a:r>
            <a:r>
              <a:rPr dirty="0" smtClean="0" sz="1000" spc="0">
                <a:solidFill>
                  <a:srgbClr val="745B78"/>
                </a:solidFill>
                <a:latin typeface="Arial"/>
                <a:cs typeface="Arial"/>
              </a:rPr>
              <a:t>n</a:t>
            </a:r>
            <a:r>
              <a:rPr dirty="0" smtClean="0" sz="1000" spc="0">
                <a:solidFill>
                  <a:srgbClr val="745B78"/>
                </a:solidFill>
                <a:latin typeface="Arial"/>
                <a:cs typeface="Arial"/>
              </a:rPr>
              <a:t>d</a:t>
            </a:r>
            <a:r>
              <a:rPr dirty="0" smtClean="0" sz="1000" spc="160">
                <a:solidFill>
                  <a:srgbClr val="745B78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745B78"/>
                </a:solidFill>
                <a:latin typeface="Arial"/>
                <a:cs typeface="Arial"/>
              </a:rPr>
              <a:t>c</a:t>
            </a:r>
            <a:r>
              <a:rPr dirty="0" smtClean="0" sz="1000" spc="0">
                <a:solidFill>
                  <a:srgbClr val="745B78"/>
                </a:solidFill>
                <a:latin typeface="Arial"/>
                <a:cs typeface="Arial"/>
              </a:rPr>
              <a:t>o</a:t>
            </a:r>
            <a:r>
              <a:rPr dirty="0" smtClean="0" sz="1000" spc="0">
                <a:solidFill>
                  <a:srgbClr val="745B78"/>
                </a:solidFill>
                <a:latin typeface="Arial"/>
                <a:cs typeface="Arial"/>
              </a:rPr>
              <a:t>m</a:t>
            </a:r>
            <a:r>
              <a:rPr dirty="0" smtClean="0" sz="1000" spc="0">
                <a:solidFill>
                  <a:srgbClr val="745B78"/>
                </a:solidFill>
                <a:latin typeface="Arial"/>
                <a:cs typeface="Arial"/>
              </a:rPr>
              <a:t>m</a:t>
            </a:r>
            <a:r>
              <a:rPr dirty="0" smtClean="0" sz="1000" spc="0">
                <a:solidFill>
                  <a:srgbClr val="714178"/>
                </a:solidFill>
                <a:latin typeface="Arial"/>
                <a:cs typeface="Arial"/>
              </a:rPr>
              <a:t>u</a:t>
            </a:r>
            <a:r>
              <a:rPr dirty="0" smtClean="0" sz="1000" spc="0">
                <a:solidFill>
                  <a:srgbClr val="745B78"/>
                </a:solidFill>
                <a:latin typeface="Arial"/>
                <a:cs typeface="Arial"/>
              </a:rPr>
              <a:t>n</a:t>
            </a:r>
            <a:r>
              <a:rPr dirty="0" smtClean="0" sz="1000" spc="0">
                <a:solidFill>
                  <a:srgbClr val="862B86"/>
                </a:solidFill>
                <a:latin typeface="Arial"/>
                <a:cs typeface="Arial"/>
              </a:rPr>
              <a:t>i</a:t>
            </a:r>
            <a:r>
              <a:rPr dirty="0" smtClean="0" sz="1000" spc="0">
                <a:solidFill>
                  <a:srgbClr val="787780"/>
                </a:solidFill>
                <a:latin typeface="Arial"/>
                <a:cs typeface="Arial"/>
              </a:rPr>
              <a:t>c</a:t>
            </a:r>
            <a:r>
              <a:rPr dirty="0" smtClean="0" sz="1000" spc="0">
                <a:solidFill>
                  <a:srgbClr val="745B78"/>
                </a:solidFill>
                <a:latin typeface="Arial"/>
                <a:cs typeface="Arial"/>
              </a:rPr>
              <a:t>a</a:t>
            </a:r>
            <a:r>
              <a:rPr dirty="0" smtClean="0" sz="1000" spc="0">
                <a:solidFill>
                  <a:srgbClr val="714178"/>
                </a:solidFill>
                <a:latin typeface="Arial"/>
                <a:cs typeface="Arial"/>
              </a:rPr>
              <a:t>t</a:t>
            </a:r>
            <a:r>
              <a:rPr dirty="0" smtClean="0" sz="1000" spc="0">
                <a:solidFill>
                  <a:srgbClr val="745B78"/>
                </a:solidFill>
                <a:latin typeface="Arial"/>
                <a:cs typeface="Arial"/>
              </a:rPr>
              <a:t>e</a:t>
            </a:r>
            <a:r>
              <a:rPr dirty="0" smtClean="0" sz="1000" spc="0">
                <a:solidFill>
                  <a:srgbClr val="745B78"/>
                </a:solidFill>
                <a:latin typeface="Arial"/>
                <a:cs typeface="Arial"/>
              </a:rPr>
              <a:t>s</a:t>
            </a:r>
            <a:r>
              <a:rPr dirty="0" smtClean="0" sz="1000" spc="0">
                <a:solidFill>
                  <a:srgbClr val="745B78"/>
                </a:solidFill>
                <a:latin typeface="Arial"/>
                <a:cs typeface="Arial"/>
              </a:rPr>
              <a:t> </a:t>
            </a:r>
            <a:r>
              <a:rPr dirty="0" smtClean="0" sz="1000" spc="89">
                <a:solidFill>
                  <a:srgbClr val="745B78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745B78"/>
                </a:solidFill>
                <a:latin typeface="Arial"/>
                <a:cs typeface="Arial"/>
              </a:rPr>
              <a:t>d</a:t>
            </a:r>
            <a:r>
              <a:rPr dirty="0" smtClean="0" sz="1000" spc="0">
                <a:solidFill>
                  <a:srgbClr val="996E9B"/>
                </a:solidFill>
                <a:latin typeface="Arial"/>
                <a:cs typeface="Arial"/>
              </a:rPr>
              <a:t>i</a:t>
            </a:r>
            <a:r>
              <a:rPr dirty="0" smtClean="0" sz="1000" spc="0">
                <a:solidFill>
                  <a:srgbClr val="996E9B"/>
                </a:solidFill>
                <a:latin typeface="Arial"/>
                <a:cs typeface="Arial"/>
              </a:rPr>
              <a:t>r</a:t>
            </a:r>
            <a:r>
              <a:rPr dirty="0" smtClean="0" sz="1000" spc="0">
                <a:solidFill>
                  <a:srgbClr val="745B78"/>
                </a:solidFill>
                <a:latin typeface="Arial"/>
                <a:cs typeface="Arial"/>
              </a:rPr>
              <a:t>e</a:t>
            </a:r>
            <a:r>
              <a:rPr dirty="0" smtClean="0" sz="1000" spc="0">
                <a:solidFill>
                  <a:srgbClr val="745B78"/>
                </a:solidFill>
                <a:latin typeface="Arial"/>
                <a:cs typeface="Arial"/>
              </a:rPr>
              <a:t>c</a:t>
            </a:r>
            <a:r>
              <a:rPr dirty="0" smtClean="0" sz="1000" spc="0">
                <a:solidFill>
                  <a:srgbClr val="745B78"/>
                </a:solidFill>
                <a:latin typeface="Arial"/>
                <a:cs typeface="Arial"/>
              </a:rPr>
              <a:t>t</a:t>
            </a:r>
            <a:r>
              <a:rPr dirty="0" smtClean="0" sz="1000" spc="0">
                <a:solidFill>
                  <a:srgbClr val="745B78"/>
                </a:solidFill>
                <a:latin typeface="Arial"/>
                <a:cs typeface="Arial"/>
              </a:rPr>
              <a:t>m</a:t>
            </a:r>
            <a:r>
              <a:rPr dirty="0" smtClean="0" sz="1000" spc="0">
                <a:solidFill>
                  <a:srgbClr val="745B78"/>
                </a:solidFill>
                <a:latin typeface="Arial"/>
                <a:cs typeface="Arial"/>
              </a:rPr>
              <a:t>y</a:t>
            </a:r>
            <a:r>
              <a:rPr dirty="0" smtClean="0" sz="1000" spc="0">
                <a:solidFill>
                  <a:srgbClr val="745B78"/>
                </a:solidFill>
                <a:latin typeface="Arial"/>
                <a:cs typeface="Arial"/>
              </a:rPr>
              <a:t> </a:t>
            </a:r>
            <a:r>
              <a:rPr dirty="0" smtClean="0" sz="1000" spc="54">
                <a:solidFill>
                  <a:srgbClr val="745B78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787780"/>
                </a:solidFill>
                <a:latin typeface="Arial"/>
                <a:cs typeface="Arial"/>
              </a:rPr>
              <a:t>w</a:t>
            </a:r>
            <a:r>
              <a:rPr dirty="0" smtClean="0" sz="1000" spc="0">
                <a:solidFill>
                  <a:srgbClr val="780E78"/>
                </a:solidFill>
                <a:latin typeface="Arial"/>
                <a:cs typeface="Arial"/>
              </a:rPr>
              <a:t>i</a:t>
            </a:r>
            <a:r>
              <a:rPr dirty="0" smtClean="0" sz="1000" spc="0">
                <a:solidFill>
                  <a:srgbClr val="745B78"/>
                </a:solidFill>
                <a:latin typeface="Arial"/>
                <a:cs typeface="Arial"/>
              </a:rPr>
              <a:t>t</a:t>
            </a:r>
            <a:r>
              <a:rPr dirty="0" smtClean="0" sz="1000" spc="0">
                <a:solidFill>
                  <a:srgbClr val="745B78"/>
                </a:solidFill>
                <a:latin typeface="Arial"/>
                <a:cs typeface="Arial"/>
              </a:rPr>
              <a:t>h</a:t>
            </a:r>
            <a:r>
              <a:rPr dirty="0" smtClean="0" sz="1000" spc="0">
                <a:solidFill>
                  <a:srgbClr val="745B78"/>
                </a:solidFill>
                <a:latin typeface="Arial"/>
                <a:cs typeface="Arial"/>
              </a:rPr>
              <a:t> </a:t>
            </a:r>
            <a:r>
              <a:rPr dirty="0" smtClean="0" sz="1000" spc="-14">
                <a:solidFill>
                  <a:srgbClr val="745B78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5B465E"/>
                </a:solidFill>
                <a:latin typeface="Arial"/>
                <a:cs typeface="Arial"/>
              </a:rPr>
              <a:t>T</a:t>
            </a:r>
            <a:r>
              <a:rPr dirty="0" smtClean="0" sz="1000" spc="0">
                <a:solidFill>
                  <a:srgbClr val="745B78"/>
                </a:solidFill>
                <a:latin typeface="Arial"/>
                <a:cs typeface="Arial"/>
              </a:rPr>
              <a:t>e</a:t>
            </a:r>
            <a:r>
              <a:rPr dirty="0" smtClean="0" sz="1000" spc="0">
                <a:solidFill>
                  <a:srgbClr val="745B78"/>
                </a:solidFill>
                <a:latin typeface="Arial"/>
                <a:cs typeface="Arial"/>
              </a:rPr>
              <a:t>!J"'</a:t>
            </a:r>
            <a:r>
              <a:rPr dirty="0" smtClean="0" sz="1000" spc="0">
                <a:solidFill>
                  <a:srgbClr val="745B78"/>
                </a:solidFill>
                <a:latin typeface="Arial"/>
                <a:cs typeface="Arial"/>
              </a:rPr>
              <a:t>a</a:t>
            </a:r>
            <a:r>
              <a:rPr dirty="0" smtClean="0" sz="1000" spc="0">
                <a:solidFill>
                  <a:srgbClr val="745B78"/>
                </a:solidFill>
                <a:latin typeface="Arial"/>
                <a:cs typeface="Arial"/>
              </a:rPr>
              <a:t>da</a:t>
            </a:r>
            <a:r>
              <a:rPr dirty="0" smtClean="0" sz="1000" spc="0">
                <a:solidFill>
                  <a:srgbClr val="745B78"/>
                </a:solidFill>
                <a:latin typeface="Arial"/>
                <a:cs typeface="Arial"/>
              </a:rPr>
              <a:t>t</a:t>
            </a:r>
            <a:r>
              <a:rPr dirty="0" smtClean="0" sz="1000" spc="0">
                <a:solidFill>
                  <a:srgbClr val="745B78"/>
                </a:solidFill>
                <a:latin typeface="Arial"/>
                <a:cs typeface="Arial"/>
              </a:rPr>
              <a:t>a</a:t>
            </a:r>
            <a:r>
              <a:rPr dirty="0" smtClean="0" sz="1000" spc="0">
                <a:solidFill>
                  <a:srgbClr val="745B78"/>
                </a:solidFill>
                <a:latin typeface="Arial"/>
                <a:cs typeface="Arial"/>
              </a:rPr>
              <a:t>  </a:t>
            </a:r>
            <a:r>
              <a:rPr dirty="0" smtClean="0" sz="1000" spc="-79">
                <a:solidFill>
                  <a:srgbClr val="745B78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745B78"/>
                </a:solidFill>
                <a:latin typeface="Arial"/>
                <a:cs typeface="Arial"/>
              </a:rPr>
              <a:t>t</a:t>
            </a:r>
            <a:r>
              <a:rPr dirty="0" smtClean="0" sz="1000" spc="0">
                <a:solidFill>
                  <a:srgbClr val="787780"/>
                </a:solidFill>
                <a:latin typeface="Arial"/>
                <a:cs typeface="Arial"/>
              </a:rPr>
              <a:t>o</a:t>
            </a:r>
            <a:r>
              <a:rPr dirty="0" smtClean="0" sz="1000" spc="184">
                <a:solidFill>
                  <a:srgbClr val="787780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745B78"/>
                </a:solidFill>
                <a:latin typeface="Arial"/>
                <a:cs typeface="Arial"/>
              </a:rPr>
              <a:t>s</a:t>
            </a:r>
            <a:r>
              <a:rPr dirty="0" smtClean="0" sz="1000" spc="0">
                <a:solidFill>
                  <a:srgbClr val="745B78"/>
                </a:solidFill>
                <a:latin typeface="Arial"/>
                <a:cs typeface="Arial"/>
              </a:rPr>
              <a:t>pe</a:t>
            </a:r>
            <a:r>
              <a:rPr dirty="0" smtClean="0" sz="1000" spc="0">
                <a:solidFill>
                  <a:srgbClr val="745B78"/>
                </a:solidFill>
                <a:latin typeface="Arial"/>
                <a:cs typeface="Arial"/>
              </a:rPr>
              <a:t>ci</a:t>
            </a:r>
            <a:r>
              <a:rPr dirty="0" smtClean="0" sz="1000" spc="0">
                <a:solidFill>
                  <a:srgbClr val="714178"/>
                </a:solidFill>
                <a:latin typeface="Arial"/>
                <a:cs typeface="Arial"/>
              </a:rPr>
              <a:t>f</a:t>
            </a:r>
            <a:r>
              <a:rPr dirty="0" smtClean="0" sz="1000" spc="0">
                <a:solidFill>
                  <a:srgbClr val="787780"/>
                </a:solidFill>
                <a:latin typeface="Arial"/>
                <a:cs typeface="Arial"/>
              </a:rPr>
              <a:t>y</a:t>
            </a:r>
            <a:r>
              <a:rPr dirty="0" smtClean="0" sz="1000" spc="0">
                <a:solidFill>
                  <a:srgbClr val="787780"/>
                </a:solidFill>
                <a:latin typeface="Arial"/>
                <a:cs typeface="Arial"/>
              </a:rPr>
              <a:t> </a:t>
            </a:r>
            <a:r>
              <a:rPr dirty="0" smtClean="0" sz="1000" spc="89">
                <a:solidFill>
                  <a:srgbClr val="787780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996E9B"/>
                </a:solidFill>
                <a:latin typeface="Arial"/>
                <a:cs typeface="Arial"/>
              </a:rPr>
              <a:t>i</a:t>
            </a:r>
            <a:r>
              <a:rPr dirty="0" smtClean="0" sz="1000" spc="0">
                <a:solidFill>
                  <a:srgbClr val="5B2862"/>
                </a:solidFill>
                <a:latin typeface="Arial"/>
                <a:cs typeface="Arial"/>
              </a:rPr>
              <a:t>f</a:t>
            </a:r>
            <a:r>
              <a:rPr dirty="0" smtClean="0" sz="1000" spc="0">
                <a:solidFill>
                  <a:srgbClr val="5B2862"/>
                </a:solidFill>
                <a:latin typeface="Arial"/>
                <a:cs typeface="Arial"/>
              </a:rPr>
              <a:t> </a:t>
            </a:r>
            <a:r>
              <a:rPr dirty="0" smtClean="0" sz="1000" spc="-19">
                <a:solidFill>
                  <a:srgbClr val="5B2862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745B78"/>
                </a:solidFill>
                <a:latin typeface="Arial"/>
                <a:cs typeface="Arial"/>
              </a:rPr>
              <a:t>t</a:t>
            </a:r>
            <a:r>
              <a:rPr dirty="0" smtClean="0" sz="1000" spc="0">
                <a:solidFill>
                  <a:srgbClr val="745B78"/>
                </a:solidFill>
                <a:latin typeface="Arial"/>
                <a:cs typeface="Arial"/>
              </a:rPr>
              <a:t>h</a:t>
            </a:r>
            <a:r>
              <a:rPr dirty="0" smtClean="0" sz="1000" spc="0">
                <a:solidFill>
                  <a:srgbClr val="745B78"/>
                </a:solidFill>
                <a:latin typeface="Arial"/>
                <a:cs typeface="Arial"/>
              </a:rPr>
              <a:t>e</a:t>
            </a:r>
            <a:endParaRPr sz="1000">
              <a:latin typeface="Arial"/>
              <a:cs typeface="Arial"/>
            </a:endParaRPr>
          </a:p>
          <a:p>
            <a:pPr marL="26344">
              <a:lnSpc>
                <a:spcPct val="95825"/>
              </a:lnSpc>
            </a:pPr>
            <a:r>
              <a:rPr dirty="0" smtClean="0" sz="900">
                <a:solidFill>
                  <a:srgbClr val="5B465E"/>
                </a:solidFill>
                <a:latin typeface="Arial"/>
                <a:cs typeface="Arial"/>
              </a:rPr>
              <a:t>M</a:t>
            </a:r>
            <a:r>
              <a:rPr dirty="0" smtClean="0" sz="900">
                <a:solidFill>
                  <a:srgbClr val="996E9B"/>
                </a:solidFill>
                <a:latin typeface="Arial"/>
                <a:cs typeface="Arial"/>
              </a:rPr>
              <a:t>u</a:t>
            </a:r>
            <a:r>
              <a:rPr dirty="0" smtClean="0" sz="900">
                <a:solidFill>
                  <a:srgbClr val="780E78"/>
                </a:solidFill>
                <a:latin typeface="Arial"/>
                <a:cs typeface="Arial"/>
              </a:rPr>
              <a:t>l</a:t>
            </a:r>
            <a:r>
              <a:rPr dirty="0" smtClean="0" sz="900">
                <a:solidFill>
                  <a:srgbClr val="745B78"/>
                </a:solidFill>
                <a:latin typeface="Arial"/>
                <a:cs typeface="Arial"/>
              </a:rPr>
              <a:t>bi</a:t>
            </a:r>
            <a:r>
              <a:rPr dirty="0" smtClean="0" sz="900">
                <a:solidFill>
                  <a:srgbClr val="745B78"/>
                </a:solidFill>
                <a:latin typeface="Arial"/>
                <a:cs typeface="Arial"/>
              </a:rPr>
              <a:t>L</a:t>
            </a:r>
            <a:r>
              <a:rPr dirty="0" smtClean="0" sz="900">
                <a:solidFill>
                  <a:srgbClr val="745B78"/>
                </a:solidFill>
                <a:latin typeface="Arial"/>
                <a:cs typeface="Arial"/>
              </a:rPr>
              <a:t>o</a:t>
            </a:r>
            <a:r>
              <a:rPr dirty="0" smtClean="0" sz="900">
                <a:solidFill>
                  <a:srgbClr val="5B465E"/>
                </a:solidFill>
                <a:latin typeface="Arial"/>
                <a:cs typeface="Arial"/>
              </a:rPr>
              <a:t>.a</a:t>
            </a:r>
            <a:r>
              <a:rPr dirty="0" smtClean="0" sz="900">
                <a:solidFill>
                  <a:srgbClr val="745B78"/>
                </a:solidFill>
                <a:latin typeface="Arial"/>
                <a:cs typeface="Arial"/>
              </a:rPr>
              <a:t>d</a:t>
            </a:r>
            <a:r>
              <a:rPr dirty="0" smtClean="0" sz="900">
                <a:solidFill>
                  <a:srgbClr val="745B78"/>
                </a:solidFill>
                <a:latin typeface="Arial"/>
                <a:cs typeface="Arial"/>
              </a:rPr>
              <a:t>  </a:t>
            </a:r>
            <a:r>
              <a:rPr dirty="0" smtClean="0" sz="900" spc="-104">
                <a:solidFill>
                  <a:srgbClr val="745B78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745B78"/>
                </a:solidFill>
                <a:latin typeface="Arial"/>
                <a:cs typeface="Arial"/>
              </a:rPr>
              <a:t>m</a:t>
            </a:r>
            <a:r>
              <a:rPr dirty="0" smtClean="0" sz="900" spc="0">
                <a:solidFill>
                  <a:srgbClr val="745B78"/>
                </a:solidFill>
                <a:latin typeface="Arial"/>
                <a:cs typeface="Arial"/>
              </a:rPr>
              <a:t>o</a:t>
            </a:r>
            <a:r>
              <a:rPr dirty="0" smtClean="0" sz="900" spc="0">
                <a:solidFill>
                  <a:srgbClr val="745B78"/>
                </a:solidFill>
                <a:latin typeface="Arial"/>
                <a:cs typeface="Arial"/>
              </a:rPr>
              <a:t>d</a:t>
            </a:r>
            <a:r>
              <a:rPr dirty="0" smtClean="0" sz="900" spc="0">
                <a:solidFill>
                  <a:srgbClr val="745B78"/>
                </a:solidFill>
                <a:latin typeface="Arial"/>
                <a:cs typeface="Arial"/>
              </a:rPr>
              <a:t>e</a:t>
            </a:r>
            <a:r>
              <a:rPr dirty="0" smtClean="0" sz="900" spc="259">
                <a:solidFill>
                  <a:srgbClr val="745B78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996E9B"/>
                </a:solidFill>
                <a:latin typeface="Arial"/>
                <a:cs typeface="Arial"/>
              </a:rPr>
              <a:t>i</a:t>
            </a:r>
            <a:r>
              <a:rPr dirty="0" smtClean="0" sz="900" spc="0">
                <a:solidFill>
                  <a:srgbClr val="745B78"/>
                </a:solidFill>
                <a:latin typeface="Arial"/>
                <a:cs typeface="Arial"/>
              </a:rPr>
              <a:t>s</a:t>
            </a:r>
            <a:r>
              <a:rPr dirty="0" smtClean="0" sz="900" spc="0">
                <a:solidFill>
                  <a:srgbClr val="745B78"/>
                </a:solidFill>
                <a:latin typeface="Arial"/>
                <a:cs typeface="Arial"/>
              </a:rPr>
              <a:t> </a:t>
            </a:r>
            <a:r>
              <a:rPr dirty="0" smtClean="0" sz="900" spc="109">
                <a:solidFill>
                  <a:srgbClr val="745B78"/>
                </a:solidFill>
                <a:latin typeface="Arial"/>
                <a:cs typeface="Arial"/>
              </a:rPr>
              <a:t> </a:t>
            </a:r>
            <a:r>
              <a:rPr dirty="0" smtClean="0" sz="950" spc="0">
                <a:solidFill>
                  <a:srgbClr val="745B78"/>
                </a:solidFill>
                <a:latin typeface="Arial"/>
                <a:cs typeface="Arial"/>
              </a:rPr>
              <a:t>g</a:t>
            </a:r>
            <a:r>
              <a:rPr dirty="0" smtClean="0" sz="950" spc="0">
                <a:solidFill>
                  <a:srgbClr val="745B78"/>
                </a:solidFill>
                <a:latin typeface="Arial"/>
                <a:cs typeface="Arial"/>
              </a:rPr>
              <a:t>o</a:t>
            </a:r>
            <a:r>
              <a:rPr dirty="0" smtClean="0" sz="950" spc="0">
                <a:solidFill>
                  <a:srgbClr val="996E9B"/>
                </a:solidFill>
                <a:latin typeface="Arial"/>
                <a:cs typeface="Arial"/>
              </a:rPr>
              <a:t>i</a:t>
            </a:r>
            <a:r>
              <a:rPr dirty="0" smtClean="0" sz="950" spc="0">
                <a:solidFill>
                  <a:srgbClr val="745B78"/>
                </a:solidFill>
                <a:latin typeface="Arial"/>
                <a:cs typeface="Arial"/>
              </a:rPr>
              <a:t>n</a:t>
            </a:r>
            <a:r>
              <a:rPr dirty="0" smtClean="0" sz="950" spc="0">
                <a:solidFill>
                  <a:srgbClr val="745B78"/>
                </a:solidFill>
                <a:latin typeface="Arial"/>
                <a:cs typeface="Arial"/>
              </a:rPr>
              <a:t>g</a:t>
            </a:r>
            <a:r>
              <a:rPr dirty="0" smtClean="0" sz="950" spc="198">
                <a:solidFill>
                  <a:srgbClr val="745B78"/>
                </a:solidFill>
                <a:latin typeface="Arial"/>
                <a:cs typeface="Arial"/>
              </a:rPr>
              <a:t> </a:t>
            </a:r>
            <a:r>
              <a:rPr dirty="0" smtClean="0" sz="950" spc="0">
                <a:solidFill>
                  <a:srgbClr val="5B465E"/>
                </a:solidFill>
                <a:latin typeface="Arial"/>
                <a:cs typeface="Arial"/>
              </a:rPr>
              <a:t>t</a:t>
            </a:r>
            <a:r>
              <a:rPr dirty="0" smtClean="0" sz="950" spc="0">
                <a:solidFill>
                  <a:srgbClr val="745B78"/>
                </a:solidFill>
                <a:latin typeface="Arial"/>
                <a:cs typeface="Arial"/>
              </a:rPr>
              <a:t>o</a:t>
            </a:r>
            <a:r>
              <a:rPr dirty="0" smtClean="0" sz="950" spc="0">
                <a:solidFill>
                  <a:srgbClr val="745B78"/>
                </a:solidFill>
                <a:latin typeface="Arial"/>
                <a:cs typeface="Arial"/>
              </a:rPr>
              <a:t>  </a:t>
            </a:r>
            <a:r>
              <a:rPr dirty="0" smtClean="0" sz="950" spc="-39">
                <a:solidFill>
                  <a:srgbClr val="745B78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745B78"/>
                </a:solidFill>
                <a:latin typeface="Arial"/>
                <a:cs typeface="Arial"/>
              </a:rPr>
              <a:t>b</a:t>
            </a:r>
            <a:r>
              <a:rPr dirty="0" smtClean="0" sz="900" spc="0">
                <a:solidFill>
                  <a:srgbClr val="745B78"/>
                </a:solidFill>
                <a:latin typeface="Arial"/>
                <a:cs typeface="Arial"/>
              </a:rPr>
              <a:t>e</a:t>
            </a:r>
            <a:r>
              <a:rPr dirty="0" smtClean="0" sz="900" spc="346">
                <a:solidFill>
                  <a:srgbClr val="745B78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5B2862"/>
                </a:solidFill>
                <a:latin typeface="Arial"/>
                <a:cs typeface="Arial"/>
              </a:rPr>
              <a:t>I</a:t>
            </a:r>
            <a:r>
              <a:rPr dirty="0" smtClean="0" sz="900" spc="0">
                <a:solidFill>
                  <a:srgbClr val="745B78"/>
                </a:solidFill>
                <a:latin typeface="Arial"/>
                <a:cs typeface="Arial"/>
              </a:rPr>
              <a:t>M</a:t>
            </a:r>
            <a:r>
              <a:rPr dirty="0" smtClean="0" sz="900" spc="0">
                <a:solidFill>
                  <a:srgbClr val="745B78"/>
                </a:solidFill>
                <a:latin typeface="Arial"/>
                <a:cs typeface="Arial"/>
              </a:rPr>
              <a:t>P</a:t>
            </a:r>
            <a:r>
              <a:rPr dirty="0" smtClean="0" sz="900" spc="0">
                <a:solidFill>
                  <a:srgbClr val="745B78"/>
                </a:solidFill>
                <a:latin typeface="Arial"/>
                <a:cs typeface="Arial"/>
              </a:rPr>
              <a:t>O</a:t>
            </a:r>
            <a:r>
              <a:rPr dirty="0" smtClean="0" sz="900" spc="0">
                <a:solidFill>
                  <a:srgbClr val="745058"/>
                </a:solidFill>
                <a:latin typeface="Arial"/>
                <a:cs typeface="Arial"/>
              </a:rPr>
              <a:t>R</a:t>
            </a:r>
            <a:r>
              <a:rPr dirty="0" smtClean="0" sz="900" spc="0">
                <a:solidFill>
                  <a:srgbClr val="745B78"/>
                </a:solidFill>
                <a:latin typeface="Arial"/>
                <a:cs typeface="Arial"/>
              </a:rPr>
              <a:t>T</a:t>
            </a:r>
            <a:r>
              <a:rPr dirty="0" smtClean="0" sz="900" spc="345">
                <a:solidFill>
                  <a:srgbClr val="745B78"/>
                </a:solidFill>
                <a:latin typeface="Arial"/>
                <a:cs typeface="Arial"/>
              </a:rPr>
              <a:t> </a:t>
            </a:r>
            <a:r>
              <a:rPr dirty="0" smtClean="0" sz="950" spc="0">
                <a:solidFill>
                  <a:srgbClr val="745B78"/>
                </a:solidFill>
                <a:latin typeface="Arial"/>
                <a:cs typeface="Arial"/>
              </a:rPr>
              <a:t>o</a:t>
            </a:r>
            <a:r>
              <a:rPr dirty="0" smtClean="0" sz="950" spc="0">
                <a:solidFill>
                  <a:srgbClr val="745B78"/>
                </a:solidFill>
                <a:latin typeface="Arial"/>
                <a:cs typeface="Arial"/>
              </a:rPr>
              <a:t>r</a:t>
            </a:r>
            <a:r>
              <a:rPr dirty="0" smtClean="0" sz="950" spc="0">
                <a:solidFill>
                  <a:srgbClr val="745B78"/>
                </a:solidFill>
                <a:latin typeface="Arial"/>
                <a:cs typeface="Arial"/>
              </a:rPr>
              <a:t> </a:t>
            </a:r>
            <a:r>
              <a:rPr dirty="0" smtClean="0" sz="950" spc="9">
                <a:solidFill>
                  <a:srgbClr val="745B78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745B78"/>
                </a:solidFill>
                <a:latin typeface="Arial"/>
                <a:cs typeface="Arial"/>
              </a:rPr>
              <a:t>D</a:t>
            </a:r>
            <a:r>
              <a:rPr dirty="0" smtClean="0" sz="900" spc="0">
                <a:solidFill>
                  <a:srgbClr val="5B465E"/>
                </a:solidFill>
                <a:latin typeface="Arial"/>
                <a:cs typeface="Arial"/>
              </a:rPr>
              <a:t>E</a:t>
            </a:r>
            <a:r>
              <a:rPr dirty="0" smtClean="0" sz="900" spc="0">
                <a:solidFill>
                  <a:srgbClr val="5B465E"/>
                </a:solidFill>
                <a:latin typeface="Arial"/>
                <a:cs typeface="Arial"/>
              </a:rPr>
              <a:t>LE</a:t>
            </a:r>
            <a:r>
              <a:rPr dirty="0" smtClean="0" sz="900" spc="0">
                <a:solidFill>
                  <a:srgbClr val="745B78"/>
                </a:solidFill>
                <a:latin typeface="Arial"/>
                <a:cs typeface="Arial"/>
              </a:rPr>
              <a:t>T</a:t>
            </a:r>
            <a:r>
              <a:rPr dirty="0" smtClean="0" sz="900" spc="0">
                <a:solidFill>
                  <a:srgbClr val="5B465E"/>
                </a:solidFill>
                <a:latin typeface="Arial"/>
                <a:cs typeface="Arial"/>
              </a:rPr>
              <a:t>E</a:t>
            </a:r>
            <a:r>
              <a:rPr dirty="0" smtClean="0" sz="900" spc="0">
                <a:solidFill>
                  <a:srgbClr val="8B2C2B"/>
                </a:solidFill>
                <a:latin typeface="Arial"/>
                <a:cs typeface="Arial"/>
              </a:rPr>
              <a:t>.</a:t>
            </a:r>
            <a:r>
              <a:rPr dirty="0" smtClean="0" sz="900" spc="0">
                <a:solidFill>
                  <a:srgbClr val="8B2C2B"/>
                </a:solidFill>
                <a:latin typeface="Arial"/>
                <a:cs typeface="Arial"/>
              </a:rPr>
              <a:t> </a:t>
            </a:r>
            <a:r>
              <a:rPr dirty="0" smtClean="0" sz="900" spc="144">
                <a:solidFill>
                  <a:srgbClr val="8B2C2B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745B78"/>
                </a:solidFill>
                <a:latin typeface="Arial"/>
                <a:cs typeface="Arial"/>
              </a:rPr>
              <a:t>N</a:t>
            </a:r>
            <a:r>
              <a:rPr dirty="0" smtClean="0" sz="900" spc="0">
                <a:solidFill>
                  <a:srgbClr val="745B78"/>
                </a:solidFill>
                <a:latin typeface="Arial"/>
                <a:cs typeface="Arial"/>
              </a:rPr>
              <a:t>o</a:t>
            </a:r>
            <a:r>
              <a:rPr dirty="0" smtClean="0" sz="900" spc="0">
                <a:solidFill>
                  <a:srgbClr val="5B465E"/>
                </a:solidFill>
                <a:latin typeface="Arial"/>
                <a:cs typeface="Arial"/>
              </a:rPr>
              <a:t>t</a:t>
            </a:r>
            <a:r>
              <a:rPr dirty="0" smtClean="0" sz="900" spc="0">
                <a:solidFill>
                  <a:srgbClr val="745B78"/>
                </a:solidFill>
                <a:latin typeface="Arial"/>
                <a:cs typeface="Arial"/>
              </a:rPr>
              <a:t>e</a:t>
            </a:r>
            <a:r>
              <a:rPr dirty="0" smtClean="0" sz="900" spc="0">
                <a:solidFill>
                  <a:srgbClr val="745B78"/>
                </a:solidFill>
                <a:latin typeface="Arial"/>
                <a:cs typeface="Arial"/>
              </a:rPr>
              <a:t>  </a:t>
            </a:r>
            <a:r>
              <a:rPr dirty="0" smtClean="0" sz="900" spc="-29">
                <a:solidFill>
                  <a:srgbClr val="745B78"/>
                </a:solidFill>
                <a:latin typeface="Arial"/>
                <a:cs typeface="Arial"/>
              </a:rPr>
              <a:t> </a:t>
            </a:r>
            <a:r>
              <a:rPr dirty="0" smtClean="0" sz="950" spc="0">
                <a:solidFill>
                  <a:srgbClr val="745B78"/>
                </a:solidFill>
                <a:latin typeface="Arial"/>
                <a:cs typeface="Arial"/>
              </a:rPr>
              <a:t>t</a:t>
            </a:r>
            <a:r>
              <a:rPr dirty="0" smtClean="0" sz="950" spc="0">
                <a:solidFill>
                  <a:srgbClr val="714178"/>
                </a:solidFill>
                <a:latin typeface="Arial"/>
                <a:cs typeface="Arial"/>
              </a:rPr>
              <a:t>h</a:t>
            </a:r>
            <a:r>
              <a:rPr dirty="0" smtClean="0" sz="950" spc="0">
                <a:solidFill>
                  <a:srgbClr val="745B78"/>
                </a:solidFill>
                <a:latin typeface="Arial"/>
                <a:cs typeface="Arial"/>
              </a:rPr>
              <a:t>a</a:t>
            </a:r>
            <a:r>
              <a:rPr dirty="0" smtClean="0" sz="950" spc="0">
                <a:solidFill>
                  <a:srgbClr val="745B78"/>
                </a:solidFill>
                <a:latin typeface="Arial"/>
                <a:cs typeface="Arial"/>
              </a:rPr>
              <a:t>t</a:t>
            </a:r>
            <a:r>
              <a:rPr dirty="0" smtClean="0" sz="950" spc="0">
                <a:solidFill>
                  <a:srgbClr val="745B78"/>
                </a:solidFill>
                <a:latin typeface="Arial"/>
                <a:cs typeface="Arial"/>
              </a:rPr>
              <a:t> </a:t>
            </a:r>
            <a:r>
              <a:rPr dirty="0" smtClean="0" sz="950" spc="9">
                <a:solidFill>
                  <a:srgbClr val="745B78"/>
                </a:solidFill>
                <a:latin typeface="Arial"/>
                <a:cs typeface="Arial"/>
              </a:rPr>
              <a:t> </a:t>
            </a:r>
            <a:r>
              <a:rPr dirty="0" smtClean="0" sz="1100" spc="0">
                <a:solidFill>
                  <a:srgbClr val="3E4441"/>
                </a:solidFill>
                <a:latin typeface="Times New Roman"/>
                <a:cs typeface="Times New Roman"/>
              </a:rPr>
              <a:t>t</a:t>
            </a:r>
            <a:r>
              <a:rPr dirty="0" smtClean="0" sz="1100" spc="0">
                <a:solidFill>
                  <a:srgbClr val="3B2F42"/>
                </a:solidFill>
                <a:latin typeface="Times New Roman"/>
                <a:cs typeface="Times New Roman"/>
              </a:rPr>
              <a:t>h</a:t>
            </a:r>
            <a:r>
              <a:rPr dirty="0" smtClean="0" sz="1100" spc="0">
                <a:solidFill>
                  <a:srgbClr val="3B2F42"/>
                </a:solidFill>
                <a:latin typeface="Times New Roman"/>
                <a:cs typeface="Times New Roman"/>
              </a:rPr>
              <a:t>e</a:t>
            </a:r>
            <a:r>
              <a:rPr dirty="0" smtClean="0" sz="1100" spc="40">
                <a:solidFill>
                  <a:srgbClr val="3B2F42"/>
                </a:solidFill>
                <a:latin typeface="Times New Roman"/>
                <a:cs typeface="Times New Roman"/>
              </a:rPr>
              <a:t> </a:t>
            </a:r>
            <a:r>
              <a:rPr dirty="0" smtClean="0" sz="1100" spc="0">
                <a:solidFill>
                  <a:srgbClr val="3B2F42"/>
                </a:solidFill>
                <a:latin typeface="Times New Roman"/>
                <a:cs typeface="Times New Roman"/>
              </a:rPr>
              <a:t>W'</a:t>
            </a:r>
            <a:r>
              <a:rPr dirty="0" smtClean="0" sz="1100" spc="0">
                <a:solidFill>
                  <a:srgbClr val="3B2F42"/>
                </a:solidFill>
                <a:latin typeface="Times New Roman"/>
                <a:cs typeface="Times New Roman"/>
              </a:rPr>
              <a:t>o</a:t>
            </a:r>
            <a:r>
              <a:rPr dirty="0" smtClean="0" sz="1100" spc="0">
                <a:solidFill>
                  <a:srgbClr val="3B2F42"/>
                </a:solidFill>
                <a:latin typeface="Times New Roman"/>
                <a:cs typeface="Times New Roman"/>
              </a:rPr>
              <a:t>r</a:t>
            </a:r>
            <a:r>
              <a:rPr dirty="0" smtClean="0" sz="1100" spc="0">
                <a:solidFill>
                  <a:srgbClr val="3B2F42"/>
                </a:solidFill>
                <a:latin typeface="Times New Roman"/>
                <a:cs typeface="Times New Roman"/>
              </a:rPr>
              <a:t>d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851459" y="1411105"/>
            <a:ext cx="649197" cy="31265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6344" marR="18859">
              <a:lnSpc>
                <a:spcPts val="1135"/>
              </a:lnSpc>
              <a:spcBef>
                <a:spcPts val="56"/>
              </a:spcBef>
            </a:pPr>
            <a:r>
              <a:rPr dirty="0" smtClean="0" sz="1000">
                <a:solidFill>
                  <a:srgbClr val="466156"/>
                </a:solidFill>
                <a:latin typeface="Times New Roman"/>
                <a:cs typeface="Times New Roman"/>
              </a:rPr>
              <a:t>.</a:t>
            </a:r>
            <a:r>
              <a:rPr dirty="0" smtClean="0" sz="1000">
                <a:solidFill>
                  <a:srgbClr val="5B465E"/>
                </a:solidFill>
                <a:latin typeface="Times New Roman"/>
                <a:cs typeface="Times New Roman"/>
              </a:rPr>
              <a:t>B</a:t>
            </a:r>
            <a:r>
              <a:rPr dirty="0" smtClean="0" sz="1000">
                <a:solidFill>
                  <a:srgbClr val="5B465E"/>
                </a:solidFill>
                <a:latin typeface="Times New Roman"/>
                <a:cs typeface="Times New Roman"/>
              </a:rPr>
              <a:t>E</a:t>
            </a:r>
            <a:r>
              <a:rPr dirty="0" smtClean="0" sz="1000">
                <a:solidFill>
                  <a:srgbClr val="745B78"/>
                </a:solidFill>
                <a:latin typeface="Times New Roman"/>
                <a:cs typeface="Times New Roman"/>
              </a:rPr>
              <a:t>G</a:t>
            </a:r>
            <a:r>
              <a:rPr dirty="0" smtClean="0" sz="1000">
                <a:solidFill>
                  <a:srgbClr val="745B78"/>
                </a:solidFill>
                <a:latin typeface="Times New Roman"/>
                <a:cs typeface="Times New Roman"/>
              </a:rPr>
              <a:t>I</a:t>
            </a:r>
            <a:r>
              <a:rPr dirty="0" smtClean="0" sz="1000">
                <a:solidFill>
                  <a:srgbClr val="745B78"/>
                </a:solidFill>
                <a:latin typeface="Times New Roman"/>
                <a:cs typeface="Times New Roman"/>
              </a:rPr>
              <a:t>N</a:t>
            </a:r>
            <a:endParaRPr sz="1000">
              <a:latin typeface="Times New Roman"/>
              <a:cs typeface="Times New Roman"/>
            </a:endParaRPr>
          </a:p>
          <a:p>
            <a:pPr marL="12700">
              <a:lnSpc>
                <a:spcPct val="95825"/>
              </a:lnSpc>
              <a:spcBef>
                <a:spcPts val="88"/>
              </a:spcBef>
            </a:pPr>
            <a:r>
              <a:rPr dirty="0" smtClean="0" sz="950">
                <a:solidFill>
                  <a:srgbClr val="745B78"/>
                </a:solidFill>
                <a:latin typeface="Arial"/>
                <a:cs typeface="Arial"/>
              </a:rPr>
              <a:t>M</a:t>
            </a:r>
            <a:r>
              <a:rPr dirty="0" smtClean="0" sz="950">
                <a:solidFill>
                  <a:srgbClr val="745B78"/>
                </a:solidFill>
                <a:latin typeface="Arial"/>
                <a:cs typeface="Arial"/>
              </a:rPr>
              <a:t>L</a:t>
            </a:r>
            <a:r>
              <a:rPr dirty="0" smtClean="0" sz="950">
                <a:solidFill>
                  <a:srgbClr val="714178"/>
                </a:solidFill>
                <a:latin typeface="Arial"/>
                <a:cs typeface="Arial"/>
              </a:rPr>
              <a:t>O</a:t>
            </a:r>
            <a:r>
              <a:rPr dirty="0" smtClean="0" sz="950">
                <a:solidFill>
                  <a:srgbClr val="745B78"/>
                </a:solidFill>
                <a:latin typeface="Arial"/>
                <a:cs typeface="Arial"/>
              </a:rPr>
              <a:t>A</a:t>
            </a:r>
            <a:r>
              <a:rPr dirty="0" smtClean="0" sz="950">
                <a:solidFill>
                  <a:srgbClr val="745B78"/>
                </a:solidFill>
                <a:latin typeface="Arial"/>
                <a:cs typeface="Arial"/>
              </a:rPr>
              <a:t>D</a:t>
            </a:r>
            <a:endParaRPr sz="95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524594" y="1411105"/>
            <a:ext cx="849865" cy="31145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35"/>
              </a:lnSpc>
              <a:spcBef>
                <a:spcPts val="56"/>
              </a:spcBef>
            </a:pPr>
            <a:r>
              <a:rPr dirty="0" smtClean="0" sz="1000">
                <a:solidFill>
                  <a:srgbClr val="1D3642"/>
                </a:solidFill>
                <a:latin typeface="Times New Roman"/>
                <a:cs typeface="Times New Roman"/>
              </a:rPr>
              <a:t>=</a:t>
            </a:r>
            <a:r>
              <a:rPr dirty="0" smtClean="0" sz="1000">
                <a:solidFill>
                  <a:srgbClr val="420E49"/>
                </a:solidFill>
                <a:latin typeface="Times New Roman"/>
                <a:cs typeface="Times New Roman"/>
              </a:rPr>
              <a:t>I</a:t>
            </a:r>
            <a:r>
              <a:rPr dirty="0" smtClean="0" sz="1000">
                <a:solidFill>
                  <a:srgbClr val="745B78"/>
                </a:solidFill>
                <a:latin typeface="Times New Roman"/>
                <a:cs typeface="Times New Roman"/>
              </a:rPr>
              <a:t>M</a:t>
            </a:r>
            <a:r>
              <a:rPr dirty="0" smtClean="0" sz="1000">
                <a:solidFill>
                  <a:srgbClr val="745B78"/>
                </a:solidFill>
                <a:latin typeface="Times New Roman"/>
                <a:cs typeface="Times New Roman"/>
              </a:rPr>
              <a:t>P</a:t>
            </a:r>
            <a:r>
              <a:rPr dirty="0" smtClean="0" sz="1000">
                <a:solidFill>
                  <a:srgbClr val="5B465E"/>
                </a:solidFill>
                <a:latin typeface="Times New Roman"/>
                <a:cs typeface="Times New Roman"/>
              </a:rPr>
              <a:t>O</a:t>
            </a:r>
            <a:r>
              <a:rPr dirty="0" smtClean="0" sz="1000">
                <a:solidFill>
                  <a:srgbClr val="745B78"/>
                </a:solidFill>
                <a:latin typeface="Times New Roman"/>
                <a:cs typeface="Times New Roman"/>
              </a:rPr>
              <a:t>R</a:t>
            </a:r>
            <a:r>
              <a:rPr dirty="0" smtClean="0" sz="1000">
                <a:solidFill>
                  <a:srgbClr val="5B465E"/>
                </a:solidFill>
                <a:latin typeface="Times New Roman"/>
                <a:cs typeface="Times New Roman"/>
              </a:rPr>
              <a:t>T</a:t>
            </a:r>
            <a:r>
              <a:rPr dirty="0" smtClean="0" sz="1000">
                <a:solidFill>
                  <a:srgbClr val="745B78"/>
                </a:solidFill>
                <a:latin typeface="Times New Roman"/>
                <a:cs typeface="Times New Roman"/>
              </a:rPr>
              <a:t>]</a:t>
            </a:r>
            <a:endParaRPr sz="1000">
              <a:latin typeface="Times New Roman"/>
              <a:cs typeface="Times New Roman"/>
            </a:endParaRPr>
          </a:p>
          <a:p>
            <a:pPr marL="35441" marR="19431">
              <a:lnSpc>
                <a:spcPct val="95825"/>
              </a:lnSpc>
              <a:spcBef>
                <a:spcPts val="133"/>
              </a:spcBef>
            </a:pPr>
            <a:r>
              <a:rPr dirty="0" smtClean="0" sz="900">
                <a:solidFill>
                  <a:srgbClr val="577068"/>
                </a:solidFill>
                <a:latin typeface="Arial"/>
                <a:cs typeface="Arial"/>
              </a:rPr>
              <a:t>.</a:t>
            </a:r>
            <a:r>
              <a:rPr dirty="0" smtClean="0" sz="900">
                <a:solidFill>
                  <a:srgbClr val="5B465E"/>
                </a:solidFill>
                <a:latin typeface="Arial"/>
                <a:cs typeface="Arial"/>
              </a:rPr>
              <a:t>BE</a:t>
            </a:r>
            <a:r>
              <a:rPr dirty="0" smtClean="0" sz="900">
                <a:solidFill>
                  <a:srgbClr val="745B78"/>
                </a:solidFill>
                <a:latin typeface="Arial"/>
                <a:cs typeface="Arial"/>
              </a:rPr>
              <a:t>G</a:t>
            </a:r>
            <a:r>
              <a:rPr dirty="0" smtClean="0" sz="900">
                <a:solidFill>
                  <a:srgbClr val="745B78"/>
                </a:solidFill>
                <a:latin typeface="Arial"/>
                <a:cs typeface="Arial"/>
              </a:rPr>
              <a:t>I</a:t>
            </a:r>
            <a:r>
              <a:rPr dirty="0" smtClean="0" sz="900">
                <a:solidFill>
                  <a:srgbClr val="745B78"/>
                </a:solidFill>
                <a:latin typeface="Arial"/>
                <a:cs typeface="Arial"/>
              </a:rPr>
              <a:t>N</a:t>
            </a:r>
            <a:endParaRPr sz="9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851459" y="1729745"/>
            <a:ext cx="1427321" cy="15366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30"/>
              </a:lnSpc>
              <a:spcBef>
                <a:spcPts val="56"/>
              </a:spcBef>
            </a:pPr>
            <a:r>
              <a:rPr dirty="0" smtClean="0" sz="900">
                <a:solidFill>
                  <a:srgbClr val="5A363A"/>
                </a:solidFill>
                <a:latin typeface="Arial"/>
                <a:cs typeface="Arial"/>
              </a:rPr>
              <a:t>D</a:t>
            </a:r>
            <a:r>
              <a:rPr dirty="0" smtClean="0" sz="900">
                <a:solidFill>
                  <a:srgbClr val="3E4441"/>
                </a:solidFill>
                <a:latin typeface="Arial"/>
                <a:cs typeface="Arial"/>
              </a:rPr>
              <a:t>E</a:t>
            </a:r>
            <a:r>
              <a:rPr dirty="0" smtClean="0" sz="900">
                <a:solidFill>
                  <a:srgbClr val="BC9849"/>
                </a:solidFill>
                <a:latin typeface="Arial"/>
                <a:cs typeface="Arial"/>
              </a:rPr>
              <a:t>1</a:t>
            </a:r>
            <a:r>
              <a:rPr dirty="0" smtClean="0" sz="900">
                <a:solidFill>
                  <a:srgbClr val="3E4441"/>
                </a:solidFill>
                <a:latin typeface="Arial"/>
                <a:cs typeface="Arial"/>
              </a:rPr>
              <a:t>LE</a:t>
            </a:r>
            <a:r>
              <a:rPr dirty="0" smtClean="0" sz="900">
                <a:solidFill>
                  <a:srgbClr val="5B465E"/>
                </a:solidFill>
                <a:latin typeface="Arial"/>
                <a:cs typeface="Arial"/>
              </a:rPr>
              <a:t>T</a:t>
            </a:r>
            <a:r>
              <a:rPr dirty="0" smtClean="0" sz="900">
                <a:solidFill>
                  <a:srgbClr val="3E4441"/>
                </a:solidFill>
                <a:latin typeface="Arial"/>
                <a:cs typeface="Arial"/>
              </a:rPr>
              <a:t>E</a:t>
            </a:r>
            <a:r>
              <a:rPr dirty="0" smtClean="0" sz="900">
                <a:solidFill>
                  <a:srgbClr val="3E4441"/>
                </a:solidFill>
                <a:latin typeface="Arial"/>
                <a:cs typeface="Arial"/>
              </a:rPr>
              <a:t>  </a:t>
            </a:r>
            <a:r>
              <a:rPr dirty="0" smtClean="0" sz="900" spc="-104">
                <a:solidFill>
                  <a:srgbClr val="3E4441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714178"/>
                </a:solidFill>
                <a:latin typeface="Arial"/>
                <a:cs typeface="Arial"/>
              </a:rPr>
              <a:t>M</a:t>
            </a:r>
            <a:r>
              <a:rPr dirty="0" smtClean="0" sz="1000" spc="0">
                <a:solidFill>
                  <a:srgbClr val="745B78"/>
                </a:solidFill>
                <a:latin typeface="Arial"/>
                <a:cs typeface="Arial"/>
              </a:rPr>
              <a:t>L</a:t>
            </a:r>
            <a:r>
              <a:rPr dirty="0" smtClean="0" sz="1000" spc="0">
                <a:solidFill>
                  <a:srgbClr val="745B78"/>
                </a:solidFill>
                <a:latin typeface="Arial"/>
                <a:cs typeface="Arial"/>
              </a:rPr>
              <a:t>O</a:t>
            </a:r>
            <a:r>
              <a:rPr dirty="0" smtClean="0" sz="1000" spc="0">
                <a:solidFill>
                  <a:srgbClr val="745B78"/>
                </a:solidFill>
                <a:latin typeface="Arial"/>
                <a:cs typeface="Arial"/>
              </a:rPr>
              <a:t>A</a:t>
            </a:r>
            <a:r>
              <a:rPr dirty="0" smtClean="0" sz="1000" spc="0">
                <a:solidFill>
                  <a:srgbClr val="745B78"/>
                </a:solidFill>
                <a:latin typeface="Arial"/>
                <a:cs typeface="Arial"/>
              </a:rPr>
              <a:t>D</a:t>
            </a:r>
            <a:endParaRPr sz="10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438784" y="1729447"/>
            <a:ext cx="5766622" cy="48965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4554">
              <a:lnSpc>
                <a:spcPts val="1135"/>
              </a:lnSpc>
              <a:spcBef>
                <a:spcPts val="56"/>
              </a:spcBef>
            </a:pPr>
            <a:r>
              <a:rPr dirty="0" smtClean="0" sz="900" spc="0">
                <a:solidFill>
                  <a:srgbClr val="5B465E"/>
                </a:solidFill>
                <a:latin typeface="Arial"/>
                <a:cs typeface="Arial"/>
              </a:rPr>
              <a:t>£</a:t>
            </a:r>
            <a:r>
              <a:rPr dirty="0" smtClean="0" sz="900" spc="0">
                <a:solidFill>
                  <a:srgbClr val="3E4441"/>
                </a:solidFill>
                <a:latin typeface="Arial"/>
                <a:cs typeface="Arial"/>
              </a:rPr>
              <a:t>M</a:t>
            </a:r>
            <a:r>
              <a:rPr dirty="0" smtClean="0" sz="900" spc="0">
                <a:solidFill>
                  <a:srgbClr val="5A363A"/>
                </a:solidFill>
                <a:latin typeface="Arial"/>
                <a:cs typeface="Arial"/>
              </a:rPr>
              <a:t>P</a:t>
            </a:r>
            <a:r>
              <a:rPr dirty="0" smtClean="0" sz="900" spc="0">
                <a:solidFill>
                  <a:srgbClr val="3B2F42"/>
                </a:solidFill>
                <a:latin typeface="Arial"/>
                <a:cs typeface="Arial"/>
              </a:rPr>
              <a:t>O</a:t>
            </a:r>
            <a:r>
              <a:rPr dirty="0" smtClean="0" sz="900" spc="0">
                <a:solidFill>
                  <a:srgbClr val="3B2F42"/>
                </a:solidFill>
                <a:latin typeface="Arial"/>
                <a:cs typeface="Arial"/>
              </a:rPr>
              <a:t>R</a:t>
            </a:r>
            <a:r>
              <a:rPr dirty="0" smtClean="0" sz="900" spc="0">
                <a:solidFill>
                  <a:srgbClr val="5A363A"/>
                </a:solidFill>
                <a:latin typeface="Arial"/>
                <a:cs typeface="Arial"/>
              </a:rPr>
              <a:t>T</a:t>
            </a:r>
            <a:r>
              <a:rPr dirty="0" smtClean="0" sz="900" spc="93">
                <a:solidFill>
                  <a:srgbClr val="5A363A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420E49"/>
                </a:solidFill>
                <a:latin typeface="Arial"/>
                <a:cs typeface="Arial"/>
              </a:rPr>
              <a:t>i</a:t>
            </a:r>
            <a:r>
              <a:rPr dirty="0" smtClean="0" sz="1000" spc="0">
                <a:solidFill>
                  <a:srgbClr val="3B2F42"/>
                </a:solidFill>
                <a:latin typeface="Arial"/>
                <a:cs typeface="Arial"/>
              </a:rPr>
              <a:t>s.</a:t>
            </a:r>
            <a:r>
              <a:rPr dirty="0" smtClean="0" sz="1000" spc="0">
                <a:solidFill>
                  <a:srgbClr val="3B2F42"/>
                </a:solidFill>
                <a:latin typeface="Arial"/>
                <a:cs typeface="Arial"/>
              </a:rPr>
              <a:t> </a:t>
            </a:r>
            <a:r>
              <a:rPr dirty="0" smtClean="0" sz="1000" spc="52">
                <a:solidFill>
                  <a:srgbClr val="3B2F42"/>
                </a:solidFill>
                <a:latin typeface="Arial"/>
                <a:cs typeface="Arial"/>
              </a:rPr>
              <a:t> </a:t>
            </a:r>
            <a:r>
              <a:rPr dirty="0" smtClean="0" sz="950" spc="0">
                <a:solidFill>
                  <a:srgbClr val="3B2F42"/>
                </a:solidFill>
                <a:latin typeface="Arial"/>
                <a:cs typeface="Arial"/>
              </a:rPr>
              <a:t>o</a:t>
            </a:r>
            <a:r>
              <a:rPr dirty="0" smtClean="0" sz="950" spc="0">
                <a:solidFill>
                  <a:srgbClr val="5B465E"/>
                </a:solidFill>
                <a:latin typeface="Arial"/>
                <a:cs typeface="Arial"/>
              </a:rPr>
              <a:t>p</a:t>
            </a:r>
            <a:r>
              <a:rPr dirty="0" smtClean="0" sz="950" spc="0">
                <a:solidFill>
                  <a:srgbClr val="3E4441"/>
                </a:solidFill>
                <a:latin typeface="Arial"/>
                <a:cs typeface="Arial"/>
              </a:rPr>
              <a:t>t:</a:t>
            </a:r>
            <a:r>
              <a:rPr dirty="0" smtClean="0" sz="950" spc="0">
                <a:solidFill>
                  <a:srgbClr val="420E49"/>
                </a:solidFill>
                <a:latin typeface="Arial"/>
                <a:cs typeface="Arial"/>
              </a:rPr>
              <a:t>i</a:t>
            </a:r>
            <a:r>
              <a:rPr dirty="0" smtClean="0" sz="950" spc="0">
                <a:solidFill>
                  <a:srgbClr val="3B2F42"/>
                </a:solidFill>
                <a:latin typeface="Arial"/>
                <a:cs typeface="Arial"/>
              </a:rPr>
              <a:t>o</a:t>
            </a:r>
            <a:r>
              <a:rPr dirty="0" smtClean="0" sz="950" spc="0">
                <a:solidFill>
                  <a:srgbClr val="5B465E"/>
                </a:solidFill>
                <a:latin typeface="Arial"/>
                <a:cs typeface="Arial"/>
              </a:rPr>
              <a:t>n</a:t>
            </a:r>
            <a:r>
              <a:rPr dirty="0" smtClean="0" sz="950" spc="0">
                <a:solidFill>
                  <a:srgbClr val="3E4441"/>
                </a:solidFill>
                <a:latin typeface="Arial"/>
                <a:cs typeface="Arial"/>
              </a:rPr>
              <a:t>a</a:t>
            </a:r>
            <a:r>
              <a:rPr dirty="0" smtClean="0" sz="950" spc="0">
                <a:solidFill>
                  <a:srgbClr val="210453"/>
                </a:solidFill>
                <a:latin typeface="Arial"/>
                <a:cs typeface="Arial"/>
              </a:rPr>
              <a:t>l</a:t>
            </a:r>
            <a:r>
              <a:rPr dirty="0" smtClean="0" sz="950" spc="0">
                <a:solidFill>
                  <a:srgbClr val="210453"/>
                </a:solidFill>
                <a:latin typeface="Arial"/>
                <a:cs typeface="Arial"/>
              </a:rPr>
              <a:t> </a:t>
            </a:r>
            <a:r>
              <a:rPr dirty="0" smtClean="0" sz="950" spc="9">
                <a:solidFill>
                  <a:srgbClr val="210453"/>
                </a:solidFill>
                <a:latin typeface="Arial"/>
                <a:cs typeface="Arial"/>
              </a:rPr>
              <a:t> </a:t>
            </a:r>
            <a:r>
              <a:rPr dirty="0" smtClean="0" sz="950" spc="0">
                <a:solidFill>
                  <a:srgbClr val="5B2862"/>
                </a:solidFill>
                <a:latin typeface="Arial"/>
                <a:cs typeface="Arial"/>
              </a:rPr>
              <a:t>ii</a:t>
            </a:r>
            <a:r>
              <a:rPr dirty="0" smtClean="0" sz="950" spc="0">
                <a:solidFill>
                  <a:srgbClr val="3B2F42"/>
                </a:solidFill>
                <a:latin typeface="Arial"/>
                <a:cs typeface="Arial"/>
              </a:rPr>
              <a:t>n</a:t>
            </a:r>
            <a:r>
              <a:rPr dirty="0" smtClean="0" sz="950" spc="0">
                <a:solidFill>
                  <a:srgbClr val="3B2F42"/>
                </a:solidFill>
                <a:latin typeface="Arial"/>
                <a:cs typeface="Arial"/>
              </a:rPr>
              <a:t> </a:t>
            </a:r>
            <a:r>
              <a:rPr dirty="0" smtClean="0" sz="950" spc="9">
                <a:solidFill>
                  <a:srgbClr val="3B2F42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466156"/>
                </a:solidFill>
                <a:latin typeface="Arial"/>
                <a:cs typeface="Arial"/>
              </a:rPr>
              <a:t>ilt</a:t>
            </a:r>
            <a:r>
              <a:rPr dirty="0" smtClean="0" sz="900" spc="0">
                <a:solidFill>
                  <a:srgbClr val="3B2F42"/>
                </a:solidFill>
                <a:latin typeface="Arial"/>
                <a:cs typeface="Arial"/>
              </a:rPr>
              <a:t>h</a:t>
            </a:r>
            <a:r>
              <a:rPr dirty="0" smtClean="0" sz="900" spc="0">
                <a:solidFill>
                  <a:srgbClr val="3B2F42"/>
                </a:solidFill>
                <a:latin typeface="Arial"/>
                <a:cs typeface="Arial"/>
              </a:rPr>
              <a:t>e</a:t>
            </a:r>
            <a:r>
              <a:rPr dirty="0" smtClean="0" sz="900" spc="0">
                <a:solidFill>
                  <a:srgbClr val="3B2F42"/>
                </a:solidFill>
                <a:latin typeface="Arial"/>
                <a:cs typeface="Arial"/>
              </a:rPr>
              <a:t> </a:t>
            </a:r>
            <a:r>
              <a:rPr dirty="0" smtClean="0" sz="900" spc="39">
                <a:solidFill>
                  <a:srgbClr val="3B2F42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3E4441"/>
                </a:solidFill>
                <a:latin typeface="Arial"/>
                <a:cs typeface="Arial"/>
              </a:rPr>
              <a:t>s</a:t>
            </a:r>
            <a:r>
              <a:rPr dirty="0" smtClean="0" sz="900" spc="0">
                <a:solidFill>
                  <a:srgbClr val="3B2F42"/>
                </a:solidFill>
                <a:latin typeface="Arial"/>
                <a:cs typeface="Arial"/>
              </a:rPr>
              <a:t>y</a:t>
            </a:r>
            <a:r>
              <a:rPr dirty="0" smtClean="0" sz="900" spc="0">
                <a:solidFill>
                  <a:srgbClr val="3B2F42"/>
                </a:solidFill>
                <a:latin typeface="Arial"/>
                <a:cs typeface="Arial"/>
              </a:rPr>
              <a:t>n</a:t>
            </a:r>
            <a:r>
              <a:rPr dirty="0" smtClean="0" sz="900" spc="0">
                <a:solidFill>
                  <a:srgbClr val="466156"/>
                </a:solidFill>
                <a:latin typeface="Arial"/>
                <a:cs typeface="Arial"/>
              </a:rPr>
              <a:t>l:</a:t>
            </a:r>
            <a:r>
              <a:rPr dirty="0" smtClean="0" sz="900" spc="0">
                <a:solidFill>
                  <a:srgbClr val="3B2F42"/>
                </a:solidFill>
                <a:latin typeface="Arial"/>
                <a:cs typeface="Arial"/>
              </a:rPr>
              <a:t>a</a:t>
            </a:r>
            <a:r>
              <a:rPr dirty="0" smtClean="0" sz="900" spc="0">
                <a:solidFill>
                  <a:srgbClr val="3B2F42"/>
                </a:solidFill>
                <a:latin typeface="Arial"/>
                <a:cs typeface="Arial"/>
              </a:rPr>
              <a:t>x</a:t>
            </a:r>
            <a:r>
              <a:rPr dirty="0" smtClean="0" sz="900" spc="0">
                <a:solidFill>
                  <a:srgbClr val="3B2F42"/>
                </a:solidFill>
                <a:latin typeface="Arial"/>
                <a:cs typeface="Arial"/>
              </a:rPr>
              <a:t> </a:t>
            </a:r>
            <a:r>
              <a:rPr dirty="0" smtClean="0" sz="900" spc="-69">
                <a:solidFill>
                  <a:srgbClr val="3B2F42"/>
                </a:solidFill>
                <a:latin typeface="Arial"/>
                <a:cs typeface="Arial"/>
              </a:rPr>
              <a:t> </a:t>
            </a:r>
            <a:r>
              <a:rPr dirty="0" smtClean="0" sz="950" spc="0">
                <a:solidFill>
                  <a:srgbClr val="5A363A"/>
                </a:solidFill>
                <a:latin typeface="Arial"/>
                <a:cs typeface="Arial"/>
              </a:rPr>
              <a:t>b</a:t>
            </a:r>
            <a:r>
              <a:rPr dirty="0" smtClean="0" sz="950" spc="0">
                <a:solidFill>
                  <a:srgbClr val="3B2F42"/>
                </a:solidFill>
                <a:latin typeface="Arial"/>
                <a:cs typeface="Arial"/>
              </a:rPr>
              <a:t>e</a:t>
            </a:r>
            <a:r>
              <a:rPr dirty="0" smtClean="0" sz="950" spc="0">
                <a:solidFill>
                  <a:srgbClr val="5B465E"/>
                </a:solidFill>
                <a:latin typeface="Arial"/>
                <a:cs typeface="Arial"/>
              </a:rPr>
              <a:t>c</a:t>
            </a:r>
            <a:r>
              <a:rPr dirty="0" smtClean="0" sz="950" spc="0">
                <a:solidFill>
                  <a:srgbClr val="3E4441"/>
                </a:solidFill>
                <a:latin typeface="Arial"/>
                <a:cs typeface="Arial"/>
              </a:rPr>
              <a:t>a</a:t>
            </a:r>
            <a:r>
              <a:rPr dirty="0" smtClean="0" sz="950" spc="0">
                <a:solidFill>
                  <a:srgbClr val="3B2F42"/>
                </a:solidFill>
                <a:latin typeface="Arial"/>
                <a:cs typeface="Arial"/>
              </a:rPr>
              <a:t>u</a:t>
            </a:r>
            <a:r>
              <a:rPr dirty="0" smtClean="0" sz="950" spc="0">
                <a:solidFill>
                  <a:srgbClr val="3E4441"/>
                </a:solidFill>
                <a:latin typeface="Arial"/>
                <a:cs typeface="Arial"/>
              </a:rPr>
              <a:t>s</a:t>
            </a:r>
            <a:r>
              <a:rPr dirty="0" smtClean="0" sz="950" spc="0">
                <a:solidFill>
                  <a:srgbClr val="3B2F42"/>
                </a:solidFill>
                <a:latin typeface="Arial"/>
                <a:cs typeface="Arial"/>
              </a:rPr>
              <a:t>e</a:t>
            </a:r>
            <a:r>
              <a:rPr dirty="0" smtClean="0" sz="950" spc="-27">
                <a:solidFill>
                  <a:srgbClr val="3B2F42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5B465E"/>
                </a:solidFill>
                <a:latin typeface="Times New Roman"/>
                <a:cs typeface="Times New Roman"/>
              </a:rPr>
              <a:t>i</a:t>
            </a:r>
            <a:r>
              <a:rPr dirty="0" smtClean="0" sz="1000" spc="0">
                <a:solidFill>
                  <a:srgbClr val="3E4441"/>
                </a:solidFill>
                <a:latin typeface="Times New Roman"/>
                <a:cs typeface="Times New Roman"/>
              </a:rPr>
              <a:t>t.</a:t>
            </a:r>
            <a:r>
              <a:rPr dirty="0" smtClean="0" sz="1000" spc="92">
                <a:solidFill>
                  <a:srgbClr val="3E4441"/>
                </a:solidFill>
                <a:latin typeface="Times New Roman"/>
                <a:cs typeface="Times New Roman"/>
              </a:rPr>
              <a:t> </a:t>
            </a:r>
            <a:r>
              <a:rPr dirty="0" smtClean="0" sz="900" spc="0">
                <a:solidFill>
                  <a:srgbClr val="5B465E"/>
                </a:solidFill>
                <a:latin typeface="Arial"/>
                <a:cs typeface="Arial"/>
              </a:rPr>
              <a:t>ii</a:t>
            </a:r>
            <a:r>
              <a:rPr dirty="0" smtClean="0" sz="900" spc="0">
                <a:solidFill>
                  <a:srgbClr val="3E4441"/>
                </a:solidFill>
                <a:latin typeface="Arial"/>
                <a:cs typeface="Arial"/>
              </a:rPr>
              <a:t>s</a:t>
            </a:r>
            <a:r>
              <a:rPr dirty="0" smtClean="0" sz="900" spc="0">
                <a:solidFill>
                  <a:srgbClr val="5F90B2"/>
                </a:solidFill>
                <a:latin typeface="Arial"/>
                <a:cs typeface="Arial"/>
              </a:rPr>
              <a:t>.</a:t>
            </a:r>
            <a:r>
              <a:rPr dirty="0" smtClean="0" sz="900" spc="0">
                <a:solidFill>
                  <a:srgbClr val="5F90B2"/>
                </a:solidFill>
                <a:latin typeface="Arial"/>
                <a:cs typeface="Arial"/>
              </a:rPr>
              <a:t> </a:t>
            </a:r>
            <a:r>
              <a:rPr dirty="0" smtClean="0" sz="900" spc="-69">
                <a:solidFill>
                  <a:srgbClr val="5F90B2"/>
                </a:solidFill>
                <a:latin typeface="Arial"/>
                <a:cs typeface="Arial"/>
              </a:rPr>
              <a:t> </a:t>
            </a:r>
            <a:r>
              <a:rPr dirty="0" smtClean="0" sz="950" spc="0">
                <a:solidFill>
                  <a:srgbClr val="BC9849"/>
                </a:solidFill>
                <a:latin typeface="Arial"/>
                <a:cs typeface="Arial"/>
              </a:rPr>
              <a:t>·</a:t>
            </a:r>
            <a:r>
              <a:rPr dirty="0" smtClean="0" sz="950" spc="0">
                <a:solidFill>
                  <a:srgbClr val="466156"/>
                </a:solidFill>
                <a:latin typeface="Arial"/>
                <a:cs typeface="Arial"/>
              </a:rPr>
              <a:t>t</a:t>
            </a:r>
            <a:r>
              <a:rPr dirty="0" smtClean="0" sz="950" spc="0">
                <a:solidFill>
                  <a:srgbClr val="3B2F42"/>
                </a:solidFill>
                <a:latin typeface="Arial"/>
                <a:cs typeface="Arial"/>
              </a:rPr>
              <a:t>h</a:t>
            </a:r>
            <a:r>
              <a:rPr dirty="0" smtClean="0" sz="950" spc="0">
                <a:solidFill>
                  <a:srgbClr val="3B2F42"/>
                </a:solidFill>
                <a:latin typeface="Arial"/>
                <a:cs typeface="Arial"/>
              </a:rPr>
              <a:t>e</a:t>
            </a:r>
            <a:r>
              <a:rPr dirty="0" smtClean="0" sz="950" spc="0">
                <a:solidFill>
                  <a:srgbClr val="3B2F42"/>
                </a:solidFill>
                <a:latin typeface="Arial"/>
                <a:cs typeface="Arial"/>
              </a:rPr>
              <a:t> </a:t>
            </a:r>
            <a:r>
              <a:rPr dirty="0" smtClean="0" sz="950" spc="9">
                <a:solidFill>
                  <a:srgbClr val="3B2F42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5A363A"/>
                </a:solidFill>
                <a:latin typeface="Arial"/>
                <a:cs typeface="Arial"/>
              </a:rPr>
              <a:t>D</a:t>
            </a:r>
            <a:r>
              <a:rPr dirty="0" smtClean="0" sz="900" spc="0">
                <a:solidFill>
                  <a:srgbClr val="3E4441"/>
                </a:solidFill>
                <a:latin typeface="Arial"/>
                <a:cs typeface="Arial"/>
              </a:rPr>
              <a:t>IE</a:t>
            </a:r>
            <a:r>
              <a:rPr dirty="0" smtClean="0" sz="900" spc="-82">
                <a:solidFill>
                  <a:srgbClr val="3E4441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3E4441"/>
                </a:solidFill>
                <a:latin typeface="Arial"/>
                <a:cs typeface="Arial"/>
              </a:rPr>
              <a:t>F</a:t>
            </a:r>
            <a:r>
              <a:rPr dirty="0" smtClean="0" sz="900" spc="0">
                <a:solidFill>
                  <a:srgbClr val="3B2F42"/>
                </a:solidFill>
                <a:latin typeface="Arial"/>
                <a:cs typeface="Arial"/>
              </a:rPr>
              <a:t>A</a:t>
            </a:r>
            <a:r>
              <a:rPr dirty="0" smtClean="0" sz="900" spc="0">
                <a:solidFill>
                  <a:srgbClr val="3B2F42"/>
                </a:solidFill>
                <a:latin typeface="Arial"/>
                <a:cs typeface="Arial"/>
              </a:rPr>
              <a:t>U</a:t>
            </a:r>
            <a:r>
              <a:rPr dirty="0" smtClean="0" sz="900" spc="0">
                <a:solidFill>
                  <a:srgbClr val="3E4441"/>
                </a:solidFill>
                <a:latin typeface="Arial"/>
                <a:cs typeface="Arial"/>
              </a:rPr>
              <a:t>L</a:t>
            </a:r>
            <a:r>
              <a:rPr dirty="0" smtClean="0" sz="900" spc="0">
                <a:solidFill>
                  <a:srgbClr val="5A363A"/>
                </a:solidFill>
                <a:latin typeface="Arial"/>
                <a:cs typeface="Arial"/>
              </a:rPr>
              <a:t>T</a:t>
            </a:r>
            <a:r>
              <a:rPr dirty="0" smtClean="0" sz="900" spc="0">
                <a:solidFill>
                  <a:srgbClr val="5B465E"/>
                </a:solidFill>
                <a:latin typeface="Arial"/>
                <a:cs typeface="Arial"/>
              </a:rPr>
              <a:t>"</a:t>
            </a:r>
            <a:endParaRPr sz="900">
              <a:latin typeface="Arial"/>
              <a:cs typeface="Arial"/>
            </a:endParaRPr>
          </a:p>
          <a:p>
            <a:pPr marL="17248">
              <a:lnSpc>
                <a:spcPct val="95825"/>
              </a:lnSpc>
              <a:spcBef>
                <a:spcPts val="23"/>
              </a:spcBef>
            </a:pPr>
            <a:r>
              <a:rPr dirty="0" smtClean="0" sz="1000">
                <a:solidFill>
                  <a:srgbClr val="3B2F42"/>
                </a:solidFill>
                <a:latin typeface="Arial"/>
                <a:cs typeface="Arial"/>
              </a:rPr>
              <a:t>D</a:t>
            </a:r>
            <a:r>
              <a:rPr dirty="0" smtClean="0" sz="1000">
                <a:solidFill>
                  <a:srgbClr val="3E4441"/>
                </a:solidFill>
                <a:latin typeface="Arial"/>
                <a:cs typeface="Arial"/>
              </a:rPr>
              <a:t>E</a:t>
            </a:r>
            <a:r>
              <a:rPr dirty="0" smtClean="0" sz="1000">
                <a:solidFill>
                  <a:srgbClr val="3E4441"/>
                </a:solidFill>
                <a:latin typeface="Arial"/>
                <a:cs typeface="Arial"/>
              </a:rPr>
              <a:t>L</a:t>
            </a:r>
            <a:r>
              <a:rPr dirty="0" smtClean="0" sz="1000">
                <a:solidFill>
                  <a:srgbClr val="3E4441"/>
                </a:solidFill>
                <a:latin typeface="Arial"/>
                <a:cs typeface="Arial"/>
              </a:rPr>
              <a:t>ETE</a:t>
            </a:r>
            <a:r>
              <a:rPr dirty="0" smtClean="0" sz="1000">
                <a:solidFill>
                  <a:srgbClr val="3E4441"/>
                </a:solidFill>
                <a:latin typeface="Arial"/>
                <a:cs typeface="Arial"/>
              </a:rPr>
              <a:t> </a:t>
            </a:r>
            <a:r>
              <a:rPr dirty="0" smtClean="0" sz="1000" spc="-54">
                <a:solidFill>
                  <a:srgbClr val="3E4441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420E49"/>
                </a:solidFill>
                <a:latin typeface="Arial"/>
                <a:cs typeface="Arial"/>
              </a:rPr>
              <a:t>i</a:t>
            </a:r>
            <a:r>
              <a:rPr dirty="0" smtClean="0" sz="1000" spc="0">
                <a:solidFill>
                  <a:srgbClr val="3E4441"/>
                </a:solidFill>
                <a:latin typeface="Arial"/>
                <a:cs typeface="Arial"/>
              </a:rPr>
              <a:t>s</a:t>
            </a:r>
            <a:r>
              <a:rPr dirty="0" smtClean="0" sz="1000" spc="87">
                <a:solidFill>
                  <a:srgbClr val="3E4441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5B465E"/>
                </a:solidFill>
                <a:latin typeface="Arial"/>
                <a:cs typeface="Arial"/>
              </a:rPr>
              <a:t>r</a:t>
            </a:r>
            <a:r>
              <a:rPr dirty="0" smtClean="0" sz="1000" spc="0">
                <a:solidFill>
                  <a:srgbClr val="3B2F42"/>
                </a:solidFill>
                <a:latin typeface="Arial"/>
                <a:cs typeface="Arial"/>
              </a:rPr>
              <a:t>e</a:t>
            </a:r>
            <a:r>
              <a:rPr dirty="0" smtClean="0" sz="1000" spc="0">
                <a:solidFill>
                  <a:srgbClr val="3B2F42"/>
                </a:solidFill>
                <a:latin typeface="Arial"/>
                <a:cs typeface="Arial"/>
              </a:rPr>
              <a:t>q</a:t>
            </a:r>
            <a:r>
              <a:rPr dirty="0" smtClean="0" sz="1000" spc="0">
                <a:solidFill>
                  <a:srgbClr val="3B2F42"/>
                </a:solidFill>
                <a:latin typeface="Arial"/>
                <a:cs typeface="Arial"/>
              </a:rPr>
              <a:t>u</a:t>
            </a:r>
            <a:r>
              <a:rPr dirty="0" smtClean="0" sz="1000" spc="0">
                <a:solidFill>
                  <a:srgbClr val="5B465E"/>
                </a:solidFill>
                <a:latin typeface="Arial"/>
                <a:cs typeface="Arial"/>
              </a:rPr>
              <a:t>i</a:t>
            </a:r>
            <a:r>
              <a:rPr dirty="0" smtClean="0" sz="1000" spc="0">
                <a:solidFill>
                  <a:srgbClr val="3B2F42"/>
                </a:solidFill>
                <a:latin typeface="Arial"/>
                <a:cs typeface="Arial"/>
              </a:rPr>
              <a:t>r</a:t>
            </a:r>
            <a:r>
              <a:rPr dirty="0" smtClean="0" sz="1000" spc="0">
                <a:solidFill>
                  <a:srgbClr val="3E4441"/>
                </a:solidFill>
                <a:latin typeface="Arial"/>
                <a:cs typeface="Arial"/>
              </a:rPr>
              <a:t>e</a:t>
            </a:r>
            <a:r>
              <a:rPr dirty="0" smtClean="0" sz="1000" spc="0">
                <a:solidFill>
                  <a:srgbClr val="3B2F42"/>
                </a:solidFill>
                <a:latin typeface="Arial"/>
                <a:cs typeface="Arial"/>
              </a:rPr>
              <a:t>d</a:t>
            </a:r>
            <a:r>
              <a:rPr dirty="0" smtClean="0" sz="1000" spc="0">
                <a:solidFill>
                  <a:srgbClr val="9B6561"/>
                </a:solidFill>
                <a:latin typeface="Arial"/>
                <a:cs typeface="Arial"/>
              </a:rPr>
              <a:t>.</a:t>
            </a:r>
            <a:r>
              <a:rPr dirty="0" smtClean="0" sz="1000" spc="0">
                <a:solidFill>
                  <a:srgbClr val="9B6561"/>
                </a:solidFill>
                <a:latin typeface="Arial"/>
                <a:cs typeface="Arial"/>
              </a:rPr>
              <a:t>  </a:t>
            </a:r>
            <a:r>
              <a:rPr dirty="0" smtClean="0" sz="1000" spc="-9">
                <a:solidFill>
                  <a:srgbClr val="9B6561"/>
                </a:solidFill>
                <a:latin typeface="Arial"/>
                <a:cs typeface="Arial"/>
              </a:rPr>
              <a:t> </a:t>
            </a:r>
            <a:r>
              <a:rPr dirty="0" smtClean="0" sz="1000" spc="0" i="1">
                <a:solidFill>
                  <a:srgbClr val="9B6561"/>
                </a:solidFill>
                <a:latin typeface="Arial"/>
                <a:cs typeface="Arial"/>
              </a:rPr>
              <a:t>!</a:t>
            </a:r>
            <a:r>
              <a:rPr dirty="0" smtClean="0" sz="1000" spc="0" i="1">
                <a:solidFill>
                  <a:srgbClr val="745B78"/>
                </a:solidFill>
                <a:latin typeface="Arial"/>
                <a:cs typeface="Arial"/>
              </a:rPr>
              <a:t>V</a:t>
            </a:r>
            <a:r>
              <a:rPr dirty="0" smtClean="0" sz="1000" spc="0" i="1">
                <a:solidFill>
                  <a:srgbClr val="745B78"/>
                </a:solidFill>
                <a:latin typeface="Arial"/>
                <a:cs typeface="Arial"/>
              </a:rPr>
              <a:t>e</a:t>
            </a:r>
            <a:r>
              <a:rPr dirty="0" smtClean="0" sz="1000" spc="312" i="1">
                <a:solidFill>
                  <a:srgbClr val="745B78"/>
                </a:solidFill>
                <a:latin typeface="Arial"/>
                <a:cs typeface="Arial"/>
              </a:rPr>
              <a:t> </a:t>
            </a:r>
            <a:r>
              <a:rPr dirty="0" smtClean="0" sz="1000" spc="0" i="1">
                <a:solidFill>
                  <a:srgbClr val="787780"/>
                </a:solidFill>
                <a:latin typeface="Arial"/>
                <a:cs typeface="Arial"/>
              </a:rPr>
              <a:t>r</a:t>
            </a:r>
            <a:r>
              <a:rPr dirty="0" smtClean="0" sz="1000" spc="0" i="1">
                <a:solidFill>
                  <a:srgbClr val="745B78"/>
                </a:solidFill>
                <a:latin typeface="Arial"/>
                <a:cs typeface="Arial"/>
              </a:rPr>
              <a:t>e</a:t>
            </a:r>
            <a:r>
              <a:rPr dirty="0" smtClean="0" sz="1000" spc="0" i="1">
                <a:solidFill>
                  <a:srgbClr val="745B78"/>
                </a:solidFill>
                <a:latin typeface="Arial"/>
                <a:cs typeface="Arial"/>
              </a:rPr>
              <a:t>c</a:t>
            </a:r>
            <a:r>
              <a:rPr dirty="0" smtClean="0" sz="1000" spc="0" i="1">
                <a:solidFill>
                  <a:srgbClr val="745B78"/>
                </a:solidFill>
                <a:latin typeface="Arial"/>
                <a:cs typeface="Arial"/>
              </a:rPr>
              <a:t>o</a:t>
            </a:r>
            <a:r>
              <a:rPr dirty="0" smtClean="0" sz="1000" spc="0" i="1">
                <a:solidFill>
                  <a:srgbClr val="787780"/>
                </a:solidFill>
                <a:latin typeface="Arial"/>
                <a:cs typeface="Arial"/>
              </a:rPr>
              <a:t>m</a:t>
            </a:r>
            <a:r>
              <a:rPr dirty="0" smtClean="0" sz="1000" spc="0" i="1">
                <a:solidFill>
                  <a:srgbClr val="745B78"/>
                </a:solidFill>
                <a:latin typeface="Arial"/>
                <a:cs typeface="Arial"/>
              </a:rPr>
              <a:t>r</a:t>
            </a:r>
            <a:r>
              <a:rPr dirty="0" smtClean="0" sz="1000" spc="0" i="1">
                <a:solidFill>
                  <a:srgbClr val="787780"/>
                </a:solidFill>
                <a:latin typeface="Arial"/>
                <a:cs typeface="Arial"/>
              </a:rPr>
              <a:t>n</a:t>
            </a:r>
            <a:r>
              <a:rPr dirty="0" smtClean="0" sz="1000" spc="0" i="1">
                <a:solidFill>
                  <a:srgbClr val="745B78"/>
                </a:solidFill>
                <a:latin typeface="Arial"/>
                <a:cs typeface="Arial"/>
              </a:rPr>
              <a:t>e</a:t>
            </a:r>
            <a:r>
              <a:rPr dirty="0" smtClean="0" sz="1000" spc="0" i="1">
                <a:solidFill>
                  <a:srgbClr val="745B78"/>
                </a:solidFill>
                <a:latin typeface="Arial"/>
                <a:cs typeface="Arial"/>
              </a:rPr>
              <a:t>n</a:t>
            </a:r>
            <a:r>
              <a:rPr dirty="0" smtClean="0" sz="1000" spc="0" i="1">
                <a:solidFill>
                  <a:srgbClr val="745B78"/>
                </a:solidFill>
                <a:latin typeface="Arial"/>
                <a:cs typeface="Arial"/>
              </a:rPr>
              <a:t>d</a:t>
            </a:r>
            <a:r>
              <a:rPr dirty="0" smtClean="0" sz="1000" spc="0" i="1">
                <a:solidFill>
                  <a:srgbClr val="745B78"/>
                </a:solidFill>
                <a:latin typeface="Arial"/>
                <a:cs typeface="Arial"/>
              </a:rPr>
              <a:t> </a:t>
            </a:r>
            <a:r>
              <a:rPr dirty="0" smtClean="0" sz="1000" spc="-14" i="1">
                <a:solidFill>
                  <a:srgbClr val="745B78"/>
                </a:solidFill>
                <a:latin typeface="Arial"/>
                <a:cs typeface="Arial"/>
              </a:rPr>
              <a:t> </a:t>
            </a:r>
            <a:r>
              <a:rPr dirty="0" smtClean="0" sz="1000" spc="0" i="1">
                <a:solidFill>
                  <a:srgbClr val="787780"/>
                </a:solidFill>
                <a:latin typeface="Arial"/>
                <a:cs typeface="Arial"/>
              </a:rPr>
              <a:t>u</a:t>
            </a:r>
            <a:r>
              <a:rPr dirty="0" smtClean="0" sz="1000" spc="0" i="1">
                <a:solidFill>
                  <a:srgbClr val="787780"/>
                </a:solidFill>
                <a:latin typeface="Arial"/>
                <a:cs typeface="Arial"/>
              </a:rPr>
              <a:t>si</a:t>
            </a:r>
            <a:r>
              <a:rPr dirty="0" smtClean="0" sz="1000" spc="0" i="1">
                <a:solidFill>
                  <a:srgbClr val="787780"/>
                </a:solidFill>
                <a:latin typeface="Arial"/>
                <a:cs typeface="Arial"/>
              </a:rPr>
              <a:t>n</a:t>
            </a:r>
            <a:r>
              <a:rPr dirty="0" smtClean="0" sz="1000" spc="0" i="1">
                <a:solidFill>
                  <a:srgbClr val="745B78"/>
                </a:solidFill>
                <a:latin typeface="Arial"/>
                <a:cs typeface="Arial"/>
              </a:rPr>
              <a:t>9</a:t>
            </a:r>
            <a:r>
              <a:rPr dirty="0" smtClean="0" sz="1000" spc="227" i="1">
                <a:solidFill>
                  <a:srgbClr val="745B78"/>
                </a:solidFill>
                <a:latin typeface="Arial"/>
                <a:cs typeface="Arial"/>
              </a:rPr>
              <a:t> </a:t>
            </a:r>
            <a:r>
              <a:rPr dirty="0" smtClean="0" sz="1100" spc="0">
                <a:solidFill>
                  <a:srgbClr val="5B465E"/>
                </a:solidFill>
                <a:latin typeface="Times New Roman"/>
                <a:cs typeface="Times New Roman"/>
              </a:rPr>
              <a:t>E</a:t>
            </a:r>
            <a:r>
              <a:rPr dirty="0" smtClean="0" sz="1100" spc="0">
                <a:solidFill>
                  <a:srgbClr val="787780"/>
                </a:solidFill>
                <a:latin typeface="Times New Roman"/>
                <a:cs typeface="Times New Roman"/>
              </a:rPr>
              <a:t>h</a:t>
            </a:r>
            <a:r>
              <a:rPr dirty="0" smtClean="0" sz="1100" spc="0">
                <a:solidFill>
                  <a:srgbClr val="745B78"/>
                </a:solidFill>
                <a:latin typeface="Times New Roman"/>
                <a:cs typeface="Times New Roman"/>
              </a:rPr>
              <a:t>e.</a:t>
            </a:r>
            <a:r>
              <a:rPr dirty="0" smtClean="0" sz="1100" spc="0">
                <a:solidFill>
                  <a:srgbClr val="745B78"/>
                </a:solidFill>
                <a:latin typeface="Times New Roman"/>
                <a:cs typeface="Times New Roman"/>
              </a:rPr>
              <a:t>  </a:t>
            </a:r>
            <a:r>
              <a:rPr dirty="0" smtClean="0" sz="1100" spc="11">
                <a:solidFill>
                  <a:srgbClr val="745B78"/>
                </a:solidFill>
                <a:latin typeface="Times New Roman"/>
                <a:cs typeface="Times New Roman"/>
              </a:rPr>
              <a:t> </a:t>
            </a:r>
            <a:r>
              <a:rPr dirty="0" smtClean="0" sz="1000" spc="0" i="1">
                <a:solidFill>
                  <a:srgbClr val="787780"/>
                </a:solidFill>
                <a:latin typeface="Arial"/>
                <a:cs typeface="Arial"/>
              </a:rPr>
              <a:t>w</a:t>
            </a:r>
            <a:r>
              <a:rPr dirty="0" smtClean="0" sz="1000" spc="0" i="1">
                <a:solidFill>
                  <a:srgbClr val="745B78"/>
                </a:solidFill>
                <a:latin typeface="Arial"/>
                <a:cs typeface="Arial"/>
              </a:rPr>
              <a:t>o</a:t>
            </a:r>
            <a:r>
              <a:rPr dirty="0" smtClean="0" sz="1000" spc="0" i="1">
                <a:solidFill>
                  <a:srgbClr val="787780"/>
                </a:solidFill>
                <a:latin typeface="Arial"/>
                <a:cs typeface="Arial"/>
              </a:rPr>
              <a:t>r</a:t>
            </a:r>
            <a:r>
              <a:rPr dirty="0" smtClean="0" sz="1000" spc="0" i="1">
                <a:solidFill>
                  <a:srgbClr val="745B78"/>
                </a:solidFill>
                <a:latin typeface="Arial"/>
                <a:cs typeface="Arial"/>
              </a:rPr>
              <a:t>d</a:t>
            </a:r>
            <a:r>
              <a:rPr dirty="0" smtClean="0" sz="1000" spc="0" i="1">
                <a:solidFill>
                  <a:srgbClr val="745B78"/>
                </a:solidFill>
                <a:latin typeface="Arial"/>
                <a:cs typeface="Arial"/>
              </a:rPr>
              <a:t> </a:t>
            </a:r>
            <a:r>
              <a:rPr dirty="0" smtClean="0" sz="1000" spc="-125" i="1">
                <a:solidFill>
                  <a:srgbClr val="745B78"/>
                </a:solidFill>
                <a:latin typeface="Arial"/>
                <a:cs typeface="Arial"/>
              </a:rPr>
              <a:t> </a:t>
            </a:r>
            <a:r>
              <a:rPr dirty="0" smtClean="0" sz="1000" spc="0" i="1">
                <a:solidFill>
                  <a:srgbClr val="745B78"/>
                </a:solidFill>
                <a:latin typeface="Arial"/>
                <a:cs typeface="Arial"/>
              </a:rPr>
              <a:t>I</a:t>
            </a:r>
            <a:r>
              <a:rPr dirty="0" smtClean="0" sz="1000" spc="0" i="1">
                <a:solidFill>
                  <a:srgbClr val="787780"/>
                </a:solidFill>
                <a:latin typeface="Arial"/>
                <a:cs typeface="Arial"/>
              </a:rPr>
              <a:t>M</a:t>
            </a:r>
            <a:r>
              <a:rPr dirty="0" smtClean="0" sz="1000" spc="0" i="1">
                <a:solidFill>
                  <a:srgbClr val="745B78"/>
                </a:solidFill>
                <a:latin typeface="Arial"/>
                <a:cs typeface="Arial"/>
              </a:rPr>
              <a:t>POR</a:t>
            </a:r>
            <a:r>
              <a:rPr dirty="0" smtClean="0" sz="1000" spc="0" i="1">
                <a:solidFill>
                  <a:srgbClr val="745B78"/>
                </a:solidFill>
                <a:latin typeface="Arial"/>
                <a:cs typeface="Arial"/>
              </a:rPr>
              <a:t>T</a:t>
            </a:r>
            <a:r>
              <a:rPr dirty="0" smtClean="0" sz="1000" spc="0" i="1">
                <a:solidFill>
                  <a:srgbClr val="745B78"/>
                </a:solidFill>
                <a:latin typeface="Arial"/>
                <a:cs typeface="Arial"/>
              </a:rPr>
              <a:t>  </a:t>
            </a:r>
            <a:r>
              <a:rPr dirty="0" smtClean="0" sz="1000" spc="-9" i="1">
                <a:solidFill>
                  <a:srgbClr val="745B78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5B2862"/>
                </a:solidFill>
                <a:latin typeface="Arial"/>
                <a:cs typeface="Arial"/>
              </a:rPr>
              <a:t>t</a:t>
            </a:r>
            <a:r>
              <a:rPr dirty="0" smtClean="0" sz="1000" spc="0">
                <a:solidFill>
                  <a:srgbClr val="745B78"/>
                </a:solidFill>
                <a:latin typeface="Arial"/>
                <a:cs typeface="Arial"/>
              </a:rPr>
              <a:t>o</a:t>
            </a:r>
            <a:endParaRPr sz="1000">
              <a:latin typeface="Arial"/>
              <a:cs typeface="Arial"/>
            </a:endParaRPr>
          </a:p>
          <a:p>
            <a:pPr marL="12700" marR="23985">
              <a:lnSpc>
                <a:spcPct val="95825"/>
              </a:lnSpc>
              <a:spcBef>
                <a:spcPts val="25"/>
              </a:spcBef>
            </a:pPr>
            <a:r>
              <a:rPr dirty="0" smtClean="0" sz="950" spc="0">
                <a:solidFill>
                  <a:srgbClr val="745B78"/>
                </a:solidFill>
                <a:latin typeface="Arial"/>
                <a:cs typeface="Arial"/>
              </a:rPr>
              <a:t>c</a:t>
            </a:r>
            <a:r>
              <a:rPr dirty="0" smtClean="0" sz="950" spc="0">
                <a:solidFill>
                  <a:srgbClr val="745B78"/>
                </a:solidFill>
                <a:latin typeface="Arial"/>
                <a:cs typeface="Arial"/>
              </a:rPr>
              <a:t>o</a:t>
            </a:r>
            <a:r>
              <a:rPr dirty="0" smtClean="0" sz="950" spc="0">
                <a:solidFill>
                  <a:srgbClr val="745B78"/>
                </a:solidFill>
                <a:latin typeface="Arial"/>
                <a:cs typeface="Arial"/>
              </a:rPr>
              <a:t>d</a:t>
            </a:r>
            <a:r>
              <a:rPr dirty="0" smtClean="0" sz="950" spc="0">
                <a:solidFill>
                  <a:srgbClr val="996E9B"/>
                </a:solidFill>
                <a:latin typeface="Arial"/>
                <a:cs typeface="Arial"/>
              </a:rPr>
              <a:t>i</a:t>
            </a:r>
            <a:r>
              <a:rPr dirty="0" smtClean="0" sz="950" spc="0">
                <a:solidFill>
                  <a:srgbClr val="745B78"/>
                </a:solidFill>
                <a:latin typeface="Arial"/>
                <a:cs typeface="Arial"/>
              </a:rPr>
              <a:t>n</a:t>
            </a:r>
            <a:r>
              <a:rPr dirty="0" smtClean="0" sz="950" spc="0">
                <a:solidFill>
                  <a:srgbClr val="745B78"/>
                </a:solidFill>
                <a:latin typeface="Arial"/>
                <a:cs typeface="Arial"/>
              </a:rPr>
              <a:t>g</a:t>
            </a:r>
            <a:r>
              <a:rPr dirty="0" smtClean="0" sz="950" spc="319">
                <a:solidFill>
                  <a:srgbClr val="745B78"/>
                </a:solidFill>
                <a:latin typeface="Arial"/>
                <a:cs typeface="Arial"/>
              </a:rPr>
              <a:t> </a:t>
            </a:r>
            <a:r>
              <a:rPr dirty="0" smtClean="0" sz="950" spc="0">
                <a:solidFill>
                  <a:srgbClr val="5B465E"/>
                </a:solidFill>
                <a:latin typeface="Arial"/>
                <a:cs typeface="Arial"/>
              </a:rPr>
              <a:t>c</a:t>
            </a:r>
            <a:r>
              <a:rPr dirty="0" smtClean="0" sz="950" spc="0">
                <a:solidFill>
                  <a:srgbClr val="745B78"/>
                </a:solidFill>
                <a:latin typeface="Arial"/>
                <a:cs typeface="Arial"/>
              </a:rPr>
              <a:t>o</a:t>
            </a:r>
            <a:r>
              <a:rPr dirty="0" smtClean="0" sz="950" spc="0">
                <a:solidFill>
                  <a:srgbClr val="745B78"/>
                </a:solidFill>
                <a:latin typeface="Arial"/>
                <a:cs typeface="Arial"/>
              </a:rPr>
              <a:t>n</a:t>
            </a:r>
            <a:r>
              <a:rPr dirty="0" smtClean="0" sz="950" spc="0">
                <a:solidFill>
                  <a:srgbClr val="745B78"/>
                </a:solidFill>
                <a:latin typeface="Arial"/>
                <a:cs typeface="Arial"/>
              </a:rPr>
              <a:t>s</a:t>
            </a:r>
            <a:r>
              <a:rPr dirty="0" smtClean="0" sz="950" spc="0">
                <a:solidFill>
                  <a:srgbClr val="862B86"/>
                </a:solidFill>
                <a:latin typeface="Arial"/>
                <a:cs typeface="Arial"/>
              </a:rPr>
              <a:t>i</a:t>
            </a:r>
            <a:r>
              <a:rPr dirty="0" smtClean="0" sz="950" spc="0">
                <a:solidFill>
                  <a:srgbClr val="745B78"/>
                </a:solidFill>
                <a:latin typeface="Arial"/>
                <a:cs typeface="Arial"/>
              </a:rPr>
              <a:t>s</a:t>
            </a:r>
            <a:r>
              <a:rPr dirty="0" smtClean="0" sz="950" spc="0">
                <a:solidFill>
                  <a:srgbClr val="5B465E"/>
                </a:solidFill>
                <a:latin typeface="Arial"/>
                <a:cs typeface="Arial"/>
              </a:rPr>
              <a:t>t</a:t>
            </a:r>
            <a:r>
              <a:rPr dirty="0" smtClean="0" sz="950" spc="0">
                <a:solidFill>
                  <a:srgbClr val="745B78"/>
                </a:solidFill>
                <a:latin typeface="Arial"/>
                <a:cs typeface="Arial"/>
              </a:rPr>
              <a:t>e</a:t>
            </a:r>
            <a:r>
              <a:rPr dirty="0" smtClean="0" sz="950" spc="0">
                <a:solidFill>
                  <a:srgbClr val="745B78"/>
                </a:solidFill>
                <a:latin typeface="Arial"/>
                <a:cs typeface="Arial"/>
              </a:rPr>
              <a:t>n</a:t>
            </a:r>
            <a:r>
              <a:rPr dirty="0" smtClean="0" sz="950" spc="0">
                <a:solidFill>
                  <a:srgbClr val="5B465E"/>
                </a:solidFill>
                <a:latin typeface="Arial"/>
                <a:cs typeface="Arial"/>
              </a:rPr>
              <a:t>t</a:t>
            </a:r>
            <a:r>
              <a:rPr dirty="0" smtClean="0" sz="950" spc="0">
                <a:solidFill>
                  <a:srgbClr val="5B465E"/>
                </a:solidFill>
                <a:latin typeface="Arial"/>
                <a:cs typeface="Arial"/>
              </a:rPr>
              <a:t> </a:t>
            </a:r>
            <a:r>
              <a:rPr dirty="0" smtClean="0" sz="950" spc="9">
                <a:solidFill>
                  <a:srgbClr val="5B465E"/>
                </a:solidFill>
                <a:latin typeface="Arial"/>
                <a:cs typeface="Arial"/>
              </a:rPr>
              <a:t> </a:t>
            </a:r>
            <a:r>
              <a:rPr dirty="0" smtClean="0" sz="950" spc="0">
                <a:solidFill>
                  <a:srgbClr val="745B78"/>
                </a:solidFill>
                <a:latin typeface="Arial"/>
                <a:cs typeface="Arial"/>
              </a:rPr>
              <a:t>a</a:t>
            </a:r>
            <a:r>
              <a:rPr dirty="0" smtClean="0" sz="950" spc="0">
                <a:solidFill>
                  <a:srgbClr val="745B78"/>
                </a:solidFill>
                <a:latin typeface="Arial"/>
                <a:cs typeface="Arial"/>
              </a:rPr>
              <a:t>n</a:t>
            </a:r>
            <a:r>
              <a:rPr dirty="0" smtClean="0" sz="950" spc="0">
                <a:solidFill>
                  <a:srgbClr val="745B78"/>
                </a:solidFill>
                <a:latin typeface="Arial"/>
                <a:cs typeface="Arial"/>
              </a:rPr>
              <a:t>d</a:t>
            </a:r>
            <a:r>
              <a:rPr dirty="0" smtClean="0" sz="950" spc="335">
                <a:solidFill>
                  <a:srgbClr val="745B78"/>
                </a:solidFill>
                <a:latin typeface="Arial"/>
                <a:cs typeface="Arial"/>
              </a:rPr>
              <a:t> </a:t>
            </a:r>
            <a:r>
              <a:rPr dirty="0" smtClean="0" sz="950" spc="0">
                <a:solidFill>
                  <a:srgbClr val="745B78"/>
                </a:solidFill>
                <a:latin typeface="Arial"/>
                <a:cs typeface="Arial"/>
              </a:rPr>
              <a:t>e</a:t>
            </a:r>
            <a:r>
              <a:rPr dirty="0" smtClean="0" sz="950" spc="0">
                <a:solidFill>
                  <a:srgbClr val="5B465E"/>
                </a:solidFill>
                <a:latin typeface="Arial"/>
                <a:cs typeface="Arial"/>
              </a:rPr>
              <a:t>a</a:t>
            </a:r>
            <a:r>
              <a:rPr dirty="0" smtClean="0" sz="950" spc="0">
                <a:solidFill>
                  <a:srgbClr val="745B78"/>
                </a:solidFill>
                <a:latin typeface="Arial"/>
                <a:cs typeface="Arial"/>
              </a:rPr>
              <a:t>s</a:t>
            </a:r>
            <a:r>
              <a:rPr dirty="0" smtClean="0" sz="950" spc="0">
                <a:solidFill>
                  <a:srgbClr val="914492"/>
                </a:solidFill>
                <a:latin typeface="Arial"/>
                <a:cs typeface="Arial"/>
              </a:rPr>
              <a:t>i</a:t>
            </a:r>
            <a:r>
              <a:rPr dirty="0" smtClean="0" sz="950" spc="0">
                <a:solidFill>
                  <a:srgbClr val="745B78"/>
                </a:solidFill>
                <a:latin typeface="Arial"/>
                <a:cs typeface="Arial"/>
              </a:rPr>
              <a:t>e</a:t>
            </a:r>
            <a:r>
              <a:rPr dirty="0" smtClean="0" sz="950" spc="0">
                <a:solidFill>
                  <a:srgbClr val="745B78"/>
                </a:solidFill>
                <a:latin typeface="Arial"/>
                <a:cs typeface="Arial"/>
              </a:rPr>
              <a:t>r</a:t>
            </a:r>
            <a:r>
              <a:rPr dirty="0" smtClean="0" sz="950" spc="0">
                <a:solidFill>
                  <a:srgbClr val="745B78"/>
                </a:solidFill>
                <a:latin typeface="Arial"/>
                <a:cs typeface="Arial"/>
              </a:rPr>
              <a:t> </a:t>
            </a:r>
            <a:r>
              <a:rPr dirty="0" smtClean="0" sz="950" spc="9">
                <a:solidFill>
                  <a:srgbClr val="745B78"/>
                </a:solidFill>
                <a:latin typeface="Arial"/>
                <a:cs typeface="Arial"/>
              </a:rPr>
              <a:t> </a:t>
            </a:r>
            <a:r>
              <a:rPr dirty="0" smtClean="0" sz="950" spc="0">
                <a:solidFill>
                  <a:srgbClr val="745B78"/>
                </a:solidFill>
                <a:latin typeface="Arial"/>
                <a:cs typeface="Arial"/>
              </a:rPr>
              <a:t>f</a:t>
            </a:r>
            <a:r>
              <a:rPr dirty="0" smtClean="0" sz="950" spc="0">
                <a:solidFill>
                  <a:srgbClr val="745B78"/>
                </a:solidFill>
                <a:latin typeface="Arial"/>
                <a:cs typeface="Arial"/>
              </a:rPr>
              <a:t>o</a:t>
            </a:r>
            <a:r>
              <a:rPr dirty="0" smtClean="0" sz="950" spc="0">
                <a:solidFill>
                  <a:srgbClr val="745B78"/>
                </a:solidFill>
                <a:latin typeface="Arial"/>
                <a:cs typeface="Arial"/>
              </a:rPr>
              <a:t>r</a:t>
            </a:r>
            <a:r>
              <a:rPr dirty="0" smtClean="0" sz="950" spc="0">
                <a:solidFill>
                  <a:srgbClr val="745B78"/>
                </a:solidFill>
                <a:latin typeface="Arial"/>
                <a:cs typeface="Arial"/>
              </a:rPr>
              <a:t> </a:t>
            </a:r>
            <a:r>
              <a:rPr dirty="0" smtClean="0" sz="950" spc="9">
                <a:solidFill>
                  <a:srgbClr val="745B78"/>
                </a:solidFill>
                <a:latin typeface="Arial"/>
                <a:cs typeface="Arial"/>
              </a:rPr>
              <a:t> </a:t>
            </a:r>
            <a:r>
              <a:rPr dirty="0" smtClean="0" sz="950" spc="0">
                <a:solidFill>
                  <a:srgbClr val="745B78"/>
                </a:solidFill>
                <a:latin typeface="Arial"/>
                <a:cs typeface="Arial"/>
              </a:rPr>
              <a:t>o</a:t>
            </a:r>
            <a:r>
              <a:rPr dirty="0" smtClean="0" sz="950" spc="0">
                <a:solidFill>
                  <a:srgbClr val="745B78"/>
                </a:solidFill>
                <a:latin typeface="Arial"/>
                <a:cs typeface="Arial"/>
              </a:rPr>
              <a:t>t</a:t>
            </a:r>
            <a:r>
              <a:rPr dirty="0" smtClean="0" sz="950" spc="0">
                <a:solidFill>
                  <a:srgbClr val="714178"/>
                </a:solidFill>
                <a:latin typeface="Arial"/>
                <a:cs typeface="Arial"/>
              </a:rPr>
              <a:t>h</a:t>
            </a:r>
            <a:r>
              <a:rPr dirty="0" smtClean="0" sz="950" spc="0">
                <a:solidFill>
                  <a:srgbClr val="745B78"/>
                </a:solidFill>
                <a:latin typeface="Arial"/>
                <a:cs typeface="Arial"/>
              </a:rPr>
              <a:t>e</a:t>
            </a:r>
            <a:r>
              <a:rPr dirty="0" smtClean="0" sz="950" spc="0">
                <a:solidFill>
                  <a:srgbClr val="745B78"/>
                </a:solidFill>
                <a:latin typeface="Arial"/>
                <a:cs typeface="Arial"/>
              </a:rPr>
              <a:t>r</a:t>
            </a:r>
            <a:r>
              <a:rPr dirty="0" smtClean="0" sz="950" spc="0">
                <a:solidFill>
                  <a:srgbClr val="5B465E"/>
                </a:solidFill>
                <a:latin typeface="Arial"/>
                <a:cs typeface="Arial"/>
              </a:rPr>
              <a:t>s</a:t>
            </a:r>
            <a:r>
              <a:rPr dirty="0" smtClean="0" sz="950" spc="0">
                <a:solidFill>
                  <a:srgbClr val="5B465E"/>
                </a:solidFill>
                <a:latin typeface="Arial"/>
                <a:cs typeface="Arial"/>
              </a:rPr>
              <a:t> </a:t>
            </a:r>
            <a:r>
              <a:rPr dirty="0" smtClean="0" sz="950" spc="119">
                <a:solidFill>
                  <a:srgbClr val="5B465E"/>
                </a:solidFill>
                <a:latin typeface="Arial"/>
                <a:cs typeface="Arial"/>
              </a:rPr>
              <a:t> </a:t>
            </a:r>
            <a:r>
              <a:rPr dirty="0" smtClean="0" sz="950" spc="0">
                <a:solidFill>
                  <a:srgbClr val="745B78"/>
                </a:solidFill>
                <a:latin typeface="Arial"/>
                <a:cs typeface="Arial"/>
              </a:rPr>
              <a:t>t:</a:t>
            </a:r>
            <a:r>
              <a:rPr dirty="0" smtClean="0" sz="950" spc="0">
                <a:solidFill>
                  <a:srgbClr val="745B78"/>
                </a:solidFill>
                <a:latin typeface="Arial"/>
                <a:cs typeface="Arial"/>
              </a:rPr>
              <a:t>o</a:t>
            </a:r>
            <a:r>
              <a:rPr dirty="0" smtClean="0" sz="950" spc="0">
                <a:solidFill>
                  <a:srgbClr val="745B78"/>
                </a:solidFill>
                <a:latin typeface="Arial"/>
                <a:cs typeface="Arial"/>
              </a:rPr>
              <a:t> </a:t>
            </a:r>
            <a:r>
              <a:rPr dirty="0" smtClean="0" sz="950" spc="27">
                <a:solidFill>
                  <a:srgbClr val="745B78"/>
                </a:solidFill>
                <a:latin typeface="Arial"/>
                <a:cs typeface="Arial"/>
              </a:rPr>
              <a:t> </a:t>
            </a:r>
            <a:r>
              <a:rPr dirty="0" smtClean="0" sz="1100" spc="0">
                <a:solidFill>
                  <a:srgbClr val="5B2862"/>
                </a:solidFill>
                <a:latin typeface="Times New Roman"/>
                <a:cs typeface="Times New Roman"/>
              </a:rPr>
              <a:t>r</a:t>
            </a:r>
            <a:r>
              <a:rPr dirty="0" smtClean="0" sz="1100" spc="0">
                <a:solidFill>
                  <a:srgbClr val="745B78"/>
                </a:solidFill>
                <a:latin typeface="Times New Roman"/>
                <a:cs typeface="Times New Roman"/>
              </a:rPr>
              <a:t>e</a:t>
            </a:r>
            <a:r>
              <a:rPr dirty="0" smtClean="0" sz="1100" spc="0">
                <a:solidFill>
                  <a:srgbClr val="745B78"/>
                </a:solidFill>
                <a:latin typeface="Times New Roman"/>
                <a:cs typeface="Times New Roman"/>
              </a:rPr>
              <a:t>a</a:t>
            </a:r>
            <a:r>
              <a:rPr dirty="0" smtClean="0" sz="1100" spc="0">
                <a:solidFill>
                  <a:srgbClr val="745B78"/>
                </a:solidFill>
                <a:latin typeface="Times New Roman"/>
                <a:cs typeface="Times New Roman"/>
              </a:rPr>
              <a:t>d</a:t>
            </a:r>
            <a:r>
              <a:rPr dirty="0" smtClean="0" sz="1100" spc="0">
                <a:solidFill>
                  <a:srgbClr val="9B6561"/>
                </a:solidFill>
                <a:latin typeface="Times New Roman"/>
                <a:cs typeface="Times New Roman"/>
              </a:rPr>
              <a:t>.</a:t>
            </a:r>
            <a:r>
              <a:rPr dirty="0" smtClean="0" sz="1100" spc="0">
                <a:solidFill>
                  <a:srgbClr val="9B6561"/>
                </a:solidFill>
                <a:latin typeface="Times New Roman"/>
                <a:cs typeface="Times New Roman"/>
              </a:rPr>
              <a:t> </a:t>
            </a:r>
            <a:r>
              <a:rPr dirty="0" smtClean="0" sz="1100" spc="8">
                <a:solidFill>
                  <a:srgbClr val="9B6561"/>
                </a:solidFill>
                <a:latin typeface="Times New Roman"/>
                <a:cs typeface="Times New Roman"/>
              </a:rPr>
              <a:t> </a:t>
            </a:r>
            <a:r>
              <a:rPr dirty="0" smtClean="0" sz="950" spc="0">
                <a:solidFill>
                  <a:srgbClr val="745B78"/>
                </a:solidFill>
                <a:latin typeface="Arial"/>
                <a:cs typeface="Arial"/>
              </a:rPr>
              <a:t>A</a:t>
            </a:r>
            <a:r>
              <a:rPr dirty="0" smtClean="0" sz="950" spc="0">
                <a:solidFill>
                  <a:srgbClr val="714178"/>
                </a:solidFill>
                <a:latin typeface="Arial"/>
                <a:cs typeface="Arial"/>
              </a:rPr>
              <a:t>n</a:t>
            </a:r>
            <a:r>
              <a:rPr dirty="0" smtClean="0" sz="950" spc="0">
                <a:solidFill>
                  <a:srgbClr val="787780"/>
                </a:solidFill>
                <a:latin typeface="Arial"/>
                <a:cs typeface="Arial"/>
              </a:rPr>
              <a:t>y</a:t>
            </a:r>
            <a:r>
              <a:rPr dirty="0" smtClean="0" sz="950" spc="0">
                <a:solidFill>
                  <a:srgbClr val="787780"/>
                </a:solidFill>
                <a:latin typeface="Arial"/>
                <a:cs typeface="Arial"/>
              </a:rPr>
              <a:t> </a:t>
            </a:r>
            <a:r>
              <a:rPr dirty="0" smtClean="0" sz="950" spc="9">
                <a:solidFill>
                  <a:srgbClr val="787780"/>
                </a:solidFill>
                <a:latin typeface="Arial"/>
                <a:cs typeface="Arial"/>
              </a:rPr>
              <a:t> </a:t>
            </a:r>
            <a:r>
              <a:rPr dirty="0" smtClean="0" sz="950" spc="0">
                <a:solidFill>
                  <a:srgbClr val="745B78"/>
                </a:solidFill>
                <a:latin typeface="Arial"/>
                <a:cs typeface="Arial"/>
              </a:rPr>
              <a:t>p</a:t>
            </a:r>
            <a:r>
              <a:rPr dirty="0" smtClean="0" sz="950" spc="0">
                <a:solidFill>
                  <a:srgbClr val="5B465E"/>
                </a:solidFill>
                <a:latin typeface="Arial"/>
                <a:cs typeface="Arial"/>
              </a:rPr>
              <a:t>a</a:t>
            </a:r>
            <a:r>
              <a:rPr dirty="0" smtClean="0" sz="950" spc="0">
                <a:solidFill>
                  <a:srgbClr val="745B78"/>
                </a:solidFill>
                <a:latin typeface="Arial"/>
                <a:cs typeface="Arial"/>
              </a:rPr>
              <a:t>r</a:t>
            </a:r>
            <a:r>
              <a:rPr dirty="0" smtClean="0" sz="950" spc="0">
                <a:solidFill>
                  <a:srgbClr val="745B78"/>
                </a:solidFill>
                <a:latin typeface="Arial"/>
                <a:cs typeface="Arial"/>
              </a:rPr>
              <a:t>a</a:t>
            </a:r>
            <a:r>
              <a:rPr dirty="0" smtClean="0" sz="950" spc="0">
                <a:solidFill>
                  <a:srgbClr val="745B78"/>
                </a:solidFill>
                <a:latin typeface="Arial"/>
                <a:cs typeface="Arial"/>
              </a:rPr>
              <a:t>m</a:t>
            </a:r>
            <a:r>
              <a:rPr dirty="0" smtClean="0" sz="950" spc="0">
                <a:solidFill>
                  <a:srgbClr val="745B78"/>
                </a:solidFill>
                <a:latin typeface="Arial"/>
                <a:cs typeface="Arial"/>
              </a:rPr>
              <a:t>e</a:t>
            </a:r>
            <a:r>
              <a:rPr dirty="0" smtClean="0" sz="950" spc="0">
                <a:solidFill>
                  <a:srgbClr val="745B78"/>
                </a:solidFill>
                <a:latin typeface="Arial"/>
                <a:cs typeface="Arial"/>
              </a:rPr>
              <a:t>t</a:t>
            </a:r>
            <a:r>
              <a:rPr dirty="0" smtClean="0" sz="950" spc="0">
                <a:solidFill>
                  <a:srgbClr val="745B78"/>
                </a:solidFill>
                <a:latin typeface="Arial"/>
                <a:cs typeface="Arial"/>
              </a:rPr>
              <a:t>e</a:t>
            </a:r>
            <a:r>
              <a:rPr dirty="0" smtClean="0" sz="950" spc="0">
                <a:solidFill>
                  <a:srgbClr val="5B2862"/>
                </a:solidFill>
                <a:latin typeface="Arial"/>
                <a:cs typeface="Arial"/>
              </a:rPr>
              <a:t>r</a:t>
            </a:r>
            <a:r>
              <a:rPr dirty="0" smtClean="0" sz="950" spc="0">
                <a:solidFill>
                  <a:srgbClr val="745B78"/>
                </a:solidFill>
                <a:latin typeface="Arial"/>
                <a:cs typeface="Arial"/>
              </a:rPr>
              <a:t>s</a:t>
            </a:r>
            <a:endParaRPr sz="95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8210462" y="1736949"/>
            <a:ext cx="881848" cy="48215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6344" marR="24096">
              <a:lnSpc>
                <a:spcPct val="95825"/>
              </a:lnSpc>
              <a:spcBef>
                <a:spcPts val="15"/>
              </a:spcBef>
            </a:pPr>
            <a:r>
              <a:rPr dirty="0" smtClean="0" sz="900">
                <a:solidFill>
                  <a:srgbClr val="5A363A"/>
                </a:solidFill>
                <a:latin typeface="Arial"/>
                <a:cs typeface="Arial"/>
              </a:rPr>
              <a:t>b</a:t>
            </a:r>
            <a:r>
              <a:rPr dirty="0" smtClean="0" sz="900">
                <a:solidFill>
                  <a:srgbClr val="3B2F42"/>
                </a:solidFill>
                <a:latin typeface="Arial"/>
                <a:cs typeface="Arial"/>
              </a:rPr>
              <a:t>u</a:t>
            </a:r>
            <a:r>
              <a:rPr dirty="0" smtClean="0" sz="900">
                <a:solidFill>
                  <a:srgbClr val="466156"/>
                </a:solidFill>
                <a:latin typeface="Arial"/>
                <a:cs typeface="Arial"/>
              </a:rPr>
              <a:t>t</a:t>
            </a:r>
            <a:endParaRPr sz="900">
              <a:latin typeface="Arial"/>
              <a:cs typeface="Arial"/>
            </a:endParaRPr>
          </a:p>
          <a:p>
            <a:pPr marL="35441">
              <a:lnSpc>
                <a:spcPct val="95825"/>
              </a:lnSpc>
              <a:spcBef>
                <a:spcPts val="195"/>
              </a:spcBef>
            </a:pPr>
            <a:r>
              <a:rPr dirty="0" smtClean="0" sz="1000" spc="0">
                <a:solidFill>
                  <a:srgbClr val="745B78"/>
                </a:solidFill>
                <a:latin typeface="Arial"/>
                <a:cs typeface="Arial"/>
              </a:rPr>
              <a:t>m</a:t>
            </a:r>
            <a:r>
              <a:rPr dirty="0" smtClean="0" sz="1000" spc="0">
                <a:solidFill>
                  <a:srgbClr val="745B78"/>
                </a:solidFill>
                <a:latin typeface="Arial"/>
                <a:cs typeface="Arial"/>
              </a:rPr>
              <a:t>a</a:t>
            </a:r>
            <a:r>
              <a:rPr dirty="0" smtClean="0" sz="1000" spc="0">
                <a:solidFill>
                  <a:srgbClr val="745B78"/>
                </a:solidFill>
                <a:latin typeface="Arial"/>
                <a:cs typeface="Arial"/>
              </a:rPr>
              <a:t>k</a:t>
            </a:r>
            <a:r>
              <a:rPr dirty="0" smtClean="0" sz="1000" spc="0">
                <a:solidFill>
                  <a:srgbClr val="745B78"/>
                </a:solidFill>
                <a:latin typeface="Arial"/>
                <a:cs typeface="Arial"/>
              </a:rPr>
              <a:t>e</a:t>
            </a:r>
            <a:r>
              <a:rPr dirty="0" smtClean="0" sz="1000" spc="283">
                <a:solidFill>
                  <a:srgbClr val="745B78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745B78"/>
                </a:solidFill>
                <a:latin typeface="Arial"/>
                <a:cs typeface="Arial"/>
              </a:rPr>
              <a:t>t</a:t>
            </a:r>
            <a:r>
              <a:rPr dirty="0" smtClean="0" sz="1000" spc="0">
                <a:solidFill>
                  <a:srgbClr val="714178"/>
                </a:solidFill>
                <a:latin typeface="Arial"/>
                <a:cs typeface="Arial"/>
              </a:rPr>
              <a:t>in</a:t>
            </a:r>
            <a:r>
              <a:rPr dirty="0" smtClean="0" sz="1000" spc="0">
                <a:solidFill>
                  <a:srgbClr val="745B78"/>
                </a:solidFill>
                <a:latin typeface="Arial"/>
                <a:cs typeface="Arial"/>
              </a:rPr>
              <a:t>e</a:t>
            </a:r>
            <a:endParaRPr sz="1000">
              <a:latin typeface="Arial"/>
              <a:cs typeface="Arial"/>
            </a:endParaRPr>
          </a:p>
          <a:p>
            <a:pPr marL="12700" marR="24096">
              <a:lnSpc>
                <a:spcPct val="95825"/>
              </a:lnSpc>
              <a:spcBef>
                <a:spcPts val="50"/>
              </a:spcBef>
            </a:pPr>
            <a:r>
              <a:rPr dirty="0" smtClean="0" sz="950">
                <a:solidFill>
                  <a:srgbClr val="745B78"/>
                </a:solidFill>
                <a:latin typeface="Arial"/>
                <a:cs typeface="Arial"/>
              </a:rPr>
              <a:t>f</a:t>
            </a:r>
            <a:r>
              <a:rPr dirty="0" smtClean="0" sz="950">
                <a:solidFill>
                  <a:srgbClr val="745B78"/>
                </a:solidFill>
                <a:latin typeface="Arial"/>
                <a:cs typeface="Arial"/>
              </a:rPr>
              <a:t>o</a:t>
            </a:r>
            <a:r>
              <a:rPr dirty="0" smtClean="0" sz="950">
                <a:solidFill>
                  <a:srgbClr val="5B2862"/>
                </a:solidFill>
                <a:latin typeface="Arial"/>
                <a:cs typeface="Arial"/>
              </a:rPr>
              <a:t>r</a:t>
            </a:r>
            <a:r>
              <a:rPr dirty="0" smtClean="0" sz="950">
                <a:solidFill>
                  <a:srgbClr val="5B2862"/>
                </a:solidFill>
                <a:latin typeface="Arial"/>
                <a:cs typeface="Arial"/>
              </a:rPr>
              <a:t> </a:t>
            </a:r>
            <a:r>
              <a:rPr dirty="0" smtClean="0" sz="950" spc="119">
                <a:solidFill>
                  <a:srgbClr val="5B2862"/>
                </a:solidFill>
                <a:latin typeface="Arial"/>
                <a:cs typeface="Arial"/>
              </a:rPr>
              <a:t> </a:t>
            </a:r>
            <a:r>
              <a:rPr dirty="0" smtClean="0" sz="1100" spc="0">
                <a:solidFill>
                  <a:srgbClr val="5B465E"/>
                </a:solidFill>
                <a:latin typeface="Times New Roman"/>
                <a:cs typeface="Times New Roman"/>
              </a:rPr>
              <a:t>t</a:t>
            </a:r>
            <a:r>
              <a:rPr dirty="0" smtClean="0" sz="1100" spc="0">
                <a:solidFill>
                  <a:srgbClr val="745B78"/>
                </a:solidFill>
                <a:latin typeface="Times New Roman"/>
                <a:cs typeface="Times New Roman"/>
              </a:rPr>
              <a:t>h</a:t>
            </a:r>
            <a:r>
              <a:rPr dirty="0" smtClean="0" sz="1100" spc="0">
                <a:solidFill>
                  <a:srgbClr val="745B78"/>
                </a:solidFill>
                <a:latin typeface="Times New Roman"/>
                <a:cs typeface="Times New Roman"/>
              </a:rPr>
              <a:t>e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425140" y="2220902"/>
            <a:ext cx="6841439" cy="245571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6344" marR="16438">
              <a:lnSpc>
                <a:spcPts val="1100"/>
              </a:lnSpc>
              <a:spcBef>
                <a:spcPts val="55"/>
              </a:spcBef>
            </a:pPr>
            <a:r>
              <a:rPr dirty="0" smtClean="0" baseline="-3051" sz="1425">
                <a:solidFill>
                  <a:srgbClr val="780E78"/>
                </a:solidFill>
                <a:latin typeface="Arial"/>
                <a:cs typeface="Arial"/>
              </a:rPr>
              <a:t>l</a:t>
            </a:r>
            <a:r>
              <a:rPr dirty="0" smtClean="0" baseline="-3051" sz="1425">
                <a:solidFill>
                  <a:srgbClr val="745B78"/>
                </a:solidFill>
                <a:latin typeface="Arial"/>
                <a:cs typeface="Arial"/>
              </a:rPr>
              <a:t>o</a:t>
            </a:r>
            <a:r>
              <a:rPr dirty="0" smtClean="0" baseline="-3051" sz="1425">
                <a:solidFill>
                  <a:srgbClr val="745B78"/>
                </a:solidFill>
                <a:latin typeface="Arial"/>
                <a:cs typeface="Arial"/>
              </a:rPr>
              <a:t>a</a:t>
            </a:r>
            <a:r>
              <a:rPr dirty="0" smtClean="0" baseline="-3051" sz="1425">
                <a:solidFill>
                  <a:srgbClr val="745B78"/>
                </a:solidFill>
                <a:latin typeface="Arial"/>
                <a:cs typeface="Arial"/>
              </a:rPr>
              <a:t>d</a:t>
            </a:r>
            <a:r>
              <a:rPr dirty="0" smtClean="0" baseline="-3051" sz="1425">
                <a:solidFill>
                  <a:srgbClr val="745B78"/>
                </a:solidFill>
                <a:latin typeface="Arial"/>
                <a:cs typeface="Arial"/>
              </a:rPr>
              <a:t>,</a:t>
            </a:r>
            <a:r>
              <a:rPr dirty="0" smtClean="0" baseline="-3051" sz="1425">
                <a:solidFill>
                  <a:srgbClr val="745B78"/>
                </a:solidFill>
                <a:latin typeface="Arial"/>
                <a:cs typeface="Arial"/>
              </a:rPr>
              <a:t>  </a:t>
            </a:r>
            <a:r>
              <a:rPr dirty="0" smtClean="0" baseline="-3051" sz="1425" spc="-75">
                <a:solidFill>
                  <a:srgbClr val="745B78"/>
                </a:solidFill>
                <a:latin typeface="Arial"/>
                <a:cs typeface="Arial"/>
              </a:rPr>
              <a:t> </a:t>
            </a:r>
            <a:r>
              <a:rPr dirty="0" smtClean="0" baseline="-3051" sz="1425" spc="0">
                <a:solidFill>
                  <a:srgbClr val="5B465E"/>
                </a:solidFill>
                <a:latin typeface="Arial"/>
                <a:cs typeface="Arial"/>
              </a:rPr>
              <a:t>s</a:t>
            </a:r>
            <a:r>
              <a:rPr dirty="0" smtClean="0" baseline="-3051" sz="1425" spc="0">
                <a:solidFill>
                  <a:srgbClr val="745B78"/>
                </a:solidFill>
                <a:latin typeface="Arial"/>
                <a:cs typeface="Arial"/>
              </a:rPr>
              <a:t>u</a:t>
            </a:r>
            <a:r>
              <a:rPr dirty="0" smtClean="0" baseline="-3051" sz="1425" spc="0">
                <a:solidFill>
                  <a:srgbClr val="745B78"/>
                </a:solidFill>
                <a:latin typeface="Arial"/>
                <a:cs typeface="Arial"/>
              </a:rPr>
              <a:t>c</a:t>
            </a:r>
            <a:r>
              <a:rPr dirty="0" smtClean="0" baseline="-3051" sz="1425" spc="0">
                <a:solidFill>
                  <a:srgbClr val="714178"/>
                </a:solidFill>
                <a:latin typeface="Arial"/>
                <a:cs typeface="Arial"/>
              </a:rPr>
              <a:t>h</a:t>
            </a:r>
            <a:r>
              <a:rPr dirty="0" smtClean="0" baseline="-3051" sz="1425" spc="0">
                <a:solidFill>
                  <a:srgbClr val="714178"/>
                </a:solidFill>
                <a:latin typeface="Arial"/>
                <a:cs typeface="Arial"/>
              </a:rPr>
              <a:t> </a:t>
            </a:r>
            <a:r>
              <a:rPr dirty="0" smtClean="0" baseline="-3051" sz="1425" spc="119">
                <a:solidFill>
                  <a:srgbClr val="714178"/>
                </a:solidFill>
                <a:latin typeface="Arial"/>
                <a:cs typeface="Arial"/>
              </a:rPr>
              <a:t> </a:t>
            </a:r>
            <a:r>
              <a:rPr dirty="0" smtClean="0" baseline="-2898" sz="1500" spc="0">
                <a:solidFill>
                  <a:srgbClr val="5B465E"/>
                </a:solidFill>
                <a:latin typeface="Arial"/>
                <a:cs typeface="Arial"/>
              </a:rPr>
              <a:t>a</a:t>
            </a:r>
            <a:r>
              <a:rPr dirty="0" smtClean="0" baseline="-2898" sz="1500" spc="0">
                <a:solidFill>
                  <a:srgbClr val="745B78"/>
                </a:solidFill>
                <a:latin typeface="Arial"/>
                <a:cs typeface="Arial"/>
              </a:rPr>
              <a:t>s</a:t>
            </a:r>
            <a:r>
              <a:rPr dirty="0" smtClean="0" baseline="-2898" sz="1500" spc="266">
                <a:solidFill>
                  <a:srgbClr val="745B78"/>
                </a:solidFill>
                <a:latin typeface="Arial"/>
                <a:cs typeface="Arial"/>
              </a:rPr>
              <a:t> </a:t>
            </a:r>
            <a:r>
              <a:rPr dirty="0" smtClean="0" baseline="-2898" sz="1500" spc="0">
                <a:solidFill>
                  <a:srgbClr val="745B78"/>
                </a:solidFill>
                <a:latin typeface="Arial"/>
                <a:cs typeface="Arial"/>
              </a:rPr>
              <a:t>e</a:t>
            </a:r>
            <a:r>
              <a:rPr dirty="0" smtClean="0" baseline="-2898" sz="1500" spc="0">
                <a:solidFill>
                  <a:srgbClr val="745B78"/>
                </a:solidFill>
                <a:latin typeface="Arial"/>
                <a:cs typeface="Arial"/>
              </a:rPr>
              <a:t>rr</a:t>
            </a:r>
            <a:r>
              <a:rPr dirty="0" smtClean="0" baseline="-2898" sz="1500" spc="0">
                <a:solidFill>
                  <a:srgbClr val="745B78"/>
                </a:solidFill>
                <a:latin typeface="Arial"/>
                <a:cs typeface="Arial"/>
              </a:rPr>
              <a:t>o</a:t>
            </a:r>
            <a:r>
              <a:rPr dirty="0" smtClean="0" baseline="-2898" sz="1500" spc="0">
                <a:solidFill>
                  <a:srgbClr val="714178"/>
                </a:solidFill>
                <a:latin typeface="Arial"/>
                <a:cs typeface="Arial"/>
              </a:rPr>
              <a:t>r</a:t>
            </a:r>
            <a:r>
              <a:rPr dirty="0" smtClean="0" baseline="-2898" sz="1500" spc="0">
                <a:solidFill>
                  <a:srgbClr val="714178"/>
                </a:solidFill>
                <a:latin typeface="Arial"/>
                <a:cs typeface="Arial"/>
              </a:rPr>
              <a:t> </a:t>
            </a:r>
            <a:r>
              <a:rPr dirty="0" smtClean="0" baseline="-2898" sz="1500" spc="89">
                <a:solidFill>
                  <a:srgbClr val="714178"/>
                </a:solidFill>
                <a:latin typeface="Arial"/>
                <a:cs typeface="Arial"/>
              </a:rPr>
              <a:t> </a:t>
            </a:r>
            <a:r>
              <a:rPr dirty="0" smtClean="0" baseline="-3051" sz="1425" spc="0">
                <a:solidFill>
                  <a:srgbClr val="862B86"/>
                </a:solidFill>
                <a:latin typeface="Arial"/>
                <a:cs typeface="Arial"/>
              </a:rPr>
              <a:t>l</a:t>
            </a:r>
            <a:r>
              <a:rPr dirty="0" smtClean="0" baseline="-3051" sz="1425" spc="0">
                <a:solidFill>
                  <a:srgbClr val="780E78"/>
                </a:solidFill>
                <a:latin typeface="Arial"/>
                <a:cs typeface="Arial"/>
              </a:rPr>
              <a:t>i</a:t>
            </a:r>
            <a:r>
              <a:rPr dirty="0" smtClean="0" baseline="-3051" sz="1425" spc="0">
                <a:solidFill>
                  <a:srgbClr val="745B78"/>
                </a:solidFill>
                <a:latin typeface="Arial"/>
                <a:cs typeface="Arial"/>
              </a:rPr>
              <a:t>m</a:t>
            </a:r>
            <a:r>
              <a:rPr dirty="0" smtClean="0" baseline="-3051" sz="1425" spc="0">
                <a:solidFill>
                  <a:srgbClr val="996E9B"/>
                </a:solidFill>
                <a:latin typeface="Arial"/>
                <a:cs typeface="Arial"/>
              </a:rPr>
              <a:t>i</a:t>
            </a:r>
            <a:r>
              <a:rPr dirty="0" smtClean="0" baseline="-3051" sz="1425" spc="0">
                <a:solidFill>
                  <a:srgbClr val="5B465E"/>
                </a:solidFill>
                <a:latin typeface="Arial"/>
                <a:cs typeface="Arial"/>
              </a:rPr>
              <a:t>t</a:t>
            </a:r>
            <a:r>
              <a:rPr dirty="0" smtClean="0" baseline="-3051" sz="1425" spc="0">
                <a:solidFill>
                  <a:srgbClr val="745B78"/>
                </a:solidFill>
                <a:latin typeface="Arial"/>
                <a:cs typeface="Arial"/>
              </a:rPr>
              <a:t>s</a:t>
            </a:r>
            <a:r>
              <a:rPr dirty="0" smtClean="0" baseline="-3051" sz="1425" spc="0">
                <a:solidFill>
                  <a:srgbClr val="745B78"/>
                </a:solidFill>
                <a:latin typeface="Arial"/>
                <a:cs typeface="Arial"/>
              </a:rPr>
              <a:t> </a:t>
            </a:r>
            <a:r>
              <a:rPr dirty="0" smtClean="0" baseline="-3051" sz="1425" spc="119">
                <a:solidFill>
                  <a:srgbClr val="745B78"/>
                </a:solidFill>
                <a:latin typeface="Arial"/>
                <a:cs typeface="Arial"/>
              </a:rPr>
              <a:t> </a:t>
            </a:r>
            <a:r>
              <a:rPr dirty="0" smtClean="0" baseline="-2898" sz="1500" spc="0">
                <a:solidFill>
                  <a:srgbClr val="745B78"/>
                </a:solidFill>
                <a:latin typeface="Arial"/>
                <a:cs typeface="Arial"/>
              </a:rPr>
              <a:t>o</a:t>
            </a:r>
            <a:r>
              <a:rPr dirty="0" smtClean="0" baseline="-2898" sz="1500" spc="0">
                <a:solidFill>
                  <a:srgbClr val="996E9B"/>
                </a:solidFill>
                <a:latin typeface="Arial"/>
                <a:cs typeface="Arial"/>
              </a:rPr>
              <a:t>r</a:t>
            </a:r>
            <a:r>
              <a:rPr dirty="0" smtClean="0" baseline="-2898" sz="1500" spc="0">
                <a:solidFill>
                  <a:srgbClr val="996E9B"/>
                </a:solidFill>
                <a:latin typeface="Arial"/>
                <a:cs typeface="Arial"/>
              </a:rPr>
              <a:t> </a:t>
            </a:r>
            <a:r>
              <a:rPr dirty="0" smtClean="0" baseline="-2898" sz="1500" spc="-14">
                <a:solidFill>
                  <a:srgbClr val="996E9B"/>
                </a:solidFill>
                <a:latin typeface="Arial"/>
                <a:cs typeface="Arial"/>
              </a:rPr>
              <a:t> </a:t>
            </a:r>
            <a:r>
              <a:rPr dirty="0" smtClean="0" baseline="-3051" sz="1425" spc="0">
                <a:solidFill>
                  <a:srgbClr val="745B78"/>
                </a:solidFill>
                <a:latin typeface="Arial"/>
                <a:cs typeface="Arial"/>
              </a:rPr>
              <a:t>c</a:t>
            </a:r>
            <a:r>
              <a:rPr dirty="0" smtClean="0" baseline="-3051" sz="1425" spc="0">
                <a:solidFill>
                  <a:srgbClr val="714178"/>
                </a:solidFill>
                <a:latin typeface="Arial"/>
                <a:cs typeface="Arial"/>
              </a:rPr>
              <a:t>h</a:t>
            </a:r>
            <a:r>
              <a:rPr dirty="0" smtClean="0" baseline="-3051" sz="1425" spc="0">
                <a:solidFill>
                  <a:srgbClr val="5B465E"/>
                </a:solidFill>
                <a:latin typeface="Arial"/>
                <a:cs typeface="Arial"/>
              </a:rPr>
              <a:t>e</a:t>
            </a:r>
            <a:r>
              <a:rPr dirty="0" smtClean="0" baseline="-3051" sz="1425" spc="0">
                <a:solidFill>
                  <a:srgbClr val="745B78"/>
                </a:solidFill>
                <a:latin typeface="Arial"/>
                <a:cs typeface="Arial"/>
              </a:rPr>
              <a:t>c</a:t>
            </a:r>
            <a:r>
              <a:rPr dirty="0" smtClean="0" baseline="-3051" sz="1425" spc="0">
                <a:solidFill>
                  <a:srgbClr val="745B78"/>
                </a:solidFill>
                <a:latin typeface="Arial"/>
                <a:cs typeface="Arial"/>
              </a:rPr>
              <a:t>k</a:t>
            </a:r>
            <a:r>
              <a:rPr dirty="0" smtClean="0" baseline="-3051" sz="1425" spc="0">
                <a:solidFill>
                  <a:srgbClr val="745B78"/>
                </a:solidFill>
                <a:latin typeface="Arial"/>
                <a:cs typeface="Arial"/>
              </a:rPr>
              <a:t>p</a:t>
            </a:r>
            <a:r>
              <a:rPr dirty="0" smtClean="0" baseline="-3051" sz="1425" spc="0">
                <a:solidFill>
                  <a:srgbClr val="745B78"/>
                </a:solidFill>
                <a:latin typeface="Arial"/>
                <a:cs typeface="Arial"/>
              </a:rPr>
              <a:t>o</a:t>
            </a:r>
            <a:r>
              <a:rPr dirty="0" smtClean="0" baseline="-3051" sz="1425" spc="0">
                <a:solidFill>
                  <a:srgbClr val="996E9B"/>
                </a:solidFill>
                <a:latin typeface="Arial"/>
                <a:cs typeface="Arial"/>
              </a:rPr>
              <a:t>i</a:t>
            </a:r>
            <a:r>
              <a:rPr dirty="0" smtClean="0" baseline="-3051" sz="1425" spc="0">
                <a:solidFill>
                  <a:srgbClr val="745B78"/>
                </a:solidFill>
                <a:latin typeface="Arial"/>
                <a:cs typeface="Arial"/>
              </a:rPr>
              <a:t>n</a:t>
            </a:r>
            <a:r>
              <a:rPr dirty="0" smtClean="0" baseline="-3051" sz="1425" spc="0">
                <a:solidFill>
                  <a:srgbClr val="5B465E"/>
                </a:solidFill>
                <a:latin typeface="Arial"/>
                <a:cs typeface="Arial"/>
              </a:rPr>
              <a:t>t</a:t>
            </a:r>
            <a:r>
              <a:rPr dirty="0" smtClean="0" baseline="-3051" sz="1425" spc="0">
                <a:solidFill>
                  <a:srgbClr val="745B78"/>
                </a:solidFill>
                <a:latin typeface="Arial"/>
                <a:cs typeface="Arial"/>
              </a:rPr>
              <a:t>s</a:t>
            </a:r>
            <a:r>
              <a:rPr dirty="0" smtClean="0" baseline="-3051" sz="1425" spc="0">
                <a:solidFill>
                  <a:srgbClr val="745B78"/>
                </a:solidFill>
                <a:latin typeface="Arial"/>
                <a:cs typeface="Arial"/>
              </a:rPr>
              <a:t> </a:t>
            </a:r>
            <a:r>
              <a:rPr dirty="0" smtClean="0" baseline="-3051" sz="1425" spc="119">
                <a:solidFill>
                  <a:srgbClr val="745B78"/>
                </a:solidFill>
                <a:latin typeface="Arial"/>
                <a:cs typeface="Arial"/>
              </a:rPr>
              <a:t> </a:t>
            </a:r>
            <a:r>
              <a:rPr dirty="0" smtClean="0" baseline="-3051" sz="1425" spc="0">
                <a:solidFill>
                  <a:srgbClr val="745B78"/>
                </a:solidFill>
                <a:latin typeface="Arial"/>
                <a:cs typeface="Arial"/>
              </a:rPr>
              <a:t>w</a:t>
            </a:r>
            <a:r>
              <a:rPr dirty="0" smtClean="0" baseline="-3051" sz="1425" spc="0">
                <a:solidFill>
                  <a:srgbClr val="996E9B"/>
                </a:solidFill>
                <a:latin typeface="Arial"/>
                <a:cs typeface="Arial"/>
              </a:rPr>
              <a:t>i</a:t>
            </a:r>
            <a:r>
              <a:rPr dirty="0" smtClean="0" baseline="-3051" sz="1425" spc="0">
                <a:solidFill>
                  <a:srgbClr val="780E78"/>
                </a:solidFill>
                <a:latin typeface="Arial"/>
                <a:cs typeface="Arial"/>
              </a:rPr>
              <a:t>l</a:t>
            </a:r>
            <a:r>
              <a:rPr dirty="0" smtClean="0" baseline="-3051" sz="1425" spc="0">
                <a:solidFill>
                  <a:srgbClr val="862B86"/>
                </a:solidFill>
                <a:latin typeface="Arial"/>
                <a:cs typeface="Arial"/>
              </a:rPr>
              <a:t>l</a:t>
            </a:r>
            <a:r>
              <a:rPr dirty="0" smtClean="0" baseline="-3051" sz="1425" spc="0">
                <a:solidFill>
                  <a:srgbClr val="862B86"/>
                </a:solidFill>
                <a:latin typeface="Arial"/>
                <a:cs typeface="Arial"/>
              </a:rPr>
              <a:t> </a:t>
            </a:r>
            <a:r>
              <a:rPr dirty="0" smtClean="0" baseline="-3051" sz="1425" spc="93">
                <a:solidFill>
                  <a:srgbClr val="862B86"/>
                </a:solidFill>
                <a:latin typeface="Arial"/>
                <a:cs typeface="Arial"/>
              </a:rPr>
              <a:t> </a:t>
            </a:r>
            <a:r>
              <a:rPr dirty="0" smtClean="0" baseline="-2898" sz="1500" spc="0">
                <a:solidFill>
                  <a:srgbClr val="714178"/>
                </a:solidFill>
                <a:latin typeface="Arial"/>
                <a:cs typeface="Arial"/>
              </a:rPr>
              <a:t>b</a:t>
            </a:r>
            <a:r>
              <a:rPr dirty="0" smtClean="0" baseline="-2898" sz="1500" spc="0">
                <a:solidFill>
                  <a:srgbClr val="5B465E"/>
                </a:solidFill>
                <a:latin typeface="Arial"/>
                <a:cs typeface="Arial"/>
              </a:rPr>
              <a:t>e</a:t>
            </a:r>
            <a:r>
              <a:rPr dirty="0" smtClean="0" baseline="-2898" sz="1500" spc="235">
                <a:solidFill>
                  <a:srgbClr val="5B465E"/>
                </a:solidFill>
                <a:latin typeface="Arial"/>
                <a:cs typeface="Arial"/>
              </a:rPr>
              <a:t> </a:t>
            </a:r>
            <a:r>
              <a:rPr dirty="0" smtClean="0" baseline="-3051" sz="1425" spc="0">
                <a:solidFill>
                  <a:srgbClr val="862B86"/>
                </a:solidFill>
                <a:latin typeface="Arial"/>
                <a:cs typeface="Arial"/>
              </a:rPr>
              <a:t>i</a:t>
            </a:r>
            <a:r>
              <a:rPr dirty="0" smtClean="0" baseline="-3051" sz="1425" spc="0">
                <a:solidFill>
                  <a:srgbClr val="745B78"/>
                </a:solidFill>
                <a:latin typeface="Arial"/>
                <a:cs typeface="Arial"/>
              </a:rPr>
              <a:t>n</a:t>
            </a:r>
            <a:r>
              <a:rPr dirty="0" smtClean="0" baseline="-3051" sz="1425" spc="0">
                <a:solidFill>
                  <a:srgbClr val="745B78"/>
                </a:solidFill>
                <a:latin typeface="Arial"/>
                <a:cs typeface="Arial"/>
              </a:rPr>
              <a:t>cl</a:t>
            </a:r>
            <a:r>
              <a:rPr dirty="0" smtClean="0" baseline="-3051" sz="1425" spc="0">
                <a:solidFill>
                  <a:srgbClr val="745B78"/>
                </a:solidFill>
                <a:latin typeface="Arial"/>
                <a:cs typeface="Arial"/>
              </a:rPr>
              <a:t>ud</a:t>
            </a:r>
            <a:r>
              <a:rPr dirty="0" smtClean="0" baseline="-3051" sz="1425" spc="0">
                <a:solidFill>
                  <a:srgbClr val="5B465E"/>
                </a:solidFill>
                <a:latin typeface="Arial"/>
                <a:cs typeface="Arial"/>
              </a:rPr>
              <a:t>e</a:t>
            </a:r>
            <a:r>
              <a:rPr dirty="0" smtClean="0" baseline="-3051" sz="1425" spc="0">
                <a:solidFill>
                  <a:srgbClr val="745B78"/>
                </a:solidFill>
                <a:latin typeface="Arial"/>
                <a:cs typeface="Arial"/>
              </a:rPr>
              <a:t>d</a:t>
            </a:r>
            <a:r>
              <a:rPr dirty="0" smtClean="0" baseline="-3051" sz="1425" spc="0">
                <a:solidFill>
                  <a:srgbClr val="745B78"/>
                </a:solidFill>
                <a:latin typeface="Arial"/>
                <a:cs typeface="Arial"/>
              </a:rPr>
              <a:t>  </a:t>
            </a:r>
            <a:r>
              <a:rPr dirty="0" smtClean="0" baseline="-3051" sz="1425" spc="-109">
                <a:solidFill>
                  <a:srgbClr val="745B78"/>
                </a:solidFill>
                <a:latin typeface="Arial"/>
                <a:cs typeface="Arial"/>
              </a:rPr>
              <a:t> </a:t>
            </a:r>
            <a:r>
              <a:rPr dirty="0" smtClean="0" baseline="-2898" sz="1500" spc="0">
                <a:solidFill>
                  <a:srgbClr val="745B78"/>
                </a:solidFill>
                <a:latin typeface="Arial"/>
                <a:cs typeface="Arial"/>
              </a:rPr>
              <a:t>u</a:t>
            </a:r>
            <a:r>
              <a:rPr dirty="0" smtClean="0" baseline="-2898" sz="1500" spc="0">
                <a:solidFill>
                  <a:srgbClr val="745B78"/>
                </a:solidFill>
                <a:latin typeface="Arial"/>
                <a:cs typeface="Arial"/>
              </a:rPr>
              <a:t>nd</a:t>
            </a:r>
            <a:r>
              <a:rPr dirty="0" smtClean="0" baseline="-2898" sz="1500" spc="0">
                <a:solidFill>
                  <a:srgbClr val="745B78"/>
                </a:solidFill>
                <a:latin typeface="Arial"/>
                <a:cs typeface="Arial"/>
              </a:rPr>
              <a:t>e</a:t>
            </a:r>
            <a:r>
              <a:rPr dirty="0" smtClean="0" baseline="-2898" sz="1500" spc="0">
                <a:solidFill>
                  <a:srgbClr val="714178"/>
                </a:solidFill>
                <a:latin typeface="Arial"/>
                <a:cs typeface="Arial"/>
              </a:rPr>
              <a:t>r</a:t>
            </a:r>
            <a:r>
              <a:rPr dirty="0" smtClean="0" baseline="-2898" sz="1500" spc="281">
                <a:solidFill>
                  <a:srgbClr val="714178"/>
                </a:solidFill>
                <a:latin typeface="Arial"/>
                <a:cs typeface="Arial"/>
              </a:rPr>
              <a:t> </a:t>
            </a:r>
            <a:r>
              <a:rPr dirty="0" smtClean="0" baseline="-2898" sz="1500" spc="0">
                <a:solidFill>
                  <a:srgbClr val="745B78"/>
                </a:solidFill>
                <a:latin typeface="Arial"/>
                <a:cs typeface="Arial"/>
              </a:rPr>
              <a:t>th</a:t>
            </a:r>
            <a:r>
              <a:rPr dirty="0" smtClean="0" baseline="-2898" sz="1500" spc="0">
                <a:solidFill>
                  <a:srgbClr val="5B465E"/>
                </a:solidFill>
                <a:latin typeface="Arial"/>
                <a:cs typeface="Arial"/>
              </a:rPr>
              <a:t>e</a:t>
            </a:r>
            <a:r>
              <a:rPr dirty="0" smtClean="0" baseline="-2898" sz="1500" spc="341">
                <a:solidFill>
                  <a:srgbClr val="5B465E"/>
                </a:solidFill>
                <a:latin typeface="Arial"/>
                <a:cs typeface="Arial"/>
              </a:rPr>
              <a:t> </a:t>
            </a:r>
            <a:r>
              <a:rPr dirty="0" smtClean="0" baseline="-2898" sz="1500" spc="0">
                <a:solidFill>
                  <a:srgbClr val="9B6561"/>
                </a:solidFill>
                <a:latin typeface="Arial"/>
                <a:cs typeface="Arial"/>
              </a:rPr>
              <a:t>.</a:t>
            </a:r>
            <a:r>
              <a:rPr dirty="0" smtClean="0" baseline="-2898" sz="1500" spc="38">
                <a:solidFill>
                  <a:srgbClr val="9B6561"/>
                </a:solidFill>
                <a:latin typeface="Arial"/>
                <a:cs typeface="Arial"/>
              </a:rPr>
              <a:t> </a:t>
            </a:r>
            <a:r>
              <a:rPr dirty="0" smtClean="0" baseline="-2898" sz="1500" spc="0">
                <a:solidFill>
                  <a:srgbClr val="5B465E"/>
                </a:solidFill>
                <a:latin typeface="Arial"/>
                <a:cs typeface="Arial"/>
              </a:rPr>
              <a:t>B</a:t>
            </a:r>
            <a:r>
              <a:rPr dirty="0" smtClean="0" baseline="-2898" sz="1500" spc="0">
                <a:solidFill>
                  <a:srgbClr val="5B465E"/>
                </a:solidFill>
                <a:latin typeface="Arial"/>
                <a:cs typeface="Arial"/>
              </a:rPr>
              <a:t>E</a:t>
            </a:r>
            <a:r>
              <a:rPr dirty="0" smtClean="0" baseline="-2898" sz="1500" spc="0">
                <a:solidFill>
                  <a:srgbClr val="745B78"/>
                </a:solidFill>
                <a:latin typeface="Arial"/>
                <a:cs typeface="Arial"/>
              </a:rPr>
              <a:t>G</a:t>
            </a:r>
            <a:r>
              <a:rPr dirty="0" smtClean="0" baseline="-2898" sz="1500" spc="0">
                <a:solidFill>
                  <a:srgbClr val="745B78"/>
                </a:solidFill>
                <a:latin typeface="Arial"/>
                <a:cs typeface="Arial"/>
              </a:rPr>
              <a:t>I</a:t>
            </a:r>
            <a:r>
              <a:rPr dirty="0" smtClean="0" baseline="-2898" sz="1500" spc="0">
                <a:solidFill>
                  <a:srgbClr val="745B78"/>
                </a:solidFill>
                <a:latin typeface="Arial"/>
                <a:cs typeface="Arial"/>
              </a:rPr>
              <a:t>N</a:t>
            </a:r>
            <a:endParaRPr sz="1000">
              <a:latin typeface="Arial"/>
              <a:cs typeface="Arial"/>
            </a:endParaRPr>
          </a:p>
          <a:p>
            <a:pPr marL="26344" marR="16438">
              <a:lnSpc>
                <a:spcPts val="1460"/>
              </a:lnSpc>
              <a:spcBef>
                <a:spcPts val="17"/>
              </a:spcBef>
            </a:pPr>
            <a:r>
              <a:rPr dirty="0" smtClean="0" sz="1050" spc="0">
                <a:solidFill>
                  <a:srgbClr val="745B78"/>
                </a:solidFill>
                <a:latin typeface="Arial"/>
                <a:cs typeface="Arial"/>
              </a:rPr>
              <a:t>c</a:t>
            </a:r>
            <a:r>
              <a:rPr dirty="0" smtClean="0" sz="1050" spc="-194">
                <a:solidFill>
                  <a:srgbClr val="745B78"/>
                </a:solidFill>
                <a:latin typeface="Arial"/>
                <a:cs typeface="Arial"/>
              </a:rPr>
              <a:t> </a:t>
            </a:r>
            <a:r>
              <a:rPr dirty="0" smtClean="0" sz="950" spc="0">
                <a:solidFill>
                  <a:srgbClr val="745B78"/>
                </a:solidFill>
                <a:latin typeface="Arial"/>
                <a:cs typeface="Arial"/>
              </a:rPr>
              <a:t>c</a:t>
            </a:r>
            <a:r>
              <a:rPr dirty="0" smtClean="0" sz="950" spc="0">
                <a:solidFill>
                  <a:srgbClr val="745B78"/>
                </a:solidFill>
                <a:latin typeface="Arial"/>
                <a:cs typeface="Arial"/>
              </a:rPr>
              <a:t>rn</a:t>
            </a:r>
            <a:r>
              <a:rPr dirty="0" smtClean="0" sz="950" spc="0">
                <a:solidFill>
                  <a:srgbClr val="745B78"/>
                </a:solidFill>
                <a:latin typeface="Arial"/>
                <a:cs typeface="Arial"/>
              </a:rPr>
              <a:t>rn</a:t>
            </a:r>
            <a:r>
              <a:rPr dirty="0" smtClean="0" sz="950" spc="0">
                <a:solidFill>
                  <a:srgbClr val="745B78"/>
                </a:solidFill>
                <a:latin typeface="Arial"/>
                <a:cs typeface="Arial"/>
              </a:rPr>
              <a:t>err</a:t>
            </a:r>
            <a:r>
              <a:rPr dirty="0" smtClean="0" sz="950" spc="0">
                <a:solidFill>
                  <a:srgbClr val="745B78"/>
                </a:solidFill>
                <a:latin typeface="Arial"/>
                <a:cs typeface="Arial"/>
              </a:rPr>
              <a:t>d</a:t>
            </a:r>
            <a:r>
              <a:rPr dirty="0" smtClean="0" sz="950" spc="0">
                <a:solidFill>
                  <a:srgbClr val="996E9B"/>
                </a:solidFill>
                <a:latin typeface="Arial"/>
                <a:cs typeface="Arial"/>
              </a:rPr>
              <a:t>,</a:t>
            </a:r>
            <a:r>
              <a:rPr dirty="0" smtClean="0" sz="950" spc="0">
                <a:solidFill>
                  <a:srgbClr val="996E9B"/>
                </a:solidFill>
                <a:latin typeface="Arial"/>
                <a:cs typeface="Arial"/>
              </a:rPr>
              <a:t>  </a:t>
            </a:r>
            <a:r>
              <a:rPr dirty="0" smtClean="0" sz="950" spc="-75">
                <a:solidFill>
                  <a:srgbClr val="996E9B"/>
                </a:solidFill>
                <a:latin typeface="Arial"/>
                <a:cs typeface="Arial"/>
              </a:rPr>
              <a:t> </a:t>
            </a:r>
            <a:r>
              <a:rPr dirty="0" smtClean="0" sz="950" spc="0">
                <a:solidFill>
                  <a:srgbClr val="745B78"/>
                </a:solidFill>
                <a:latin typeface="Arial"/>
                <a:cs typeface="Arial"/>
              </a:rPr>
              <a:t>t</a:t>
            </a:r>
            <a:r>
              <a:rPr dirty="0" smtClean="0" sz="950" spc="0">
                <a:solidFill>
                  <a:srgbClr val="745B78"/>
                </a:solidFill>
                <a:latin typeface="Arial"/>
                <a:cs typeface="Arial"/>
              </a:rPr>
              <a:t>o</a:t>
            </a:r>
            <a:r>
              <a:rPr dirty="0" smtClean="0" sz="950" spc="0">
                <a:solidFill>
                  <a:srgbClr val="745B78"/>
                </a:solidFill>
                <a:latin typeface="Arial"/>
                <a:cs typeface="Arial"/>
              </a:rPr>
              <a:t>o</a:t>
            </a:r>
            <a:r>
              <a:rPr dirty="0" smtClean="0" sz="950" spc="0">
                <a:solidFill>
                  <a:srgbClr val="9B6561"/>
                </a:solidFill>
                <a:latin typeface="Arial"/>
                <a:cs typeface="Arial"/>
              </a:rPr>
              <a:t>.</a:t>
            </a:r>
            <a:r>
              <a:rPr dirty="0" smtClean="0" sz="950" spc="0">
                <a:solidFill>
                  <a:srgbClr val="9B6561"/>
                </a:solidFill>
                <a:latin typeface="Arial"/>
                <a:cs typeface="Arial"/>
              </a:rPr>
              <a:t>  </a:t>
            </a:r>
            <a:r>
              <a:rPr dirty="0" smtClean="0" sz="950" spc="-39">
                <a:solidFill>
                  <a:srgbClr val="9B6561"/>
                </a:solidFill>
                <a:latin typeface="Arial"/>
                <a:cs typeface="Arial"/>
              </a:rPr>
              <a:t> </a:t>
            </a:r>
            <a:r>
              <a:rPr dirty="0" smtClean="0" sz="950" spc="0">
                <a:solidFill>
                  <a:srgbClr val="745B78"/>
                </a:solidFill>
                <a:latin typeface="Arial"/>
                <a:cs typeface="Arial"/>
              </a:rPr>
              <a:t>I</a:t>
            </a:r>
            <a:r>
              <a:rPr dirty="0" smtClean="0" sz="950" spc="0">
                <a:solidFill>
                  <a:srgbClr val="5B465E"/>
                </a:solidFill>
                <a:latin typeface="Arial"/>
                <a:cs typeface="Arial"/>
              </a:rPr>
              <a:t>t</a:t>
            </a:r>
            <a:r>
              <a:rPr dirty="0" smtClean="0" sz="950" spc="0">
                <a:solidFill>
                  <a:srgbClr val="5B465E"/>
                </a:solidFill>
                <a:latin typeface="Arial"/>
                <a:cs typeface="Arial"/>
              </a:rPr>
              <a:t> </a:t>
            </a:r>
            <a:r>
              <a:rPr dirty="0" smtClean="0" sz="950" spc="114">
                <a:solidFill>
                  <a:srgbClr val="5B465E"/>
                </a:solidFill>
                <a:latin typeface="Arial"/>
                <a:cs typeface="Arial"/>
              </a:rPr>
              <a:t> </a:t>
            </a:r>
            <a:r>
              <a:rPr dirty="0" smtClean="0" sz="950" spc="0">
                <a:solidFill>
                  <a:srgbClr val="780E78"/>
                </a:solidFill>
                <a:latin typeface="Arial"/>
                <a:cs typeface="Arial"/>
              </a:rPr>
              <a:t>i</a:t>
            </a:r>
            <a:r>
              <a:rPr dirty="0" smtClean="0" sz="950" spc="0">
                <a:solidFill>
                  <a:srgbClr val="745B78"/>
                </a:solidFill>
                <a:latin typeface="Arial"/>
                <a:cs typeface="Arial"/>
              </a:rPr>
              <a:t>s</a:t>
            </a:r>
            <a:r>
              <a:rPr dirty="0" smtClean="0" sz="950" spc="0">
                <a:solidFill>
                  <a:srgbClr val="745B78"/>
                </a:solidFill>
                <a:latin typeface="Arial"/>
                <a:cs typeface="Arial"/>
              </a:rPr>
              <a:t> </a:t>
            </a:r>
            <a:r>
              <a:rPr dirty="0" smtClean="0" sz="950" spc="119">
                <a:solidFill>
                  <a:srgbClr val="745B78"/>
                </a:solidFill>
                <a:latin typeface="Arial"/>
                <a:cs typeface="Arial"/>
              </a:rPr>
              <a:t> </a:t>
            </a:r>
            <a:r>
              <a:rPr dirty="0" smtClean="0" sz="1050" spc="0">
                <a:solidFill>
                  <a:srgbClr val="996E9B"/>
                </a:solidFill>
                <a:latin typeface="Arial"/>
                <a:cs typeface="Arial"/>
              </a:rPr>
              <a:t>i</a:t>
            </a:r>
            <a:r>
              <a:rPr dirty="0" smtClean="0" sz="1050" spc="0">
                <a:solidFill>
                  <a:srgbClr val="745B78"/>
                </a:solidFill>
                <a:latin typeface="Arial"/>
                <a:cs typeface="Arial"/>
              </a:rPr>
              <a:t>m</a:t>
            </a:r>
            <a:r>
              <a:rPr dirty="0" smtClean="0" sz="1050" spc="0">
                <a:solidFill>
                  <a:srgbClr val="745B78"/>
                </a:solidFill>
                <a:latin typeface="Arial"/>
                <a:cs typeface="Arial"/>
              </a:rPr>
              <a:t>p</a:t>
            </a:r>
            <a:r>
              <a:rPr dirty="0" smtClean="0" sz="1050" spc="0">
                <a:solidFill>
                  <a:srgbClr val="745B78"/>
                </a:solidFill>
                <a:latin typeface="Arial"/>
                <a:cs typeface="Arial"/>
              </a:rPr>
              <a:t>o</a:t>
            </a:r>
            <a:r>
              <a:rPr dirty="0" smtClean="0" sz="1050" spc="0">
                <a:solidFill>
                  <a:srgbClr val="745B78"/>
                </a:solidFill>
                <a:latin typeface="Arial"/>
                <a:cs typeface="Arial"/>
              </a:rPr>
              <a:t>r</a:t>
            </a:r>
            <a:r>
              <a:rPr dirty="0" smtClean="0" sz="1050" spc="0">
                <a:solidFill>
                  <a:srgbClr val="5B465E"/>
                </a:solidFill>
                <a:latin typeface="Arial"/>
                <a:cs typeface="Arial"/>
              </a:rPr>
              <a:t>t</a:t>
            </a:r>
            <a:r>
              <a:rPr dirty="0" smtClean="0" sz="1050" spc="0">
                <a:solidFill>
                  <a:srgbClr val="745B78"/>
                </a:solidFill>
                <a:latin typeface="Arial"/>
                <a:cs typeface="Arial"/>
              </a:rPr>
              <a:t>a</a:t>
            </a:r>
            <a:r>
              <a:rPr dirty="0" smtClean="0" sz="1050" spc="0">
                <a:solidFill>
                  <a:srgbClr val="745B78"/>
                </a:solidFill>
                <a:latin typeface="Arial"/>
                <a:cs typeface="Arial"/>
              </a:rPr>
              <a:t>111</a:t>
            </a:r>
            <a:r>
              <a:rPr dirty="0" smtClean="0" sz="1050" spc="0">
                <a:solidFill>
                  <a:srgbClr val="5B465E"/>
                </a:solidFill>
                <a:latin typeface="Arial"/>
                <a:cs typeface="Arial"/>
              </a:rPr>
              <a:t>t</a:t>
            </a:r>
            <a:r>
              <a:rPr dirty="0" smtClean="0" sz="1050" spc="0">
                <a:solidFill>
                  <a:srgbClr val="5B465E"/>
                </a:solidFill>
                <a:latin typeface="Arial"/>
                <a:cs typeface="Arial"/>
              </a:rPr>
              <a:t> </a:t>
            </a:r>
            <a:r>
              <a:rPr dirty="0" smtClean="0" sz="1050" spc="-44">
                <a:solidFill>
                  <a:srgbClr val="5B465E"/>
                </a:solidFill>
                <a:latin typeface="Arial"/>
                <a:cs typeface="Arial"/>
              </a:rPr>
              <a:t> </a:t>
            </a:r>
            <a:r>
              <a:rPr dirty="0" smtClean="0" sz="1450" spc="0">
                <a:solidFill>
                  <a:srgbClr val="745B78"/>
                </a:solidFill>
                <a:latin typeface="Times New Roman"/>
                <a:cs typeface="Times New Roman"/>
              </a:rPr>
              <a:t>r</a:t>
            </a:r>
            <a:r>
              <a:rPr dirty="0" smtClean="0" sz="1450" spc="0">
                <a:solidFill>
                  <a:srgbClr val="745B78"/>
                </a:solidFill>
                <a:latin typeface="Times New Roman"/>
                <a:cs typeface="Times New Roman"/>
              </a:rPr>
              <a:t>o</a:t>
            </a:r>
            <a:r>
              <a:rPr dirty="0" smtClean="0" sz="1450" spc="0">
                <a:solidFill>
                  <a:srgbClr val="745B78"/>
                </a:solidFill>
                <a:latin typeface="Times New Roman"/>
                <a:cs typeface="Times New Roman"/>
              </a:rPr>
              <a:t> </a:t>
            </a:r>
            <a:r>
              <a:rPr dirty="0" smtClean="0" sz="1450" spc="-9">
                <a:solidFill>
                  <a:srgbClr val="745B78"/>
                </a:solidFill>
                <a:latin typeface="Times New Roman"/>
                <a:cs typeface="Times New Roman"/>
              </a:rPr>
              <a:t> </a:t>
            </a:r>
            <a:r>
              <a:rPr dirty="0" smtClean="0" sz="1050" spc="0">
                <a:solidFill>
                  <a:srgbClr val="745B78"/>
                </a:solidFill>
                <a:latin typeface="Arial"/>
                <a:cs typeface="Arial"/>
              </a:rPr>
              <a:t>kn</a:t>
            </a:r>
            <a:r>
              <a:rPr dirty="0" smtClean="0" sz="1050" spc="0">
                <a:solidFill>
                  <a:srgbClr val="745B78"/>
                </a:solidFill>
                <a:latin typeface="Arial"/>
                <a:cs typeface="Arial"/>
              </a:rPr>
              <a:t>o</a:t>
            </a:r>
            <a:r>
              <a:rPr dirty="0" smtClean="0" sz="1050" spc="0">
                <a:solidFill>
                  <a:srgbClr val="787780"/>
                </a:solidFill>
                <a:latin typeface="Arial"/>
                <a:cs typeface="Arial"/>
              </a:rPr>
              <a:t>w</a:t>
            </a:r>
            <a:r>
              <a:rPr dirty="0" smtClean="0" sz="1050" spc="-76">
                <a:solidFill>
                  <a:srgbClr val="787780"/>
                </a:solidFill>
                <a:latin typeface="Arial"/>
                <a:cs typeface="Arial"/>
              </a:rPr>
              <a:t> </a:t>
            </a:r>
            <a:r>
              <a:rPr dirty="0" smtClean="0" sz="950" spc="0">
                <a:solidFill>
                  <a:srgbClr val="787780"/>
                </a:solidFill>
                <a:latin typeface="Arial"/>
                <a:cs typeface="Arial"/>
              </a:rPr>
              <a:t>w</a:t>
            </a:r>
            <a:r>
              <a:rPr dirty="0" smtClean="0" sz="950" spc="0">
                <a:solidFill>
                  <a:srgbClr val="745B78"/>
                </a:solidFill>
                <a:latin typeface="Arial"/>
                <a:cs typeface="Arial"/>
              </a:rPr>
              <a:t>h</a:t>
            </a:r>
            <a:r>
              <a:rPr dirty="0" smtClean="0" sz="950" spc="0">
                <a:solidFill>
                  <a:srgbClr val="996E9B"/>
                </a:solidFill>
                <a:latin typeface="Arial"/>
                <a:cs typeface="Arial"/>
              </a:rPr>
              <a:t>i</a:t>
            </a:r>
            <a:r>
              <a:rPr dirty="0" smtClean="0" sz="950" spc="0">
                <a:solidFill>
                  <a:srgbClr val="5B465E"/>
                </a:solidFill>
                <a:latin typeface="Arial"/>
                <a:cs typeface="Arial"/>
              </a:rPr>
              <a:t>c</a:t>
            </a:r>
            <a:r>
              <a:rPr dirty="0" smtClean="0" sz="950" spc="0">
                <a:solidFill>
                  <a:srgbClr val="745B78"/>
                </a:solidFill>
                <a:latin typeface="Arial"/>
                <a:cs typeface="Arial"/>
              </a:rPr>
              <a:t>h</a:t>
            </a:r>
            <a:r>
              <a:rPr dirty="0" smtClean="0" sz="950" spc="0">
                <a:solidFill>
                  <a:srgbClr val="745B78"/>
                </a:solidFill>
                <a:latin typeface="Arial"/>
                <a:cs typeface="Arial"/>
              </a:rPr>
              <a:t> </a:t>
            </a:r>
            <a:r>
              <a:rPr dirty="0" smtClean="0" sz="950" spc="134">
                <a:solidFill>
                  <a:srgbClr val="745B78"/>
                </a:solidFill>
                <a:latin typeface="Arial"/>
                <a:cs typeface="Arial"/>
              </a:rPr>
              <a:t> </a:t>
            </a:r>
            <a:r>
              <a:rPr dirty="0" smtClean="0" sz="950" spc="0">
                <a:solidFill>
                  <a:srgbClr val="745B78"/>
                </a:solidFill>
                <a:latin typeface="Arial"/>
                <a:cs typeface="Arial"/>
              </a:rPr>
              <a:t>c</a:t>
            </a:r>
            <a:r>
              <a:rPr dirty="0" smtClean="0" sz="950" spc="0">
                <a:solidFill>
                  <a:srgbClr val="745B78"/>
                </a:solidFill>
                <a:latin typeface="Arial"/>
                <a:cs typeface="Arial"/>
              </a:rPr>
              <a:t>o</a:t>
            </a:r>
            <a:r>
              <a:rPr dirty="0" smtClean="0" sz="950" spc="0">
                <a:solidFill>
                  <a:srgbClr val="745B78"/>
                </a:solidFill>
                <a:latin typeface="Arial"/>
                <a:cs typeface="Arial"/>
              </a:rPr>
              <a:t>m</a:t>
            </a:r>
            <a:r>
              <a:rPr dirty="0" smtClean="0" sz="950" spc="0">
                <a:solidFill>
                  <a:srgbClr val="745B78"/>
                </a:solidFill>
                <a:latin typeface="Arial"/>
                <a:cs typeface="Arial"/>
              </a:rPr>
              <a:t>m</a:t>
            </a:r>
            <a:r>
              <a:rPr dirty="0" smtClean="0" sz="950" spc="0">
                <a:solidFill>
                  <a:srgbClr val="714178"/>
                </a:solidFill>
                <a:latin typeface="Arial"/>
                <a:cs typeface="Arial"/>
              </a:rPr>
              <a:t>a</a:t>
            </a:r>
            <a:r>
              <a:rPr dirty="0" smtClean="0" sz="950" spc="0">
                <a:solidFill>
                  <a:srgbClr val="745B78"/>
                </a:solidFill>
                <a:latin typeface="Arial"/>
                <a:cs typeface="Arial"/>
              </a:rPr>
              <a:t>n</a:t>
            </a:r>
            <a:r>
              <a:rPr dirty="0" smtClean="0" sz="950" spc="0">
                <a:solidFill>
                  <a:srgbClr val="745B78"/>
                </a:solidFill>
                <a:latin typeface="Arial"/>
                <a:cs typeface="Arial"/>
              </a:rPr>
              <a:t>d</a:t>
            </a:r>
            <a:r>
              <a:rPr dirty="0" smtClean="0" sz="950" spc="0">
                <a:solidFill>
                  <a:srgbClr val="745B78"/>
                </a:solidFill>
                <a:latin typeface="Arial"/>
                <a:cs typeface="Arial"/>
              </a:rPr>
              <a:t>s</a:t>
            </a:r>
            <a:r>
              <a:rPr dirty="0" smtClean="0" sz="950" spc="379">
                <a:solidFill>
                  <a:srgbClr val="745B78"/>
                </a:solidFill>
                <a:latin typeface="Arial"/>
                <a:cs typeface="Arial"/>
              </a:rPr>
              <a:t> </a:t>
            </a:r>
            <a:r>
              <a:rPr dirty="0" smtClean="0" sz="1050" spc="0">
                <a:solidFill>
                  <a:srgbClr val="787780"/>
                </a:solidFill>
                <a:latin typeface="Arial"/>
                <a:cs typeface="Arial"/>
              </a:rPr>
              <a:t>o</a:t>
            </a:r>
            <a:r>
              <a:rPr dirty="0" smtClean="0" sz="1050" spc="0">
                <a:solidFill>
                  <a:srgbClr val="714178"/>
                </a:solidFill>
                <a:latin typeface="Arial"/>
                <a:cs typeface="Arial"/>
              </a:rPr>
              <a:t>r</a:t>
            </a:r>
            <a:r>
              <a:rPr dirty="0" smtClean="0" sz="1050" spc="0">
                <a:solidFill>
                  <a:srgbClr val="714178"/>
                </a:solidFill>
                <a:latin typeface="Arial"/>
                <a:cs typeface="Arial"/>
              </a:rPr>
              <a:t> </a:t>
            </a:r>
            <a:r>
              <a:rPr dirty="0" smtClean="0" sz="1050" spc="-44">
                <a:solidFill>
                  <a:srgbClr val="714178"/>
                </a:solidFill>
                <a:latin typeface="Arial"/>
                <a:cs typeface="Arial"/>
              </a:rPr>
              <a:t> </a:t>
            </a:r>
            <a:r>
              <a:rPr dirty="0" smtClean="0" sz="1050" spc="0">
                <a:solidFill>
                  <a:srgbClr val="714178"/>
                </a:solidFill>
                <a:latin typeface="Arial"/>
                <a:cs typeface="Arial"/>
              </a:rPr>
              <a:t>p</a:t>
            </a:r>
            <a:r>
              <a:rPr dirty="0" smtClean="0" sz="1050" spc="0">
                <a:solidFill>
                  <a:srgbClr val="745B78"/>
                </a:solidFill>
                <a:latin typeface="Arial"/>
                <a:cs typeface="Arial"/>
              </a:rPr>
              <a:t>a</a:t>
            </a:r>
            <a:r>
              <a:rPr dirty="0" smtClean="0" sz="1050" spc="0">
                <a:solidFill>
                  <a:srgbClr val="996E9B"/>
                </a:solidFill>
                <a:latin typeface="Arial"/>
                <a:cs typeface="Arial"/>
              </a:rPr>
              <a:t>r</a:t>
            </a:r>
            <a:r>
              <a:rPr dirty="0" smtClean="0" sz="1050" spc="0">
                <a:solidFill>
                  <a:srgbClr val="745B78"/>
                </a:solidFill>
                <a:latin typeface="Arial"/>
                <a:cs typeface="Arial"/>
              </a:rPr>
              <a:t>a</a:t>
            </a:r>
            <a:r>
              <a:rPr dirty="0" smtClean="0" sz="1050" spc="0">
                <a:solidFill>
                  <a:srgbClr val="745B78"/>
                </a:solidFill>
                <a:latin typeface="Arial"/>
                <a:cs typeface="Arial"/>
              </a:rPr>
              <a:t>m</a:t>
            </a:r>
            <a:r>
              <a:rPr dirty="0" smtClean="0" sz="1050" spc="0">
                <a:solidFill>
                  <a:srgbClr val="745B78"/>
                </a:solidFill>
                <a:latin typeface="Arial"/>
                <a:cs typeface="Arial"/>
              </a:rPr>
              <a:t>e</a:t>
            </a:r>
            <a:r>
              <a:rPr dirty="0" smtClean="0" sz="1050" spc="0">
                <a:solidFill>
                  <a:srgbClr val="5B465E"/>
                </a:solidFill>
                <a:latin typeface="Arial"/>
                <a:cs typeface="Arial"/>
              </a:rPr>
              <a:t>t</a:t>
            </a:r>
            <a:r>
              <a:rPr dirty="0" smtClean="0" sz="1050" spc="0">
                <a:solidFill>
                  <a:srgbClr val="745B78"/>
                </a:solidFill>
                <a:latin typeface="Arial"/>
                <a:cs typeface="Arial"/>
              </a:rPr>
              <a:t>e</a:t>
            </a:r>
            <a:r>
              <a:rPr dirty="0" smtClean="0" sz="1050" spc="0">
                <a:solidFill>
                  <a:srgbClr val="745B78"/>
                </a:solidFill>
                <a:latin typeface="Arial"/>
                <a:cs typeface="Arial"/>
              </a:rPr>
              <a:t>rs</a:t>
            </a:r>
            <a:r>
              <a:rPr dirty="0" smtClean="0" sz="1050" spc="0">
                <a:solidFill>
                  <a:srgbClr val="745B78"/>
                </a:solidFill>
                <a:latin typeface="Arial"/>
                <a:cs typeface="Arial"/>
              </a:rPr>
              <a:t> </a:t>
            </a:r>
            <a:r>
              <a:rPr dirty="0" smtClean="0" sz="1050" spc="134">
                <a:solidFill>
                  <a:srgbClr val="745B78"/>
                </a:solidFill>
                <a:latin typeface="Arial"/>
                <a:cs typeface="Arial"/>
              </a:rPr>
              <a:t> </a:t>
            </a:r>
            <a:r>
              <a:rPr dirty="0" smtClean="0" sz="1050" spc="0">
                <a:solidFill>
                  <a:srgbClr val="745B78"/>
                </a:solidFill>
                <a:latin typeface="Arial"/>
                <a:cs typeface="Arial"/>
              </a:rPr>
              <a:t>a</a:t>
            </a:r>
            <a:r>
              <a:rPr dirty="0" smtClean="0" sz="1050" spc="0">
                <a:solidFill>
                  <a:srgbClr val="996E9B"/>
                </a:solidFill>
                <a:latin typeface="Arial"/>
                <a:cs typeface="Arial"/>
              </a:rPr>
              <a:t>r</a:t>
            </a:r>
            <a:r>
              <a:rPr dirty="0" smtClean="0" sz="1050" spc="0">
                <a:solidFill>
                  <a:srgbClr val="745B78"/>
                </a:solidFill>
                <a:latin typeface="Arial"/>
                <a:cs typeface="Arial"/>
              </a:rPr>
              <a:t>e</a:t>
            </a:r>
            <a:endParaRPr sz="1050">
              <a:latin typeface="Arial"/>
              <a:cs typeface="Arial"/>
            </a:endParaRPr>
          </a:p>
          <a:p>
            <a:pPr marL="26344" marR="16438">
              <a:lnSpc>
                <a:spcPts val="1180"/>
              </a:lnSpc>
            </a:pPr>
            <a:r>
              <a:rPr dirty="0" smtClean="0" sz="950">
                <a:solidFill>
                  <a:srgbClr val="745B78"/>
                </a:solidFill>
                <a:latin typeface="Arial"/>
                <a:cs typeface="Arial"/>
              </a:rPr>
              <a:t>o</a:t>
            </a:r>
            <a:r>
              <a:rPr dirty="0" smtClean="0" sz="950">
                <a:solidFill>
                  <a:srgbClr val="745B78"/>
                </a:solidFill>
                <a:latin typeface="Arial"/>
                <a:cs typeface="Arial"/>
              </a:rPr>
              <a:t>p</a:t>
            </a:r>
            <a:r>
              <a:rPr dirty="0" smtClean="0" sz="950">
                <a:solidFill>
                  <a:srgbClr val="5B465E"/>
                </a:solidFill>
                <a:latin typeface="Arial"/>
                <a:cs typeface="Arial"/>
              </a:rPr>
              <a:t>t</a:t>
            </a:r>
            <a:r>
              <a:rPr dirty="0" smtClean="0" sz="950">
                <a:solidFill>
                  <a:srgbClr val="996E9B"/>
                </a:solidFill>
                <a:latin typeface="Arial"/>
                <a:cs typeface="Arial"/>
              </a:rPr>
              <a:t>i</a:t>
            </a:r>
            <a:r>
              <a:rPr dirty="0" smtClean="0" sz="950">
                <a:solidFill>
                  <a:srgbClr val="745B78"/>
                </a:solidFill>
                <a:latin typeface="Arial"/>
                <a:cs typeface="Arial"/>
              </a:rPr>
              <a:t>o</a:t>
            </a:r>
            <a:r>
              <a:rPr dirty="0" smtClean="0" sz="950">
                <a:solidFill>
                  <a:srgbClr val="714178"/>
                </a:solidFill>
                <a:latin typeface="Arial"/>
                <a:cs typeface="Arial"/>
              </a:rPr>
              <a:t>n</a:t>
            </a:r>
            <a:r>
              <a:rPr dirty="0" smtClean="0" sz="950">
                <a:solidFill>
                  <a:srgbClr val="5B465E"/>
                </a:solidFill>
                <a:latin typeface="Arial"/>
                <a:cs typeface="Arial"/>
              </a:rPr>
              <a:t>a</a:t>
            </a:r>
            <a:r>
              <a:rPr dirty="0" smtClean="0" sz="950">
                <a:solidFill>
                  <a:srgbClr val="780E78"/>
                </a:solidFill>
                <a:latin typeface="Arial"/>
                <a:cs typeface="Arial"/>
              </a:rPr>
              <a:t>l</a:t>
            </a:r>
            <a:r>
              <a:rPr dirty="0" smtClean="0" sz="950">
                <a:solidFill>
                  <a:srgbClr val="780E78"/>
                </a:solidFill>
                <a:latin typeface="Arial"/>
                <a:cs typeface="Arial"/>
              </a:rPr>
              <a:t> </a:t>
            </a:r>
            <a:r>
              <a:rPr dirty="0" smtClean="0" sz="950" spc="119">
                <a:solidFill>
                  <a:srgbClr val="780E78"/>
                </a:solidFill>
                <a:latin typeface="Arial"/>
                <a:cs typeface="Arial"/>
              </a:rPr>
              <a:t> </a:t>
            </a:r>
            <a:r>
              <a:rPr dirty="0" smtClean="0" sz="1100" spc="0">
                <a:solidFill>
                  <a:srgbClr val="5B465E"/>
                </a:solidFill>
                <a:latin typeface="Times New Roman"/>
                <a:cs typeface="Times New Roman"/>
              </a:rPr>
              <a:t>s</a:t>
            </a:r>
            <a:r>
              <a:rPr dirty="0" smtClean="0" sz="1100" spc="0">
                <a:solidFill>
                  <a:srgbClr val="996E9B"/>
                </a:solidFill>
                <a:latin typeface="Times New Roman"/>
                <a:cs typeface="Times New Roman"/>
              </a:rPr>
              <a:t>i</a:t>
            </a:r>
            <a:r>
              <a:rPr dirty="0" smtClean="0" sz="1100" spc="0">
                <a:solidFill>
                  <a:srgbClr val="745B78"/>
                </a:solidFill>
                <a:latin typeface="Times New Roman"/>
                <a:cs typeface="Times New Roman"/>
              </a:rPr>
              <a:t>n</a:t>
            </a:r>
            <a:r>
              <a:rPr dirty="0" smtClean="0" sz="1100" spc="0">
                <a:solidFill>
                  <a:srgbClr val="745B78"/>
                </a:solidFill>
                <a:latin typeface="Times New Roman"/>
                <a:cs typeface="Times New Roman"/>
              </a:rPr>
              <a:t>ce</a:t>
            </a:r>
            <a:r>
              <a:rPr dirty="0" smtClean="0" sz="1100" spc="0">
                <a:solidFill>
                  <a:srgbClr val="745B78"/>
                </a:solidFill>
                <a:latin typeface="Times New Roman"/>
                <a:cs typeface="Times New Roman"/>
              </a:rPr>
              <a:t>,</a:t>
            </a:r>
            <a:r>
              <a:rPr dirty="0" smtClean="0" sz="1100" spc="0">
                <a:solidFill>
                  <a:srgbClr val="745B78"/>
                </a:solidFill>
                <a:latin typeface="Times New Roman"/>
                <a:cs typeface="Times New Roman"/>
              </a:rPr>
              <a:t>  </a:t>
            </a:r>
            <a:r>
              <a:rPr dirty="0" smtClean="0" sz="1100" spc="-75">
                <a:solidFill>
                  <a:srgbClr val="745B78"/>
                </a:solidFill>
                <a:latin typeface="Times New Roman"/>
                <a:cs typeface="Times New Roman"/>
              </a:rPr>
              <a:t> </a:t>
            </a:r>
            <a:r>
              <a:rPr dirty="0" smtClean="0" sz="950" spc="0">
                <a:solidFill>
                  <a:srgbClr val="780E78"/>
                </a:solidFill>
                <a:latin typeface="Arial"/>
                <a:cs typeface="Arial"/>
              </a:rPr>
              <a:t>i</a:t>
            </a:r>
            <a:r>
              <a:rPr dirty="0" smtClean="0" sz="950" spc="0">
                <a:solidFill>
                  <a:srgbClr val="745B78"/>
                </a:solidFill>
                <a:latin typeface="Arial"/>
                <a:cs typeface="Arial"/>
              </a:rPr>
              <a:t>f</a:t>
            </a:r>
            <a:r>
              <a:rPr dirty="0" smtClean="0" sz="950" spc="0">
                <a:solidFill>
                  <a:srgbClr val="745B78"/>
                </a:solidFill>
                <a:latin typeface="Arial"/>
                <a:cs typeface="Arial"/>
              </a:rPr>
              <a:t> </a:t>
            </a:r>
            <a:r>
              <a:rPr dirty="0" smtClean="0" sz="950" spc="-100">
                <a:solidFill>
                  <a:srgbClr val="745B78"/>
                </a:solidFill>
                <a:latin typeface="Arial"/>
                <a:cs typeface="Arial"/>
              </a:rPr>
              <a:t> </a:t>
            </a:r>
            <a:r>
              <a:rPr dirty="0" smtClean="0" sz="950" spc="0">
                <a:solidFill>
                  <a:srgbClr val="787780"/>
                </a:solidFill>
                <a:latin typeface="Arial"/>
                <a:cs typeface="Arial"/>
              </a:rPr>
              <a:t>y</a:t>
            </a:r>
            <a:r>
              <a:rPr dirty="0" smtClean="0" sz="950" spc="0">
                <a:solidFill>
                  <a:srgbClr val="745B78"/>
                </a:solidFill>
                <a:latin typeface="Arial"/>
                <a:cs typeface="Arial"/>
              </a:rPr>
              <a:t>o</a:t>
            </a:r>
            <a:r>
              <a:rPr dirty="0" smtClean="0" sz="950" spc="0">
                <a:solidFill>
                  <a:srgbClr val="745B78"/>
                </a:solidFill>
                <a:latin typeface="Arial"/>
                <a:cs typeface="Arial"/>
              </a:rPr>
              <a:t>u</a:t>
            </a:r>
            <a:r>
              <a:rPr dirty="0" smtClean="0" sz="950" spc="381">
                <a:solidFill>
                  <a:srgbClr val="745B78"/>
                </a:solidFill>
                <a:latin typeface="Arial"/>
                <a:cs typeface="Arial"/>
              </a:rPr>
              <a:t> </a:t>
            </a:r>
            <a:r>
              <a:rPr dirty="0" smtClean="0" sz="1100" spc="0">
                <a:solidFill>
                  <a:srgbClr val="745B78"/>
                </a:solidFill>
                <a:latin typeface="Times New Roman"/>
                <a:cs typeface="Times New Roman"/>
              </a:rPr>
              <a:t>d</a:t>
            </a:r>
            <a:r>
              <a:rPr dirty="0" smtClean="0" sz="1100" spc="0">
                <a:solidFill>
                  <a:srgbClr val="745B78"/>
                </a:solidFill>
                <a:latin typeface="Times New Roman"/>
                <a:cs typeface="Times New Roman"/>
              </a:rPr>
              <a:t>o</a:t>
            </a:r>
            <a:r>
              <a:rPr dirty="0" smtClean="0" sz="1100" spc="155">
                <a:solidFill>
                  <a:srgbClr val="745B78"/>
                </a:solidFill>
                <a:latin typeface="Times New Roman"/>
                <a:cs typeface="Times New Roman"/>
              </a:rPr>
              <a:t> </a:t>
            </a:r>
            <a:r>
              <a:rPr dirty="0" smtClean="0" sz="1100" spc="0">
                <a:solidFill>
                  <a:srgbClr val="745B78"/>
                </a:solidFill>
                <a:latin typeface="Times New Roman"/>
                <a:cs typeface="Times New Roman"/>
              </a:rPr>
              <a:t>n</a:t>
            </a:r>
            <a:r>
              <a:rPr dirty="0" smtClean="0" sz="1100" spc="0">
                <a:solidFill>
                  <a:srgbClr val="745B78"/>
                </a:solidFill>
                <a:latin typeface="Times New Roman"/>
                <a:cs typeface="Times New Roman"/>
              </a:rPr>
              <a:t>o</a:t>
            </a:r>
            <a:r>
              <a:rPr dirty="0" smtClean="0" sz="1100" spc="0">
                <a:solidFill>
                  <a:srgbClr val="5B465E"/>
                </a:solidFill>
                <a:latin typeface="Times New Roman"/>
                <a:cs typeface="Times New Roman"/>
              </a:rPr>
              <a:t>t</a:t>
            </a:r>
            <a:r>
              <a:rPr dirty="0" smtClean="0" sz="1100" spc="0">
                <a:solidFill>
                  <a:srgbClr val="5B465E"/>
                </a:solidFill>
                <a:latin typeface="Times New Roman"/>
                <a:cs typeface="Times New Roman"/>
              </a:rPr>
              <a:t> </a:t>
            </a:r>
            <a:r>
              <a:rPr dirty="0" smtClean="0" sz="1100" spc="94">
                <a:solidFill>
                  <a:srgbClr val="5B465E"/>
                </a:solidFill>
                <a:latin typeface="Times New Roman"/>
                <a:cs typeface="Times New Roman"/>
              </a:rPr>
              <a:t> </a:t>
            </a:r>
            <a:r>
              <a:rPr dirty="0" smtClean="0" sz="950" spc="0">
                <a:solidFill>
                  <a:srgbClr val="862B86"/>
                </a:solidFill>
                <a:latin typeface="Arial"/>
                <a:cs typeface="Arial"/>
              </a:rPr>
              <a:t>i</a:t>
            </a:r>
            <a:r>
              <a:rPr dirty="0" smtClean="0" sz="950" spc="0">
                <a:solidFill>
                  <a:srgbClr val="714178"/>
                </a:solidFill>
                <a:latin typeface="Arial"/>
                <a:cs typeface="Arial"/>
              </a:rPr>
              <a:t>n</a:t>
            </a:r>
            <a:r>
              <a:rPr dirty="0" smtClean="0" sz="950" spc="0">
                <a:solidFill>
                  <a:srgbClr val="745B78"/>
                </a:solidFill>
                <a:latin typeface="Arial"/>
                <a:cs typeface="Arial"/>
              </a:rPr>
              <a:t>cl</a:t>
            </a:r>
            <a:r>
              <a:rPr dirty="0" smtClean="0" sz="950" spc="0">
                <a:solidFill>
                  <a:srgbClr val="745B78"/>
                </a:solidFill>
                <a:latin typeface="Arial"/>
                <a:cs typeface="Arial"/>
              </a:rPr>
              <a:t>ud</a:t>
            </a:r>
            <a:r>
              <a:rPr dirty="0" smtClean="0" sz="950" spc="0">
                <a:solidFill>
                  <a:srgbClr val="5B465E"/>
                </a:solidFill>
                <a:latin typeface="Arial"/>
                <a:cs typeface="Arial"/>
              </a:rPr>
              <a:t>e</a:t>
            </a:r>
            <a:r>
              <a:rPr dirty="0" smtClean="0" sz="950" spc="0">
                <a:solidFill>
                  <a:srgbClr val="5B465E"/>
                </a:solidFill>
                <a:latin typeface="Arial"/>
                <a:cs typeface="Arial"/>
              </a:rPr>
              <a:t>  </a:t>
            </a:r>
            <a:r>
              <a:rPr dirty="0" smtClean="0" sz="950" spc="-75">
                <a:solidFill>
                  <a:srgbClr val="5B465E"/>
                </a:solidFill>
                <a:latin typeface="Arial"/>
                <a:cs typeface="Arial"/>
              </a:rPr>
              <a:t> </a:t>
            </a:r>
            <a:r>
              <a:rPr dirty="0" smtClean="0" sz="1100" spc="0">
                <a:solidFill>
                  <a:srgbClr val="5B465E"/>
                </a:solidFill>
                <a:latin typeface="Times New Roman"/>
                <a:cs typeface="Times New Roman"/>
              </a:rPr>
              <a:t>t</a:t>
            </a:r>
            <a:r>
              <a:rPr dirty="0" smtClean="0" sz="1100" spc="0">
                <a:solidFill>
                  <a:srgbClr val="745B78"/>
                </a:solidFill>
                <a:latin typeface="Times New Roman"/>
                <a:cs typeface="Times New Roman"/>
              </a:rPr>
              <a:t>h</a:t>
            </a:r>
            <a:r>
              <a:rPr dirty="0" smtClean="0" sz="1100" spc="0">
                <a:solidFill>
                  <a:srgbClr val="745B78"/>
                </a:solidFill>
                <a:latin typeface="Times New Roman"/>
                <a:cs typeface="Times New Roman"/>
              </a:rPr>
              <a:t>e</a:t>
            </a:r>
            <a:r>
              <a:rPr dirty="0" smtClean="0" sz="1100" spc="0">
                <a:solidFill>
                  <a:srgbClr val="714178"/>
                </a:solidFill>
                <a:latin typeface="Times New Roman"/>
                <a:cs typeface="Times New Roman"/>
              </a:rPr>
              <a:t>m</a:t>
            </a:r>
            <a:r>
              <a:rPr dirty="0" smtClean="0" sz="1100" spc="0">
                <a:solidFill>
                  <a:srgbClr val="9B747C"/>
                </a:solidFill>
                <a:latin typeface="Times New Roman"/>
                <a:cs typeface="Times New Roman"/>
              </a:rPr>
              <a:t>,</a:t>
            </a:r>
            <a:r>
              <a:rPr dirty="0" smtClean="0" sz="1100" spc="331">
                <a:solidFill>
                  <a:srgbClr val="9B747C"/>
                </a:solidFill>
                <a:latin typeface="Times New Roman"/>
                <a:cs typeface="Times New Roman"/>
              </a:rPr>
              <a:t> </a:t>
            </a:r>
            <a:r>
              <a:rPr dirty="0" smtClean="0" sz="950" spc="0">
                <a:solidFill>
                  <a:srgbClr val="714178"/>
                </a:solidFill>
                <a:latin typeface="Arial"/>
                <a:cs typeface="Arial"/>
              </a:rPr>
              <a:t>M</a:t>
            </a:r>
            <a:r>
              <a:rPr dirty="0" smtClean="0" sz="950" spc="0">
                <a:solidFill>
                  <a:srgbClr val="745B78"/>
                </a:solidFill>
                <a:latin typeface="Arial"/>
                <a:cs typeface="Arial"/>
              </a:rPr>
              <a:t>u</a:t>
            </a:r>
            <a:r>
              <a:rPr dirty="0" smtClean="0" sz="950" spc="0">
                <a:solidFill>
                  <a:srgbClr val="780E78"/>
                </a:solidFill>
                <a:latin typeface="Arial"/>
                <a:cs typeface="Arial"/>
              </a:rPr>
              <a:t>l</a:t>
            </a:r>
            <a:r>
              <a:rPr dirty="0" smtClean="0" sz="950" spc="0">
                <a:solidFill>
                  <a:srgbClr val="745B78"/>
                </a:solidFill>
                <a:latin typeface="Arial"/>
                <a:cs typeface="Arial"/>
              </a:rPr>
              <a:t>t</a:t>
            </a:r>
            <a:r>
              <a:rPr dirty="0" smtClean="0" sz="950" spc="0">
                <a:solidFill>
                  <a:srgbClr val="A1A6AA"/>
                </a:solidFill>
                <a:latin typeface="Arial"/>
                <a:cs typeface="Arial"/>
              </a:rPr>
              <a:t>1</a:t>
            </a:r>
            <a:r>
              <a:rPr dirty="0" smtClean="0" sz="950" spc="0">
                <a:solidFill>
                  <a:srgbClr val="862B86"/>
                </a:solidFill>
                <a:latin typeface="Arial"/>
                <a:cs typeface="Arial"/>
              </a:rPr>
              <a:t>i</a:t>
            </a:r>
            <a:r>
              <a:rPr dirty="0" smtClean="0" sz="950" spc="0">
                <a:solidFill>
                  <a:srgbClr val="714178"/>
                </a:solidFill>
                <a:latin typeface="Arial"/>
                <a:cs typeface="Arial"/>
              </a:rPr>
              <a:t>L</a:t>
            </a:r>
            <a:r>
              <a:rPr dirty="0" smtClean="0" sz="950" spc="0">
                <a:solidFill>
                  <a:srgbClr val="745B78"/>
                </a:solidFill>
                <a:latin typeface="Arial"/>
                <a:cs typeface="Arial"/>
              </a:rPr>
              <a:t>o</a:t>
            </a:r>
            <a:r>
              <a:rPr dirty="0" smtClean="0" sz="950" spc="0">
                <a:solidFill>
                  <a:srgbClr val="5B465E"/>
                </a:solidFill>
                <a:latin typeface="Arial"/>
                <a:cs typeface="Arial"/>
              </a:rPr>
              <a:t>a</a:t>
            </a:r>
            <a:r>
              <a:rPr dirty="0" smtClean="0" sz="950" spc="0">
                <a:solidFill>
                  <a:srgbClr val="745B78"/>
                </a:solidFill>
                <a:latin typeface="Arial"/>
                <a:cs typeface="Arial"/>
              </a:rPr>
              <a:t>d</a:t>
            </a:r>
            <a:r>
              <a:rPr dirty="0" smtClean="0" sz="950" spc="0">
                <a:solidFill>
                  <a:srgbClr val="745B78"/>
                </a:solidFill>
                <a:latin typeface="Arial"/>
                <a:cs typeface="Arial"/>
              </a:rPr>
              <a:t> </a:t>
            </a:r>
            <a:r>
              <a:rPr dirty="0" smtClean="0" sz="950" spc="79">
                <a:solidFill>
                  <a:srgbClr val="745B78"/>
                </a:solidFill>
                <a:latin typeface="Arial"/>
                <a:cs typeface="Arial"/>
              </a:rPr>
              <a:t> </a:t>
            </a:r>
            <a:r>
              <a:rPr dirty="0" smtClean="0" sz="950" spc="0">
                <a:solidFill>
                  <a:srgbClr val="745B78"/>
                </a:solidFill>
                <a:latin typeface="Arial"/>
                <a:cs typeface="Arial"/>
              </a:rPr>
              <a:t>m</a:t>
            </a:r>
            <a:r>
              <a:rPr dirty="0" smtClean="0" sz="950" spc="0">
                <a:solidFill>
                  <a:srgbClr val="745B78"/>
                </a:solidFill>
                <a:latin typeface="Arial"/>
                <a:cs typeface="Arial"/>
              </a:rPr>
              <a:t>a</a:t>
            </a:r>
            <a:r>
              <a:rPr dirty="0" smtClean="0" sz="950" spc="0">
                <a:solidFill>
                  <a:srgbClr val="745B78"/>
                </a:solidFill>
                <a:latin typeface="Arial"/>
                <a:cs typeface="Arial"/>
              </a:rPr>
              <a:t>y</a:t>
            </a:r>
            <a:r>
              <a:rPr dirty="0" smtClean="0" sz="950" spc="199">
                <a:solidFill>
                  <a:srgbClr val="745B78"/>
                </a:solidFill>
                <a:latin typeface="Arial"/>
                <a:cs typeface="Arial"/>
              </a:rPr>
              <a:t> </a:t>
            </a:r>
            <a:r>
              <a:rPr dirty="0" smtClean="0" sz="950" spc="0">
                <a:solidFill>
                  <a:srgbClr val="5B465E"/>
                </a:solidFill>
                <a:latin typeface="Arial"/>
                <a:cs typeface="Arial"/>
              </a:rPr>
              <a:t>s</a:t>
            </a:r>
            <a:r>
              <a:rPr dirty="0" smtClean="0" sz="950" spc="0">
                <a:solidFill>
                  <a:srgbClr val="745B78"/>
                </a:solidFill>
                <a:latin typeface="Arial"/>
                <a:cs typeface="Arial"/>
              </a:rPr>
              <a:t>u</a:t>
            </a:r>
            <a:r>
              <a:rPr dirty="0" smtClean="0" sz="950" spc="0">
                <a:solidFill>
                  <a:srgbClr val="745B78"/>
                </a:solidFill>
                <a:latin typeface="Arial"/>
                <a:cs typeface="Arial"/>
              </a:rPr>
              <a:t>p</a:t>
            </a:r>
            <a:r>
              <a:rPr dirty="0" smtClean="0" sz="950" spc="0">
                <a:solidFill>
                  <a:srgbClr val="745B78"/>
                </a:solidFill>
                <a:latin typeface="Arial"/>
                <a:cs typeface="Arial"/>
              </a:rPr>
              <a:t>p</a:t>
            </a:r>
            <a:r>
              <a:rPr dirty="0" smtClean="0" sz="950" spc="0">
                <a:solidFill>
                  <a:srgbClr val="862B86"/>
                </a:solidFill>
                <a:latin typeface="Arial"/>
                <a:cs typeface="Arial"/>
              </a:rPr>
              <a:t>l</a:t>
            </a:r>
            <a:r>
              <a:rPr dirty="0" smtClean="0" sz="950" spc="0">
                <a:solidFill>
                  <a:srgbClr val="787780"/>
                </a:solidFill>
                <a:latin typeface="Arial"/>
                <a:cs typeface="Arial"/>
              </a:rPr>
              <a:t>y</a:t>
            </a:r>
            <a:r>
              <a:rPr dirty="0" smtClean="0" sz="950" spc="0">
                <a:solidFill>
                  <a:srgbClr val="787780"/>
                </a:solidFill>
                <a:latin typeface="Arial"/>
                <a:cs typeface="Arial"/>
              </a:rPr>
              <a:t> </a:t>
            </a:r>
            <a:r>
              <a:rPr dirty="0" smtClean="0" sz="950" spc="44">
                <a:solidFill>
                  <a:srgbClr val="787780"/>
                </a:solidFill>
                <a:latin typeface="Arial"/>
                <a:cs typeface="Arial"/>
              </a:rPr>
              <a:t> </a:t>
            </a:r>
            <a:r>
              <a:rPr dirty="0" smtClean="0" sz="950" spc="0">
                <a:solidFill>
                  <a:srgbClr val="745B78"/>
                </a:solidFill>
                <a:latin typeface="Arial"/>
                <a:cs typeface="Arial"/>
              </a:rPr>
              <a:t>d</a:t>
            </a:r>
            <a:r>
              <a:rPr dirty="0" smtClean="0" sz="950" spc="0">
                <a:solidFill>
                  <a:srgbClr val="5B465E"/>
                </a:solidFill>
                <a:latin typeface="Arial"/>
                <a:cs typeface="Arial"/>
              </a:rPr>
              <a:t>e</a:t>
            </a:r>
            <a:r>
              <a:rPr dirty="0" smtClean="0" sz="950" spc="0">
                <a:solidFill>
                  <a:srgbClr val="5B465E"/>
                </a:solidFill>
                <a:latin typeface="Arial"/>
                <a:cs typeface="Arial"/>
              </a:rPr>
              <a:t>f</a:t>
            </a:r>
            <a:r>
              <a:rPr dirty="0" smtClean="0" sz="950" spc="0">
                <a:solidFill>
                  <a:srgbClr val="5B465E"/>
                </a:solidFill>
                <a:latin typeface="Arial"/>
                <a:cs typeface="Arial"/>
              </a:rPr>
              <a:t>a</a:t>
            </a:r>
            <a:r>
              <a:rPr dirty="0" smtClean="0" sz="950" spc="0">
                <a:solidFill>
                  <a:srgbClr val="745B78"/>
                </a:solidFill>
                <a:latin typeface="Arial"/>
                <a:cs typeface="Arial"/>
              </a:rPr>
              <a:t>u</a:t>
            </a:r>
            <a:r>
              <a:rPr dirty="0" smtClean="0" sz="950" spc="0">
                <a:solidFill>
                  <a:srgbClr val="780E78"/>
                </a:solidFill>
                <a:latin typeface="Arial"/>
                <a:cs typeface="Arial"/>
              </a:rPr>
              <a:t>l</a:t>
            </a:r>
            <a:r>
              <a:rPr dirty="0" smtClean="0" sz="950" spc="0">
                <a:solidFill>
                  <a:srgbClr val="745B78"/>
                </a:solidFill>
                <a:latin typeface="Arial"/>
                <a:cs typeface="Arial"/>
              </a:rPr>
              <a:t>t</a:t>
            </a:r>
            <a:r>
              <a:rPr dirty="0" smtClean="0" sz="950" spc="0">
                <a:solidFill>
                  <a:srgbClr val="5B465E"/>
                </a:solidFill>
                <a:latin typeface="Arial"/>
                <a:cs typeface="Arial"/>
              </a:rPr>
              <a:t>s</a:t>
            </a:r>
            <a:endParaRPr sz="950">
              <a:latin typeface="Arial"/>
              <a:cs typeface="Arial"/>
            </a:endParaRPr>
          </a:p>
          <a:p>
            <a:pPr marL="35441" marR="16438">
              <a:lnSpc>
                <a:spcPct val="95825"/>
              </a:lnSpc>
              <a:spcBef>
                <a:spcPts val="101"/>
              </a:spcBef>
            </a:pPr>
            <a:r>
              <a:rPr dirty="0" smtClean="0" sz="950">
                <a:solidFill>
                  <a:srgbClr val="745B78"/>
                </a:solidFill>
                <a:latin typeface="Arial"/>
                <a:cs typeface="Arial"/>
              </a:rPr>
              <a:t>th</a:t>
            </a:r>
            <a:r>
              <a:rPr dirty="0" smtClean="0" sz="950">
                <a:solidFill>
                  <a:srgbClr val="745B78"/>
                </a:solidFill>
                <a:latin typeface="Arial"/>
                <a:cs typeface="Arial"/>
              </a:rPr>
              <a:t>a</a:t>
            </a:r>
            <a:r>
              <a:rPr dirty="0" smtClean="0" sz="950">
                <a:solidFill>
                  <a:srgbClr val="745B78"/>
                </a:solidFill>
                <a:latin typeface="Arial"/>
                <a:cs typeface="Arial"/>
              </a:rPr>
              <a:t>t</a:t>
            </a:r>
            <a:r>
              <a:rPr dirty="0" smtClean="0" sz="950">
                <a:solidFill>
                  <a:srgbClr val="745B78"/>
                </a:solidFill>
                <a:latin typeface="Arial"/>
                <a:cs typeface="Arial"/>
              </a:rPr>
              <a:t> </a:t>
            </a:r>
            <a:r>
              <a:rPr dirty="0" smtClean="0" sz="950" spc="9">
                <a:solidFill>
                  <a:srgbClr val="745B78"/>
                </a:solidFill>
                <a:latin typeface="Arial"/>
                <a:cs typeface="Arial"/>
              </a:rPr>
              <a:t> </a:t>
            </a:r>
            <a:r>
              <a:rPr dirty="0" smtClean="0" sz="950" spc="0">
                <a:solidFill>
                  <a:srgbClr val="745B78"/>
                </a:solidFill>
                <a:latin typeface="Arial"/>
                <a:cs typeface="Arial"/>
              </a:rPr>
              <a:t>m</a:t>
            </a:r>
            <a:r>
              <a:rPr dirty="0" smtClean="0" sz="950" spc="0">
                <a:solidFill>
                  <a:srgbClr val="5B465E"/>
                </a:solidFill>
                <a:latin typeface="Arial"/>
                <a:cs typeface="Arial"/>
              </a:rPr>
              <a:t>a</a:t>
            </a:r>
            <a:r>
              <a:rPr dirty="0" smtClean="0" sz="950" spc="0">
                <a:solidFill>
                  <a:srgbClr val="787780"/>
                </a:solidFill>
                <a:latin typeface="Arial"/>
                <a:cs typeface="Arial"/>
              </a:rPr>
              <a:t>y</a:t>
            </a:r>
            <a:r>
              <a:rPr dirty="0" smtClean="0" sz="950" spc="0">
                <a:solidFill>
                  <a:srgbClr val="787780"/>
                </a:solidFill>
                <a:latin typeface="Arial"/>
                <a:cs typeface="Arial"/>
              </a:rPr>
              <a:t> </a:t>
            </a:r>
            <a:r>
              <a:rPr dirty="0" smtClean="0" sz="950" spc="44">
                <a:solidFill>
                  <a:srgbClr val="787780"/>
                </a:solidFill>
                <a:latin typeface="Arial"/>
                <a:cs typeface="Arial"/>
              </a:rPr>
              <a:t> </a:t>
            </a:r>
            <a:r>
              <a:rPr dirty="0" smtClean="0" sz="950" spc="0">
                <a:solidFill>
                  <a:srgbClr val="996E9B"/>
                </a:solidFill>
                <a:latin typeface="Arial"/>
                <a:cs typeface="Arial"/>
              </a:rPr>
              <a:t>i</a:t>
            </a:r>
            <a:r>
              <a:rPr dirty="0" smtClean="0" sz="950" spc="0">
                <a:solidFill>
                  <a:srgbClr val="745B78"/>
                </a:solidFill>
                <a:latin typeface="Arial"/>
                <a:cs typeface="Arial"/>
              </a:rPr>
              <a:t>m</a:t>
            </a:r>
            <a:r>
              <a:rPr dirty="0" smtClean="0" sz="950" spc="0">
                <a:solidFill>
                  <a:srgbClr val="5B465E"/>
                </a:solidFill>
                <a:latin typeface="Arial"/>
                <a:cs typeface="Arial"/>
              </a:rPr>
              <a:t>p</a:t>
            </a:r>
            <a:r>
              <a:rPr dirty="0" smtClean="0" sz="950" spc="0">
                <a:solidFill>
                  <a:srgbClr val="5B465E"/>
                </a:solidFill>
                <a:latin typeface="Arial"/>
                <a:cs typeface="Arial"/>
              </a:rPr>
              <a:t>a</a:t>
            </a:r>
            <a:r>
              <a:rPr dirty="0" smtClean="0" sz="950" spc="0">
                <a:solidFill>
                  <a:srgbClr val="745B78"/>
                </a:solidFill>
                <a:latin typeface="Arial"/>
                <a:cs typeface="Arial"/>
              </a:rPr>
              <a:t>c</a:t>
            </a:r>
            <a:r>
              <a:rPr dirty="0" smtClean="0" sz="950" spc="0">
                <a:solidFill>
                  <a:srgbClr val="745B78"/>
                </a:solidFill>
                <a:latin typeface="Arial"/>
                <a:cs typeface="Arial"/>
              </a:rPr>
              <a:t>t</a:t>
            </a:r>
            <a:r>
              <a:rPr dirty="0" smtClean="0" sz="950" spc="0">
                <a:solidFill>
                  <a:srgbClr val="745B78"/>
                </a:solidFill>
                <a:latin typeface="Arial"/>
                <a:cs typeface="Arial"/>
              </a:rPr>
              <a:t> </a:t>
            </a:r>
            <a:r>
              <a:rPr dirty="0" smtClean="0" sz="950" spc="9">
                <a:solidFill>
                  <a:srgbClr val="745B78"/>
                </a:solidFill>
                <a:latin typeface="Arial"/>
                <a:cs typeface="Arial"/>
              </a:rPr>
              <a:t> </a:t>
            </a:r>
            <a:r>
              <a:rPr dirty="0" smtClean="0" sz="950" spc="0">
                <a:solidFill>
                  <a:srgbClr val="787780"/>
                </a:solidFill>
                <a:latin typeface="Arial"/>
                <a:cs typeface="Arial"/>
              </a:rPr>
              <a:t>y</a:t>
            </a:r>
            <a:r>
              <a:rPr dirty="0" smtClean="0" sz="950" spc="0">
                <a:solidFill>
                  <a:srgbClr val="745B78"/>
                </a:solidFill>
                <a:latin typeface="Arial"/>
                <a:cs typeface="Arial"/>
              </a:rPr>
              <a:t>o</a:t>
            </a:r>
            <a:r>
              <a:rPr dirty="0" smtClean="0" sz="950" spc="0">
                <a:solidFill>
                  <a:srgbClr val="745B78"/>
                </a:solidFill>
                <a:latin typeface="Arial"/>
                <a:cs typeface="Arial"/>
              </a:rPr>
              <a:t>u</a:t>
            </a:r>
            <a:r>
              <a:rPr dirty="0" smtClean="0" sz="950" spc="0">
                <a:solidFill>
                  <a:srgbClr val="996E9B"/>
                </a:solidFill>
                <a:latin typeface="Arial"/>
                <a:cs typeface="Arial"/>
              </a:rPr>
              <a:t>r</a:t>
            </a:r>
            <a:r>
              <a:rPr dirty="0" smtClean="0" sz="950" spc="114">
                <a:solidFill>
                  <a:srgbClr val="996E9B"/>
                </a:solidFill>
                <a:latin typeface="Arial"/>
                <a:cs typeface="Arial"/>
              </a:rPr>
              <a:t> </a:t>
            </a:r>
            <a:r>
              <a:rPr dirty="0" smtClean="0" sz="950" spc="0">
                <a:solidFill>
                  <a:srgbClr val="996E9B"/>
                </a:solidFill>
                <a:latin typeface="Arial"/>
                <a:cs typeface="Arial"/>
              </a:rPr>
              <a:t>l</a:t>
            </a:r>
            <a:r>
              <a:rPr dirty="0" smtClean="0" sz="950" spc="0">
                <a:solidFill>
                  <a:srgbClr val="745B78"/>
                </a:solidFill>
                <a:latin typeface="Arial"/>
                <a:cs typeface="Arial"/>
              </a:rPr>
              <a:t>o</a:t>
            </a:r>
            <a:r>
              <a:rPr dirty="0" smtClean="0" sz="950" spc="0">
                <a:solidFill>
                  <a:srgbClr val="5B465E"/>
                </a:solidFill>
                <a:latin typeface="Arial"/>
                <a:cs typeface="Arial"/>
              </a:rPr>
              <a:t>a</a:t>
            </a:r>
            <a:r>
              <a:rPr dirty="0" smtClean="0" sz="950" spc="0">
                <a:solidFill>
                  <a:srgbClr val="745B78"/>
                </a:solidFill>
                <a:latin typeface="Arial"/>
                <a:cs typeface="Arial"/>
              </a:rPr>
              <a:t>d</a:t>
            </a:r>
            <a:r>
              <a:rPr dirty="0" smtClean="0" sz="950" spc="0">
                <a:solidFill>
                  <a:srgbClr val="9B6561"/>
                </a:solidFill>
                <a:latin typeface="Arial"/>
                <a:cs typeface="Arial"/>
              </a:rPr>
              <a:t>.</a:t>
            </a:r>
            <a:endParaRPr sz="950">
              <a:latin typeface="Arial"/>
              <a:cs typeface="Arial"/>
            </a:endParaRPr>
          </a:p>
          <a:p>
            <a:pPr marL="12700" marR="16438">
              <a:lnSpc>
                <a:spcPct val="95825"/>
              </a:lnSpc>
              <a:spcBef>
                <a:spcPts val="135"/>
              </a:spcBef>
            </a:pPr>
            <a:r>
              <a:rPr dirty="0" smtClean="0" sz="950" spc="0">
                <a:solidFill>
                  <a:srgbClr val="714178"/>
                </a:solidFill>
                <a:latin typeface="Arial"/>
                <a:cs typeface="Arial"/>
              </a:rPr>
              <a:t>T</a:t>
            </a:r>
            <a:r>
              <a:rPr dirty="0" smtClean="0" sz="950" spc="0">
                <a:solidFill>
                  <a:srgbClr val="714178"/>
                </a:solidFill>
                <a:latin typeface="Arial"/>
                <a:cs typeface="Arial"/>
              </a:rPr>
              <a:t>h</a:t>
            </a:r>
            <a:r>
              <a:rPr dirty="0" smtClean="0" sz="950" spc="0">
                <a:solidFill>
                  <a:srgbClr val="745B78"/>
                </a:solidFill>
                <a:latin typeface="Arial"/>
                <a:cs typeface="Arial"/>
              </a:rPr>
              <a:t>e</a:t>
            </a:r>
            <a:r>
              <a:rPr dirty="0" smtClean="0" sz="950" spc="381">
                <a:solidFill>
                  <a:srgbClr val="745B78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745B78"/>
                </a:solidFill>
                <a:latin typeface="Arial"/>
                <a:cs typeface="Arial"/>
              </a:rPr>
              <a:t>D</a:t>
            </a:r>
            <a:r>
              <a:rPr dirty="0" smtClean="0" sz="900" spc="0">
                <a:solidFill>
                  <a:srgbClr val="745B78"/>
                </a:solidFill>
                <a:latin typeface="Arial"/>
                <a:cs typeface="Arial"/>
              </a:rPr>
              <a:t>M</a:t>
            </a:r>
            <a:r>
              <a:rPr dirty="0" smtClean="0" sz="900" spc="0">
                <a:solidFill>
                  <a:srgbClr val="714178"/>
                </a:solidFill>
                <a:latin typeface="Arial"/>
                <a:cs typeface="Arial"/>
              </a:rPr>
              <a:t>L</a:t>
            </a:r>
            <a:r>
              <a:rPr dirty="0" smtClean="0" sz="900" spc="107">
                <a:solidFill>
                  <a:srgbClr val="714178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787780"/>
                </a:solidFill>
                <a:latin typeface="Arial"/>
                <a:cs typeface="Arial"/>
              </a:rPr>
              <a:t>IL.</a:t>
            </a:r>
            <a:r>
              <a:rPr dirty="0" smtClean="0" sz="900" spc="-6">
                <a:solidFill>
                  <a:srgbClr val="787780"/>
                </a:solidFill>
                <a:latin typeface="Arial"/>
                <a:cs typeface="Arial"/>
              </a:rPr>
              <a:t>A</a:t>
            </a:r>
            <a:r>
              <a:rPr dirty="0" smtClean="0" sz="900" spc="0">
                <a:solidFill>
                  <a:srgbClr val="745B78"/>
                </a:solidFill>
                <a:latin typeface="Arial"/>
                <a:cs typeface="Arial"/>
              </a:rPr>
              <a:t>B</a:t>
            </a:r>
            <a:r>
              <a:rPr dirty="0" smtClean="0" sz="900" spc="0">
                <a:solidFill>
                  <a:srgbClr val="745B78"/>
                </a:solidFill>
                <a:latin typeface="Arial"/>
                <a:cs typeface="Arial"/>
              </a:rPr>
              <a:t>E</a:t>
            </a:r>
            <a:r>
              <a:rPr dirty="0" smtClean="0" sz="900" spc="0">
                <a:solidFill>
                  <a:srgbClr val="745B78"/>
                </a:solidFill>
                <a:latin typeface="Arial"/>
                <a:cs typeface="Arial"/>
              </a:rPr>
              <a:t>L</a:t>
            </a:r>
            <a:r>
              <a:rPr dirty="0" smtClean="0" sz="900" spc="243">
                <a:solidFill>
                  <a:srgbClr val="745B78"/>
                </a:solidFill>
                <a:latin typeface="Arial"/>
                <a:cs typeface="Arial"/>
              </a:rPr>
              <a:t> </a:t>
            </a:r>
            <a:r>
              <a:rPr dirty="0" smtClean="0" sz="950" spc="0">
                <a:solidFill>
                  <a:srgbClr val="745B78"/>
                </a:solidFill>
                <a:latin typeface="Arial"/>
                <a:cs typeface="Arial"/>
              </a:rPr>
              <a:t>d</a:t>
            </a:r>
            <a:r>
              <a:rPr dirty="0" smtClean="0" sz="950" spc="0">
                <a:solidFill>
                  <a:srgbClr val="745B78"/>
                </a:solidFill>
                <a:latin typeface="Arial"/>
                <a:cs typeface="Arial"/>
              </a:rPr>
              <a:t>e</a:t>
            </a:r>
            <a:r>
              <a:rPr dirty="0" smtClean="0" sz="950" spc="0">
                <a:solidFill>
                  <a:srgbClr val="745B78"/>
                </a:solidFill>
                <a:latin typeface="Arial"/>
                <a:cs typeface="Arial"/>
              </a:rPr>
              <a:t>fi</a:t>
            </a:r>
            <a:r>
              <a:rPr dirty="0" smtClean="0" sz="950" spc="0">
                <a:solidFill>
                  <a:srgbClr val="745B78"/>
                </a:solidFill>
                <a:latin typeface="Arial"/>
                <a:cs typeface="Arial"/>
              </a:rPr>
              <a:t>n</a:t>
            </a:r>
            <a:r>
              <a:rPr dirty="0" smtClean="0" sz="950" spc="0">
                <a:solidFill>
                  <a:srgbClr val="745B78"/>
                </a:solidFill>
                <a:latin typeface="Arial"/>
                <a:cs typeface="Arial"/>
              </a:rPr>
              <a:t>e</a:t>
            </a:r>
            <a:r>
              <a:rPr dirty="0" smtClean="0" sz="950" spc="0">
                <a:solidFill>
                  <a:srgbClr val="745B78"/>
                </a:solidFill>
                <a:latin typeface="Arial"/>
                <a:cs typeface="Arial"/>
              </a:rPr>
              <a:t>s</a:t>
            </a:r>
            <a:r>
              <a:rPr dirty="0" smtClean="0" sz="950" spc="354">
                <a:solidFill>
                  <a:srgbClr val="745B78"/>
                </a:solidFill>
                <a:latin typeface="Arial"/>
                <a:cs typeface="Arial"/>
              </a:rPr>
              <a:t> </a:t>
            </a:r>
            <a:r>
              <a:rPr dirty="0" smtClean="0" sz="950" spc="0">
                <a:solidFill>
                  <a:srgbClr val="745B78"/>
                </a:solidFill>
                <a:latin typeface="Arial"/>
                <a:cs typeface="Arial"/>
              </a:rPr>
              <a:t>t</a:t>
            </a:r>
            <a:r>
              <a:rPr dirty="0" smtClean="0" sz="950" spc="0">
                <a:solidFill>
                  <a:srgbClr val="745B78"/>
                </a:solidFill>
                <a:latin typeface="Arial"/>
                <a:cs typeface="Arial"/>
              </a:rPr>
              <a:t>r</a:t>
            </a:r>
            <a:r>
              <a:rPr dirty="0" smtClean="0" sz="950" spc="0">
                <a:solidFill>
                  <a:srgbClr val="745B78"/>
                </a:solidFill>
                <a:latin typeface="Arial"/>
                <a:cs typeface="Arial"/>
              </a:rPr>
              <a:t>e</a:t>
            </a:r>
            <a:r>
              <a:rPr dirty="0" smtClean="0" sz="950" spc="0">
                <a:solidFill>
                  <a:srgbClr val="745B78"/>
                </a:solidFill>
                <a:latin typeface="Arial"/>
                <a:cs typeface="Arial"/>
              </a:rPr>
              <a:t>a</a:t>
            </a:r>
            <a:r>
              <a:rPr dirty="0" smtClean="0" sz="950" spc="0">
                <a:solidFill>
                  <a:srgbClr val="745B78"/>
                </a:solidFill>
                <a:latin typeface="Arial"/>
                <a:cs typeface="Arial"/>
              </a:rPr>
              <a:t>t</a:t>
            </a:r>
            <a:r>
              <a:rPr dirty="0" smtClean="0" sz="950" spc="0">
                <a:solidFill>
                  <a:srgbClr val="745B78"/>
                </a:solidFill>
                <a:latin typeface="Arial"/>
                <a:cs typeface="Arial"/>
              </a:rPr>
              <a:t>m</a:t>
            </a:r>
            <a:r>
              <a:rPr dirty="0" smtClean="0" sz="950" spc="0">
                <a:solidFill>
                  <a:srgbClr val="745B78"/>
                </a:solidFill>
                <a:latin typeface="Arial"/>
                <a:cs typeface="Arial"/>
              </a:rPr>
              <a:t>e</a:t>
            </a:r>
            <a:r>
              <a:rPr dirty="0" smtClean="0" sz="950" spc="0">
                <a:solidFill>
                  <a:srgbClr val="745B78"/>
                </a:solidFill>
                <a:latin typeface="Arial"/>
                <a:cs typeface="Arial"/>
              </a:rPr>
              <a:t>n</a:t>
            </a:r>
            <a:r>
              <a:rPr dirty="0" smtClean="0" sz="950" spc="0">
                <a:solidFill>
                  <a:srgbClr val="745B78"/>
                </a:solidFill>
                <a:latin typeface="Arial"/>
                <a:cs typeface="Arial"/>
              </a:rPr>
              <a:t>t</a:t>
            </a:r>
            <a:r>
              <a:rPr dirty="0" smtClean="0" sz="950" spc="0">
                <a:solidFill>
                  <a:srgbClr val="745B78"/>
                </a:solidFill>
                <a:latin typeface="Arial"/>
                <a:cs typeface="Arial"/>
              </a:rPr>
              <a:t> </a:t>
            </a:r>
            <a:r>
              <a:rPr dirty="0" smtClean="0" sz="950" spc="9">
                <a:solidFill>
                  <a:srgbClr val="745B78"/>
                </a:solidFill>
                <a:latin typeface="Arial"/>
                <a:cs typeface="Arial"/>
              </a:rPr>
              <a:t> </a:t>
            </a:r>
            <a:r>
              <a:rPr dirty="0" smtClean="0" sz="950" spc="0">
                <a:solidFill>
                  <a:srgbClr val="745B78"/>
                </a:solidFill>
                <a:latin typeface="Arial"/>
                <a:cs typeface="Arial"/>
              </a:rPr>
              <a:t>o</a:t>
            </a:r>
            <a:r>
              <a:rPr dirty="0" smtClean="0" sz="950" spc="0">
                <a:solidFill>
                  <a:srgbClr val="745B78"/>
                </a:solidFill>
                <a:latin typeface="Arial"/>
                <a:cs typeface="Arial"/>
              </a:rPr>
              <a:t>p</a:t>
            </a:r>
            <a:r>
              <a:rPr dirty="0" smtClean="0" sz="950" spc="0">
                <a:solidFill>
                  <a:srgbClr val="996E9B"/>
                </a:solidFill>
                <a:latin typeface="Arial"/>
                <a:cs typeface="Arial"/>
              </a:rPr>
              <a:t>ti</a:t>
            </a:r>
            <a:r>
              <a:rPr dirty="0" smtClean="0" sz="950" spc="0">
                <a:solidFill>
                  <a:srgbClr val="787780"/>
                </a:solidFill>
                <a:latin typeface="Arial"/>
                <a:cs typeface="Arial"/>
              </a:rPr>
              <a:t>o</a:t>
            </a:r>
            <a:r>
              <a:rPr dirty="0" smtClean="0" sz="950" spc="0">
                <a:solidFill>
                  <a:srgbClr val="745B78"/>
                </a:solidFill>
                <a:latin typeface="Arial"/>
                <a:cs typeface="Arial"/>
              </a:rPr>
              <a:t>n</a:t>
            </a:r>
            <a:r>
              <a:rPr dirty="0" smtClean="0" sz="950" spc="0">
                <a:solidFill>
                  <a:srgbClr val="745B78"/>
                </a:solidFill>
                <a:latin typeface="Arial"/>
                <a:cs typeface="Arial"/>
              </a:rPr>
              <a:t>s</a:t>
            </a:r>
            <a:r>
              <a:rPr dirty="0" smtClean="0" sz="950" spc="0">
                <a:solidFill>
                  <a:srgbClr val="745B78"/>
                </a:solidFill>
                <a:latin typeface="Arial"/>
                <a:cs typeface="Arial"/>
              </a:rPr>
              <a:t>  </a:t>
            </a:r>
            <a:r>
              <a:rPr dirty="0" smtClean="0" sz="950" spc="-75">
                <a:solidFill>
                  <a:srgbClr val="745B78"/>
                </a:solidFill>
                <a:latin typeface="Arial"/>
                <a:cs typeface="Arial"/>
              </a:rPr>
              <a:t> </a:t>
            </a:r>
            <a:r>
              <a:rPr dirty="0" smtClean="0" sz="950" spc="0">
                <a:solidFill>
                  <a:srgbClr val="745B78"/>
                </a:solidFill>
                <a:latin typeface="Arial"/>
                <a:cs typeface="Arial"/>
              </a:rPr>
              <a:t>a</a:t>
            </a:r>
            <a:r>
              <a:rPr dirty="0" smtClean="0" sz="950" spc="0">
                <a:solidFill>
                  <a:srgbClr val="745B78"/>
                </a:solidFill>
                <a:latin typeface="Arial"/>
                <a:cs typeface="Arial"/>
              </a:rPr>
              <a:t>n</a:t>
            </a:r>
            <a:r>
              <a:rPr dirty="0" smtClean="0" sz="950" spc="0">
                <a:solidFill>
                  <a:srgbClr val="745B78"/>
                </a:solidFill>
                <a:latin typeface="Arial"/>
                <a:cs typeface="Arial"/>
              </a:rPr>
              <a:t>d</a:t>
            </a:r>
            <a:r>
              <a:rPr dirty="0" smtClean="0" sz="950" spc="267">
                <a:solidFill>
                  <a:srgbClr val="745B78"/>
                </a:solidFill>
                <a:latin typeface="Arial"/>
                <a:cs typeface="Arial"/>
              </a:rPr>
              <a:t> </a:t>
            </a:r>
            <a:r>
              <a:rPr dirty="0" smtClean="0" sz="950" spc="0">
                <a:solidFill>
                  <a:srgbClr val="996E9B"/>
                </a:solidFill>
                <a:latin typeface="Arial"/>
                <a:cs typeface="Arial"/>
              </a:rPr>
              <a:t>l</a:t>
            </a:r>
            <a:r>
              <a:rPr dirty="0" smtClean="0" sz="950" spc="0">
                <a:solidFill>
                  <a:srgbClr val="745B78"/>
                </a:solidFill>
                <a:latin typeface="Arial"/>
                <a:cs typeface="Arial"/>
              </a:rPr>
              <a:t>a</a:t>
            </a:r>
            <a:r>
              <a:rPr dirty="0" smtClean="0" sz="950" spc="0">
                <a:solidFill>
                  <a:srgbClr val="745B78"/>
                </a:solidFill>
                <a:latin typeface="Arial"/>
                <a:cs typeface="Arial"/>
              </a:rPr>
              <a:t>be</a:t>
            </a:r>
            <a:r>
              <a:rPr dirty="0" smtClean="0" sz="950" spc="0">
                <a:solidFill>
                  <a:srgbClr val="996E9B"/>
                </a:solidFill>
                <a:latin typeface="Arial"/>
                <a:cs typeface="Arial"/>
              </a:rPr>
              <a:t>l</a:t>
            </a:r>
            <a:r>
              <a:rPr dirty="0" smtClean="0" sz="950" spc="0">
                <a:solidFill>
                  <a:srgbClr val="745B78"/>
                </a:solidFill>
                <a:latin typeface="Arial"/>
                <a:cs typeface="Arial"/>
              </a:rPr>
              <a:t>s</a:t>
            </a:r>
            <a:r>
              <a:rPr dirty="0" smtClean="0" sz="950" spc="0">
                <a:solidFill>
                  <a:srgbClr val="745B78"/>
                </a:solidFill>
                <a:latin typeface="Arial"/>
                <a:cs typeface="Arial"/>
              </a:rPr>
              <a:t>  </a:t>
            </a:r>
            <a:r>
              <a:rPr dirty="0" smtClean="0" sz="950" spc="-34">
                <a:solidFill>
                  <a:srgbClr val="745B78"/>
                </a:solidFill>
                <a:latin typeface="Arial"/>
                <a:cs typeface="Arial"/>
              </a:rPr>
              <a:t> </a:t>
            </a:r>
            <a:r>
              <a:rPr dirty="0" smtClean="0" sz="1050" spc="0">
                <a:solidFill>
                  <a:srgbClr val="5B2862"/>
                </a:solidFill>
                <a:latin typeface="Arial"/>
                <a:cs typeface="Arial"/>
              </a:rPr>
              <a:t>f</a:t>
            </a:r>
            <a:r>
              <a:rPr dirty="0" smtClean="0" sz="1050" spc="0">
                <a:solidFill>
                  <a:srgbClr val="745B78"/>
                </a:solidFill>
                <a:latin typeface="Arial"/>
                <a:cs typeface="Arial"/>
              </a:rPr>
              <a:t>o</a:t>
            </a:r>
            <a:r>
              <a:rPr dirty="0" smtClean="0" sz="1050" spc="0">
                <a:solidFill>
                  <a:srgbClr val="5B2862"/>
                </a:solidFill>
                <a:latin typeface="Arial"/>
                <a:cs typeface="Arial"/>
              </a:rPr>
              <a:t>r</a:t>
            </a:r>
            <a:r>
              <a:rPr dirty="0" smtClean="0" sz="1050" spc="0">
                <a:solidFill>
                  <a:srgbClr val="5B2862"/>
                </a:solidFill>
                <a:latin typeface="Arial"/>
                <a:cs typeface="Arial"/>
              </a:rPr>
              <a:t> </a:t>
            </a:r>
            <a:r>
              <a:rPr dirty="0" smtClean="0" sz="1050" spc="-44">
                <a:solidFill>
                  <a:srgbClr val="5B2862"/>
                </a:solidFill>
                <a:latin typeface="Arial"/>
                <a:cs typeface="Arial"/>
              </a:rPr>
              <a:t> </a:t>
            </a:r>
            <a:r>
              <a:rPr dirty="0" smtClean="0" sz="950" spc="0">
                <a:solidFill>
                  <a:srgbClr val="745B78"/>
                </a:solidFill>
                <a:latin typeface="Arial"/>
                <a:cs typeface="Arial"/>
              </a:rPr>
              <a:t>th</a:t>
            </a:r>
            <a:r>
              <a:rPr dirty="0" smtClean="0" sz="950" spc="0">
                <a:solidFill>
                  <a:srgbClr val="745B78"/>
                </a:solidFill>
                <a:latin typeface="Arial"/>
                <a:cs typeface="Arial"/>
              </a:rPr>
              <a:t>e</a:t>
            </a:r>
            <a:r>
              <a:rPr dirty="0" smtClean="0" sz="950" spc="182">
                <a:solidFill>
                  <a:srgbClr val="745B78"/>
                </a:solidFill>
                <a:latin typeface="Arial"/>
                <a:cs typeface="Arial"/>
              </a:rPr>
              <a:t> </a:t>
            </a:r>
            <a:r>
              <a:rPr dirty="0" smtClean="0" sz="950" spc="0">
                <a:solidFill>
                  <a:srgbClr val="745B78"/>
                </a:solidFill>
                <a:latin typeface="Arial"/>
                <a:cs typeface="Arial"/>
              </a:rPr>
              <a:t>a</a:t>
            </a:r>
            <a:r>
              <a:rPr dirty="0" smtClean="0" sz="950" spc="0">
                <a:solidFill>
                  <a:srgbClr val="745B78"/>
                </a:solidFill>
                <a:latin typeface="Arial"/>
                <a:cs typeface="Arial"/>
              </a:rPr>
              <a:t>pp</a:t>
            </a:r>
            <a:r>
              <a:rPr dirty="0" smtClean="0" sz="950" spc="0">
                <a:solidFill>
                  <a:srgbClr val="780E78"/>
                </a:solidFill>
                <a:latin typeface="Arial"/>
                <a:cs typeface="Arial"/>
              </a:rPr>
              <a:t>l</a:t>
            </a:r>
            <a:r>
              <a:rPr dirty="0" smtClean="0" sz="950" spc="0">
                <a:solidFill>
                  <a:srgbClr val="996E9B"/>
                </a:solidFill>
                <a:latin typeface="Arial"/>
                <a:cs typeface="Arial"/>
              </a:rPr>
              <a:t>i</a:t>
            </a:r>
            <a:r>
              <a:rPr dirty="0" smtClean="0" sz="950" spc="0">
                <a:solidFill>
                  <a:srgbClr val="745B78"/>
                </a:solidFill>
                <a:latin typeface="Arial"/>
                <a:cs typeface="Arial"/>
              </a:rPr>
              <a:t>c</a:t>
            </a:r>
            <a:r>
              <a:rPr dirty="0" smtClean="0" sz="950" spc="0">
                <a:solidFill>
                  <a:srgbClr val="745B78"/>
                </a:solidFill>
                <a:latin typeface="Arial"/>
                <a:cs typeface="Arial"/>
              </a:rPr>
              <a:t>a</a:t>
            </a:r>
            <a:r>
              <a:rPr dirty="0" smtClean="0" sz="950" spc="0">
                <a:solidFill>
                  <a:srgbClr val="745B78"/>
                </a:solidFill>
                <a:latin typeface="Arial"/>
                <a:cs typeface="Arial"/>
              </a:rPr>
              <a:t>ti</a:t>
            </a:r>
            <a:r>
              <a:rPr dirty="0" smtClean="0" sz="950" spc="0">
                <a:solidFill>
                  <a:srgbClr val="787780"/>
                </a:solidFill>
                <a:latin typeface="Arial"/>
                <a:cs typeface="Arial"/>
              </a:rPr>
              <a:t>o</a:t>
            </a:r>
            <a:r>
              <a:rPr dirty="0" smtClean="0" sz="950" spc="0">
                <a:solidFill>
                  <a:srgbClr val="745B78"/>
                </a:solidFill>
                <a:latin typeface="Arial"/>
                <a:cs typeface="Arial"/>
              </a:rPr>
              <a:t>n</a:t>
            </a:r>
            <a:endParaRPr sz="950">
              <a:latin typeface="Arial"/>
              <a:cs typeface="Arial"/>
            </a:endParaRPr>
          </a:p>
          <a:p>
            <a:pPr marL="26344">
              <a:lnSpc>
                <a:spcPct val="107071"/>
              </a:lnSpc>
              <a:spcBef>
                <a:spcPts val="150"/>
              </a:spcBef>
            </a:pPr>
            <a:r>
              <a:rPr dirty="0" smtClean="0" sz="1050">
                <a:solidFill>
                  <a:srgbClr val="929187"/>
                </a:solidFill>
                <a:latin typeface="Times New Roman"/>
                <a:cs typeface="Times New Roman"/>
              </a:rPr>
              <a:t>{</a:t>
            </a:r>
            <a:r>
              <a:rPr dirty="0" smtClean="0" sz="1050">
                <a:solidFill>
                  <a:srgbClr val="5B465E"/>
                </a:solidFill>
                <a:latin typeface="Times New Roman"/>
                <a:cs typeface="Times New Roman"/>
              </a:rPr>
              <a:t>A</a:t>
            </a:r>
            <a:r>
              <a:rPr dirty="0" smtClean="0" sz="1050">
                <a:solidFill>
                  <a:srgbClr val="745B78"/>
                </a:solidFill>
                <a:latin typeface="Times New Roman"/>
                <a:cs typeface="Times New Roman"/>
              </a:rPr>
              <a:t>P</a:t>
            </a:r>
            <a:r>
              <a:rPr dirty="0" smtClean="0" sz="1050">
                <a:solidFill>
                  <a:srgbClr val="745B78"/>
                </a:solidFill>
                <a:latin typeface="Times New Roman"/>
                <a:cs typeface="Times New Roman"/>
              </a:rPr>
              <a:t>P</a:t>
            </a:r>
            <a:r>
              <a:rPr dirty="0" smtClean="0" sz="1050">
                <a:solidFill>
                  <a:srgbClr val="745B78"/>
                </a:solidFill>
                <a:latin typeface="Times New Roman"/>
                <a:cs typeface="Times New Roman"/>
              </a:rPr>
              <a:t>L</a:t>
            </a:r>
            <a:r>
              <a:rPr dirty="0" smtClean="0" sz="1050">
                <a:solidFill>
                  <a:srgbClr val="996E9B"/>
                </a:solidFill>
                <a:latin typeface="Times New Roman"/>
                <a:cs typeface="Times New Roman"/>
              </a:rPr>
              <a:t>Y</a:t>
            </a:r>
            <a:r>
              <a:rPr dirty="0" smtClean="0" sz="1050">
                <a:solidFill>
                  <a:srgbClr val="788794"/>
                </a:solidFill>
                <a:latin typeface="Times New Roman"/>
                <a:cs typeface="Times New Roman"/>
              </a:rPr>
              <a:t>)</a:t>
            </a:r>
            <a:r>
              <a:rPr dirty="0" smtClean="0" sz="1050">
                <a:solidFill>
                  <a:srgbClr val="788794"/>
                </a:solidFill>
                <a:latin typeface="Times New Roman"/>
                <a:cs typeface="Times New Roman"/>
              </a:rPr>
              <a:t>  </a:t>
            </a:r>
            <a:r>
              <a:rPr dirty="0" smtClean="0" sz="1050" spc="-69">
                <a:solidFill>
                  <a:srgbClr val="788794"/>
                </a:solidFill>
                <a:latin typeface="Times New Roman"/>
                <a:cs typeface="Times New Roman"/>
              </a:rPr>
              <a:t> </a:t>
            </a:r>
            <a:r>
              <a:rPr dirty="0" smtClean="0" sz="1050" spc="0">
                <a:solidFill>
                  <a:srgbClr val="745B78"/>
                </a:solidFill>
                <a:latin typeface="Arial"/>
                <a:cs typeface="Arial"/>
              </a:rPr>
              <a:t>o</a:t>
            </a:r>
            <a:r>
              <a:rPr dirty="0" smtClean="0" sz="1050" spc="0">
                <a:solidFill>
                  <a:srgbClr val="745B78"/>
                </a:solidFill>
                <a:latin typeface="Arial"/>
                <a:cs typeface="Arial"/>
              </a:rPr>
              <a:t>f</a:t>
            </a:r>
            <a:r>
              <a:rPr dirty="0" smtClean="0" sz="1050" spc="0">
                <a:solidFill>
                  <a:srgbClr val="745B78"/>
                </a:solidFill>
                <a:latin typeface="Arial"/>
                <a:cs typeface="Arial"/>
              </a:rPr>
              <a:t> </a:t>
            </a:r>
            <a:r>
              <a:rPr dirty="0" smtClean="0" sz="1050" spc="-119">
                <a:solidFill>
                  <a:srgbClr val="745B78"/>
                </a:solidFill>
                <a:latin typeface="Arial"/>
                <a:cs typeface="Arial"/>
              </a:rPr>
              <a:t> </a:t>
            </a:r>
            <a:r>
              <a:rPr dirty="0" smtClean="0" sz="1050" spc="0">
                <a:solidFill>
                  <a:srgbClr val="745B78"/>
                </a:solidFill>
                <a:latin typeface="Arial"/>
                <a:cs typeface="Arial"/>
              </a:rPr>
              <a:t>d</a:t>
            </a:r>
            <a:r>
              <a:rPr dirty="0" smtClean="0" sz="1050" spc="0">
                <a:solidFill>
                  <a:srgbClr val="745B78"/>
                </a:solidFill>
                <a:latin typeface="Arial"/>
                <a:cs typeface="Arial"/>
              </a:rPr>
              <a:t>a</a:t>
            </a:r>
            <a:r>
              <a:rPr dirty="0" smtClean="0" sz="1050" spc="0">
                <a:solidFill>
                  <a:srgbClr val="745B78"/>
                </a:solidFill>
                <a:latin typeface="Arial"/>
                <a:cs typeface="Arial"/>
              </a:rPr>
              <a:t>ta</a:t>
            </a:r>
            <a:r>
              <a:rPr dirty="0" smtClean="0" sz="1050" spc="306">
                <a:solidFill>
                  <a:srgbClr val="745B78"/>
                </a:solidFill>
                <a:latin typeface="Arial"/>
                <a:cs typeface="Arial"/>
              </a:rPr>
              <a:t> </a:t>
            </a:r>
            <a:r>
              <a:rPr dirty="0" smtClean="0" sz="1050" spc="0">
                <a:solidFill>
                  <a:srgbClr val="714178"/>
                </a:solidFill>
                <a:latin typeface="Arial"/>
                <a:cs typeface="Arial"/>
              </a:rPr>
              <a:t>f</a:t>
            </a:r>
            <a:r>
              <a:rPr dirty="0" smtClean="0" sz="1050" spc="0">
                <a:solidFill>
                  <a:srgbClr val="745B78"/>
                </a:solidFill>
                <a:latin typeface="Arial"/>
                <a:cs typeface="Arial"/>
              </a:rPr>
              <a:t>o</a:t>
            </a:r>
            <a:r>
              <a:rPr dirty="0" smtClean="0" sz="1050" spc="0">
                <a:solidFill>
                  <a:srgbClr val="745B78"/>
                </a:solidFill>
                <a:latin typeface="Arial"/>
                <a:cs typeface="Arial"/>
              </a:rPr>
              <a:t>r</a:t>
            </a:r>
            <a:r>
              <a:rPr dirty="0" smtClean="0" sz="1050" spc="0">
                <a:solidFill>
                  <a:srgbClr val="745B78"/>
                </a:solidFill>
                <a:latin typeface="Arial"/>
                <a:cs typeface="Arial"/>
              </a:rPr>
              <a:t> </a:t>
            </a:r>
            <a:r>
              <a:rPr dirty="0" smtClean="0" sz="1050" spc="-44">
                <a:solidFill>
                  <a:srgbClr val="745B78"/>
                </a:solidFill>
                <a:latin typeface="Arial"/>
                <a:cs typeface="Arial"/>
              </a:rPr>
              <a:t> </a:t>
            </a:r>
            <a:r>
              <a:rPr dirty="0" smtClean="0" sz="1050" spc="0">
                <a:solidFill>
                  <a:srgbClr val="996E9B"/>
                </a:solidFill>
                <a:latin typeface="Arial"/>
                <a:cs typeface="Arial"/>
              </a:rPr>
              <a:t>ti</a:t>
            </a:r>
            <a:r>
              <a:rPr dirty="0" smtClean="0" sz="1050" spc="0">
                <a:solidFill>
                  <a:srgbClr val="714178"/>
                </a:solidFill>
                <a:latin typeface="Arial"/>
                <a:cs typeface="Arial"/>
              </a:rPr>
              <a:t>h</a:t>
            </a:r>
            <a:r>
              <a:rPr dirty="0" smtClean="0" sz="1050" spc="0">
                <a:solidFill>
                  <a:srgbClr val="5B465E"/>
                </a:solidFill>
                <a:latin typeface="Arial"/>
                <a:cs typeface="Arial"/>
              </a:rPr>
              <a:t>e</a:t>
            </a:r>
            <a:r>
              <a:rPr dirty="0" smtClean="0" sz="1050" spc="353">
                <a:solidFill>
                  <a:srgbClr val="5B465E"/>
                </a:solidFill>
                <a:latin typeface="Arial"/>
                <a:cs typeface="Arial"/>
              </a:rPr>
              <a:t> </a:t>
            </a:r>
            <a:r>
              <a:rPr dirty="0" smtClean="0" sz="1050" spc="0">
                <a:solidFill>
                  <a:srgbClr val="5B2862"/>
                </a:solidFill>
                <a:latin typeface="Arial"/>
                <a:cs typeface="Arial"/>
              </a:rPr>
              <a:t>I</a:t>
            </a:r>
            <a:r>
              <a:rPr dirty="0" smtClean="0" sz="1050" spc="0">
                <a:solidFill>
                  <a:srgbClr val="745B78"/>
                </a:solidFill>
                <a:latin typeface="Arial"/>
                <a:cs typeface="Arial"/>
              </a:rPr>
              <a:t>N</a:t>
            </a:r>
            <a:r>
              <a:rPr dirty="0" smtClean="0" sz="1050" spc="0">
                <a:solidFill>
                  <a:srgbClr val="745B78"/>
                </a:solidFill>
                <a:latin typeface="Arial"/>
                <a:cs typeface="Arial"/>
              </a:rPr>
              <a:t>S</a:t>
            </a:r>
            <a:r>
              <a:rPr dirty="0" smtClean="0" sz="1050" spc="0">
                <a:solidFill>
                  <a:srgbClr val="5B465E"/>
                </a:solidFill>
                <a:latin typeface="Arial"/>
                <a:cs typeface="Arial"/>
              </a:rPr>
              <a:t>E</a:t>
            </a:r>
            <a:r>
              <a:rPr dirty="0" smtClean="0" sz="1050" spc="0">
                <a:solidFill>
                  <a:srgbClr val="745058"/>
                </a:solidFill>
                <a:latin typeface="Arial"/>
                <a:cs typeface="Arial"/>
              </a:rPr>
              <a:t>R</a:t>
            </a:r>
            <a:r>
              <a:rPr dirty="0" smtClean="0" sz="1050" spc="0">
                <a:solidFill>
                  <a:srgbClr val="745B78"/>
                </a:solidFill>
                <a:latin typeface="Arial"/>
                <a:cs typeface="Arial"/>
              </a:rPr>
              <a:t>T</a:t>
            </a:r>
            <a:r>
              <a:rPr dirty="0" smtClean="0" sz="1050" spc="0">
                <a:solidFill>
                  <a:srgbClr val="996E9B"/>
                </a:solidFill>
                <a:latin typeface="Arial"/>
                <a:cs typeface="Arial"/>
              </a:rPr>
              <a:t>,</a:t>
            </a:r>
            <a:r>
              <a:rPr dirty="0" smtClean="0" sz="1050" spc="333">
                <a:solidFill>
                  <a:srgbClr val="996E9B"/>
                </a:solidFill>
                <a:latin typeface="Arial"/>
                <a:cs typeface="Arial"/>
              </a:rPr>
              <a:t> </a:t>
            </a:r>
            <a:r>
              <a:rPr dirty="0" smtClean="0" sz="1050" spc="0">
                <a:solidFill>
                  <a:srgbClr val="745B78"/>
                </a:solidFill>
                <a:latin typeface="Arial"/>
                <a:cs typeface="Arial"/>
              </a:rPr>
              <a:t>U</a:t>
            </a:r>
            <a:r>
              <a:rPr dirty="0" smtClean="0" sz="1050" spc="0">
                <a:solidFill>
                  <a:srgbClr val="745B78"/>
                </a:solidFill>
                <a:latin typeface="Arial"/>
                <a:cs typeface="Arial"/>
              </a:rPr>
              <a:t>P</a:t>
            </a:r>
            <a:r>
              <a:rPr dirty="0" smtClean="0" sz="1050" spc="0">
                <a:solidFill>
                  <a:srgbClr val="745B78"/>
                </a:solidFill>
                <a:latin typeface="Arial"/>
                <a:cs typeface="Arial"/>
              </a:rPr>
              <a:t>D</a:t>
            </a:r>
            <a:r>
              <a:rPr dirty="0" smtClean="0" sz="1050" spc="0">
                <a:solidFill>
                  <a:srgbClr val="787780"/>
                </a:solidFill>
                <a:latin typeface="Arial"/>
                <a:cs typeface="Arial"/>
              </a:rPr>
              <a:t>A</a:t>
            </a:r>
            <a:r>
              <a:rPr dirty="0" smtClean="0" sz="1050" spc="0">
                <a:solidFill>
                  <a:srgbClr val="745B78"/>
                </a:solidFill>
                <a:latin typeface="Arial"/>
                <a:cs typeface="Arial"/>
              </a:rPr>
              <a:t>T</a:t>
            </a:r>
            <a:r>
              <a:rPr dirty="0" smtClean="0" sz="1050" spc="0">
                <a:solidFill>
                  <a:srgbClr val="5B465E"/>
                </a:solidFill>
                <a:latin typeface="Arial"/>
                <a:cs typeface="Arial"/>
              </a:rPr>
              <a:t>E</a:t>
            </a:r>
            <a:r>
              <a:rPr dirty="0" smtClean="0" sz="1050" spc="0">
                <a:solidFill>
                  <a:srgbClr val="9B747C"/>
                </a:solidFill>
                <a:latin typeface="Arial"/>
                <a:cs typeface="Arial"/>
              </a:rPr>
              <a:t>,</a:t>
            </a:r>
            <a:r>
              <a:rPr dirty="0" smtClean="0" sz="1050" spc="0">
                <a:solidFill>
                  <a:srgbClr val="9B747C"/>
                </a:solidFill>
                <a:latin typeface="Arial"/>
                <a:cs typeface="Arial"/>
              </a:rPr>
              <a:t> </a:t>
            </a:r>
            <a:r>
              <a:rPr dirty="0" smtClean="0" sz="1050" spc="25">
                <a:solidFill>
                  <a:srgbClr val="9B747C"/>
                </a:solidFill>
                <a:latin typeface="Arial"/>
                <a:cs typeface="Arial"/>
              </a:rPr>
              <a:t> </a:t>
            </a:r>
            <a:r>
              <a:rPr dirty="0" smtClean="0" sz="1050" spc="0">
                <a:solidFill>
                  <a:srgbClr val="745B78"/>
                </a:solidFill>
                <a:latin typeface="Arial"/>
                <a:cs typeface="Arial"/>
              </a:rPr>
              <a:t>U</a:t>
            </a:r>
            <a:r>
              <a:rPr dirty="0" smtClean="0" sz="1050" spc="0">
                <a:solidFill>
                  <a:srgbClr val="745B78"/>
                </a:solidFill>
                <a:latin typeface="Arial"/>
                <a:cs typeface="Arial"/>
              </a:rPr>
              <a:t>P</a:t>
            </a:r>
            <a:r>
              <a:rPr dirty="0" smtClean="0" sz="1050" spc="0">
                <a:solidFill>
                  <a:srgbClr val="745B78"/>
                </a:solidFill>
                <a:latin typeface="Arial"/>
                <a:cs typeface="Arial"/>
              </a:rPr>
              <a:t>S</a:t>
            </a:r>
            <a:r>
              <a:rPr dirty="0" smtClean="0" sz="1050" spc="0">
                <a:solidFill>
                  <a:srgbClr val="745B78"/>
                </a:solidFill>
                <a:latin typeface="Arial"/>
                <a:cs typeface="Arial"/>
              </a:rPr>
              <a:t>E</a:t>
            </a:r>
            <a:r>
              <a:rPr dirty="0" smtClean="0" sz="1050" spc="0">
                <a:solidFill>
                  <a:srgbClr val="745058"/>
                </a:solidFill>
                <a:latin typeface="Arial"/>
                <a:cs typeface="Arial"/>
              </a:rPr>
              <a:t>R</a:t>
            </a:r>
            <a:r>
              <a:rPr dirty="0" smtClean="0" sz="1050" spc="0">
                <a:solidFill>
                  <a:srgbClr val="745B78"/>
                </a:solidFill>
                <a:latin typeface="Arial"/>
                <a:cs typeface="Arial"/>
              </a:rPr>
              <a:t>T</a:t>
            </a:r>
            <a:r>
              <a:rPr dirty="0" smtClean="0" sz="1050" spc="-125">
                <a:solidFill>
                  <a:srgbClr val="745B78"/>
                </a:solidFill>
                <a:latin typeface="Arial"/>
                <a:cs typeface="Arial"/>
              </a:rPr>
              <a:t> </a:t>
            </a:r>
            <a:r>
              <a:rPr dirty="0" smtClean="0" sz="950" spc="0">
                <a:solidFill>
                  <a:srgbClr val="745B78"/>
                </a:solidFill>
                <a:latin typeface="Arial"/>
                <a:cs typeface="Arial"/>
              </a:rPr>
              <a:t>a</a:t>
            </a:r>
            <a:r>
              <a:rPr dirty="0" smtClean="0" sz="950" spc="0">
                <a:solidFill>
                  <a:srgbClr val="745B78"/>
                </a:solidFill>
                <a:latin typeface="Arial"/>
                <a:cs typeface="Arial"/>
              </a:rPr>
              <a:t>nd</a:t>
            </a:r>
            <a:r>
              <a:rPr dirty="0" smtClean="0" sz="950" spc="0">
                <a:solidFill>
                  <a:srgbClr val="745B78"/>
                </a:solidFill>
                <a:latin typeface="Arial"/>
                <a:cs typeface="Arial"/>
              </a:rPr>
              <a:t> </a:t>
            </a:r>
            <a:r>
              <a:rPr dirty="0" smtClean="0" sz="950" spc="205">
                <a:solidFill>
                  <a:srgbClr val="745B78"/>
                </a:solidFill>
                <a:latin typeface="Arial"/>
                <a:cs typeface="Arial"/>
              </a:rPr>
              <a:t> </a:t>
            </a:r>
            <a:r>
              <a:rPr dirty="0" smtClean="0" sz="1050" spc="0">
                <a:solidFill>
                  <a:srgbClr val="745B78"/>
                </a:solidFill>
                <a:latin typeface="Arial"/>
                <a:cs typeface="Arial"/>
              </a:rPr>
              <a:t>D</a:t>
            </a:r>
            <a:r>
              <a:rPr dirty="0" smtClean="0" sz="1050" spc="0">
                <a:solidFill>
                  <a:srgbClr val="5B465E"/>
                </a:solidFill>
                <a:latin typeface="Arial"/>
                <a:cs typeface="Arial"/>
              </a:rPr>
              <a:t>E</a:t>
            </a:r>
            <a:r>
              <a:rPr dirty="0" smtClean="0" sz="1050" spc="0">
                <a:solidFill>
                  <a:srgbClr val="745B78"/>
                </a:solidFill>
                <a:latin typeface="Arial"/>
                <a:cs typeface="Arial"/>
              </a:rPr>
              <a:t>L</a:t>
            </a:r>
            <a:r>
              <a:rPr dirty="0" smtClean="0" sz="1050" spc="0">
                <a:solidFill>
                  <a:srgbClr val="745B78"/>
                </a:solidFill>
                <a:latin typeface="Arial"/>
                <a:cs typeface="Arial"/>
              </a:rPr>
              <a:t>E</a:t>
            </a:r>
            <a:r>
              <a:rPr dirty="0" smtClean="0" sz="1050" spc="0">
                <a:solidFill>
                  <a:srgbClr val="745B78"/>
                </a:solidFill>
                <a:latin typeface="Arial"/>
                <a:cs typeface="Arial"/>
              </a:rPr>
              <a:t>T</a:t>
            </a:r>
            <a:r>
              <a:rPr dirty="0" smtClean="0" sz="1050" spc="0">
                <a:solidFill>
                  <a:srgbClr val="5B465E"/>
                </a:solidFill>
                <a:latin typeface="Arial"/>
                <a:cs typeface="Arial"/>
              </a:rPr>
              <a:t>E</a:t>
            </a:r>
            <a:r>
              <a:rPr dirty="0" smtClean="0" sz="1050" spc="263">
                <a:solidFill>
                  <a:srgbClr val="5B465E"/>
                </a:solidFill>
                <a:latin typeface="Arial"/>
                <a:cs typeface="Arial"/>
              </a:rPr>
              <a:t> </a:t>
            </a:r>
            <a:r>
              <a:rPr dirty="0" smtClean="0" sz="1050" spc="0">
                <a:solidFill>
                  <a:srgbClr val="745B78"/>
                </a:solidFill>
                <a:latin typeface="Arial"/>
                <a:cs typeface="Arial"/>
              </a:rPr>
              <a:t>o</a:t>
            </a:r>
            <a:r>
              <a:rPr dirty="0" smtClean="0" sz="1050" spc="0">
                <a:solidFill>
                  <a:srgbClr val="745B78"/>
                </a:solidFill>
                <a:latin typeface="Arial"/>
                <a:cs typeface="Arial"/>
              </a:rPr>
              <a:t>p</a:t>
            </a:r>
            <a:r>
              <a:rPr dirty="0" smtClean="0" sz="1050" spc="-150">
                <a:solidFill>
                  <a:srgbClr val="745B78"/>
                </a:solidFill>
                <a:latin typeface="Arial"/>
                <a:cs typeface="Arial"/>
              </a:rPr>
              <a:t> </a:t>
            </a:r>
            <a:r>
              <a:rPr dirty="0" smtClean="0" sz="950" spc="0">
                <a:solidFill>
                  <a:srgbClr val="5B465E"/>
                </a:solidFill>
                <a:latin typeface="Arial"/>
                <a:cs typeface="Arial"/>
              </a:rPr>
              <a:t>e</a:t>
            </a:r>
            <a:r>
              <a:rPr dirty="0" smtClean="0" sz="950" spc="0">
                <a:solidFill>
                  <a:srgbClr val="745B78"/>
                </a:solidFill>
                <a:latin typeface="Arial"/>
                <a:cs typeface="Arial"/>
              </a:rPr>
              <a:t>r</a:t>
            </a:r>
            <a:r>
              <a:rPr dirty="0" smtClean="0" sz="950" spc="0">
                <a:solidFill>
                  <a:srgbClr val="5B465E"/>
                </a:solidFill>
                <a:latin typeface="Arial"/>
                <a:cs typeface="Arial"/>
              </a:rPr>
              <a:t>e</a:t>
            </a:r>
            <a:r>
              <a:rPr dirty="0" smtClean="0" sz="950" spc="-119">
                <a:solidFill>
                  <a:srgbClr val="5B465E"/>
                </a:solidFill>
                <a:latin typeface="Arial"/>
                <a:cs typeface="Arial"/>
              </a:rPr>
              <a:t> </a:t>
            </a:r>
            <a:r>
              <a:rPr dirty="0" smtClean="0" sz="950" spc="0">
                <a:solidFill>
                  <a:srgbClr val="745058"/>
                </a:solidFill>
                <a:latin typeface="Arial"/>
                <a:cs typeface="Arial"/>
              </a:rPr>
              <a:t>t</a:t>
            </a:r>
            <a:r>
              <a:rPr dirty="0" smtClean="0" sz="950" spc="0">
                <a:solidFill>
                  <a:srgbClr val="996E9B"/>
                </a:solidFill>
                <a:latin typeface="Arial"/>
                <a:cs typeface="Arial"/>
              </a:rPr>
              <a:t>i</a:t>
            </a:r>
            <a:r>
              <a:rPr dirty="0" smtClean="0" sz="950" spc="0">
                <a:solidFill>
                  <a:srgbClr val="745B78"/>
                </a:solidFill>
                <a:latin typeface="Arial"/>
                <a:cs typeface="Arial"/>
              </a:rPr>
              <a:t>o</a:t>
            </a:r>
            <a:r>
              <a:rPr dirty="0" smtClean="0" sz="950" spc="0">
                <a:solidFill>
                  <a:srgbClr val="745B78"/>
                </a:solidFill>
                <a:latin typeface="Arial"/>
                <a:cs typeface="Arial"/>
              </a:rPr>
              <a:t>ri</a:t>
            </a:r>
            <a:r>
              <a:rPr dirty="0" smtClean="0" sz="950" spc="0">
                <a:solidFill>
                  <a:srgbClr val="745B78"/>
                </a:solidFill>
                <a:latin typeface="Arial"/>
                <a:cs typeface="Arial"/>
              </a:rPr>
              <a:t>s</a:t>
            </a:r>
            <a:r>
              <a:rPr dirty="0" smtClean="0" sz="950" spc="-151">
                <a:solidFill>
                  <a:srgbClr val="745B78"/>
                </a:solidFill>
                <a:latin typeface="Arial"/>
                <a:cs typeface="Arial"/>
              </a:rPr>
              <a:t> </a:t>
            </a:r>
            <a:r>
              <a:rPr dirty="0" smtClean="0" sz="950" spc="0">
                <a:solidFill>
                  <a:srgbClr val="9B747C"/>
                </a:solidFill>
                <a:latin typeface="Arial"/>
                <a:cs typeface="Arial"/>
              </a:rPr>
              <a:t>.</a:t>
            </a:r>
            <a:r>
              <a:rPr dirty="0" smtClean="0" sz="950" spc="-39">
                <a:solidFill>
                  <a:srgbClr val="E5BD58"/>
                </a:solidFill>
                <a:latin typeface="Arial"/>
                <a:cs typeface="Arial"/>
              </a:rPr>
              <a:t>.</a:t>
            </a:r>
            <a:r>
              <a:rPr dirty="0" smtClean="0" sz="1050" spc="0">
                <a:solidFill>
                  <a:srgbClr val="745B78"/>
                </a:solidFill>
                <a:latin typeface="Times New Roman"/>
                <a:cs typeface="Times New Roman"/>
              </a:rPr>
              <a:t>A</a:t>
            </a:r>
            <a:r>
              <a:rPr dirty="0" smtClean="0" sz="1050" spc="0">
                <a:solidFill>
                  <a:srgbClr val="745B78"/>
                </a:solidFill>
                <a:latin typeface="Times New Roman"/>
                <a:cs typeface="Times New Roman"/>
              </a:rPr>
              <a:t> </a:t>
            </a:r>
            <a:r>
              <a:rPr dirty="0" smtClean="0" sz="950" spc="0">
                <a:solidFill>
                  <a:srgbClr val="5B465E"/>
                </a:solidFill>
                <a:latin typeface="Arial"/>
                <a:cs typeface="Arial"/>
              </a:rPr>
              <a:t>LA</a:t>
            </a:r>
            <a:r>
              <a:rPr dirty="0" smtClean="0" sz="950" spc="-6">
                <a:solidFill>
                  <a:srgbClr val="5B465E"/>
                </a:solidFill>
                <a:latin typeface="Arial"/>
                <a:cs typeface="Arial"/>
              </a:rPr>
              <a:t>B</a:t>
            </a:r>
            <a:r>
              <a:rPr dirty="0" smtClean="0" sz="950" spc="0">
                <a:solidFill>
                  <a:srgbClr val="5B465E"/>
                </a:solidFill>
                <a:latin typeface="Arial"/>
                <a:cs typeface="Arial"/>
              </a:rPr>
              <a:t>E</a:t>
            </a:r>
            <a:r>
              <a:rPr dirty="0" smtClean="0" sz="950" spc="0">
                <a:solidFill>
                  <a:srgbClr val="714178"/>
                </a:solidFill>
                <a:latin typeface="Arial"/>
                <a:cs typeface="Arial"/>
              </a:rPr>
              <a:t>IL</a:t>
            </a:r>
            <a:r>
              <a:rPr dirty="0" smtClean="0" sz="950" spc="215">
                <a:solidFill>
                  <a:srgbClr val="714178"/>
                </a:solidFill>
                <a:latin typeface="Arial"/>
                <a:cs typeface="Arial"/>
              </a:rPr>
              <a:t> </a:t>
            </a:r>
            <a:r>
              <a:rPr dirty="0" smtClean="0" sz="950" spc="0">
                <a:solidFill>
                  <a:srgbClr val="996E9B"/>
                </a:solidFill>
                <a:latin typeface="Arial"/>
                <a:cs typeface="Arial"/>
              </a:rPr>
              <a:t>i</a:t>
            </a:r>
            <a:r>
              <a:rPr dirty="0" smtClean="0" sz="950" spc="0">
                <a:solidFill>
                  <a:srgbClr val="745B78"/>
                </a:solidFill>
                <a:latin typeface="Arial"/>
                <a:cs typeface="Arial"/>
              </a:rPr>
              <a:t>s</a:t>
            </a:r>
            <a:r>
              <a:rPr dirty="0" smtClean="0" sz="950" spc="0">
                <a:solidFill>
                  <a:srgbClr val="745B78"/>
                </a:solidFill>
                <a:latin typeface="Arial"/>
                <a:cs typeface="Arial"/>
              </a:rPr>
              <a:t>  </a:t>
            </a:r>
            <a:r>
              <a:rPr dirty="0" smtClean="0" sz="950" spc="-75">
                <a:solidFill>
                  <a:srgbClr val="745B78"/>
                </a:solidFill>
                <a:latin typeface="Arial"/>
                <a:cs typeface="Arial"/>
              </a:rPr>
              <a:t> </a:t>
            </a:r>
            <a:r>
              <a:rPr dirty="0" smtClean="0" sz="950" spc="0">
                <a:solidFill>
                  <a:srgbClr val="745B78"/>
                </a:solidFill>
                <a:latin typeface="Arial"/>
                <a:cs typeface="Arial"/>
              </a:rPr>
              <a:t>s</a:t>
            </a:r>
            <a:r>
              <a:rPr dirty="0" smtClean="0" sz="950" spc="0">
                <a:solidFill>
                  <a:srgbClr val="996E9B"/>
                </a:solidFill>
                <a:latin typeface="Arial"/>
                <a:cs typeface="Arial"/>
              </a:rPr>
              <a:t>i</a:t>
            </a:r>
            <a:r>
              <a:rPr dirty="0" smtClean="0" sz="950" spc="0">
                <a:solidFill>
                  <a:srgbClr val="745B78"/>
                </a:solidFill>
                <a:latin typeface="Arial"/>
                <a:cs typeface="Arial"/>
              </a:rPr>
              <a:t>m</a:t>
            </a:r>
            <a:r>
              <a:rPr dirty="0" smtClean="0" sz="950" spc="0">
                <a:solidFill>
                  <a:srgbClr val="5B465E"/>
                </a:solidFill>
                <a:latin typeface="Arial"/>
                <a:cs typeface="Arial"/>
              </a:rPr>
              <a:t>p</a:t>
            </a:r>
            <a:r>
              <a:rPr dirty="0" smtClean="0" sz="950" spc="0">
                <a:solidFill>
                  <a:srgbClr val="914492"/>
                </a:solidFill>
                <a:latin typeface="Arial"/>
                <a:cs typeface="Arial"/>
              </a:rPr>
              <a:t>l</a:t>
            </a:r>
            <a:r>
              <a:rPr dirty="0" smtClean="0" sz="950" spc="0">
                <a:solidFill>
                  <a:srgbClr val="787780"/>
                </a:solidFill>
                <a:latin typeface="Arial"/>
                <a:cs typeface="Arial"/>
              </a:rPr>
              <a:t>y</a:t>
            </a:r>
            <a:r>
              <a:rPr dirty="0" smtClean="0" sz="950" spc="215">
                <a:solidFill>
                  <a:srgbClr val="787780"/>
                </a:solidFill>
                <a:latin typeface="Arial"/>
                <a:cs typeface="Arial"/>
              </a:rPr>
              <a:t> </a:t>
            </a:r>
            <a:r>
              <a:rPr dirty="0" smtClean="0" sz="950" spc="0">
                <a:solidFill>
                  <a:srgbClr val="745B78"/>
                </a:solidFill>
                <a:latin typeface="Arial"/>
                <a:cs typeface="Arial"/>
              </a:rPr>
              <a:t>a</a:t>
            </a:r>
            <a:r>
              <a:rPr dirty="0" smtClean="0" sz="950" spc="124">
                <a:solidFill>
                  <a:srgbClr val="745B78"/>
                </a:solidFill>
                <a:latin typeface="Arial"/>
                <a:cs typeface="Arial"/>
              </a:rPr>
              <a:t> </a:t>
            </a:r>
            <a:r>
              <a:rPr dirty="0" smtClean="0" sz="950" spc="0">
                <a:solidFill>
                  <a:srgbClr val="745B78"/>
                </a:solidFill>
                <a:latin typeface="Arial"/>
                <a:cs typeface="Arial"/>
              </a:rPr>
              <a:t>n</a:t>
            </a:r>
            <a:r>
              <a:rPr dirty="0" smtClean="0" sz="950" spc="0">
                <a:solidFill>
                  <a:srgbClr val="745B78"/>
                </a:solidFill>
                <a:latin typeface="Arial"/>
                <a:cs typeface="Arial"/>
              </a:rPr>
              <a:t>a</a:t>
            </a:r>
            <a:r>
              <a:rPr dirty="0" smtClean="0" sz="950" spc="0">
                <a:solidFill>
                  <a:srgbClr val="745B78"/>
                </a:solidFill>
                <a:latin typeface="Arial"/>
                <a:cs typeface="Arial"/>
              </a:rPr>
              <a:t>m</a:t>
            </a:r>
            <a:r>
              <a:rPr dirty="0" smtClean="0" sz="950" spc="0">
                <a:solidFill>
                  <a:srgbClr val="745B78"/>
                </a:solidFill>
                <a:latin typeface="Arial"/>
                <a:cs typeface="Arial"/>
              </a:rPr>
              <a:t>e</a:t>
            </a:r>
            <a:r>
              <a:rPr dirty="0" smtClean="0" sz="950" spc="225">
                <a:solidFill>
                  <a:srgbClr val="745B78"/>
                </a:solidFill>
                <a:latin typeface="Arial"/>
                <a:cs typeface="Arial"/>
              </a:rPr>
              <a:t> </a:t>
            </a:r>
            <a:r>
              <a:rPr dirty="0" smtClean="0" sz="950" spc="0">
                <a:solidFill>
                  <a:srgbClr val="745B78"/>
                </a:solidFill>
                <a:latin typeface="Arial"/>
                <a:cs typeface="Arial"/>
              </a:rPr>
              <a:t>f</a:t>
            </a:r>
            <a:r>
              <a:rPr dirty="0" smtClean="0" sz="950" spc="0">
                <a:solidFill>
                  <a:srgbClr val="745B78"/>
                </a:solidFill>
                <a:latin typeface="Arial"/>
                <a:cs typeface="Arial"/>
              </a:rPr>
              <a:t>o</a:t>
            </a:r>
            <a:r>
              <a:rPr dirty="0" smtClean="0" sz="950" spc="0">
                <a:solidFill>
                  <a:srgbClr val="714178"/>
                </a:solidFill>
                <a:latin typeface="Arial"/>
                <a:cs typeface="Arial"/>
              </a:rPr>
              <a:t>r</a:t>
            </a:r>
            <a:r>
              <a:rPr dirty="0" smtClean="0" sz="950" spc="0">
                <a:solidFill>
                  <a:srgbClr val="714178"/>
                </a:solidFill>
                <a:latin typeface="Arial"/>
                <a:cs typeface="Arial"/>
              </a:rPr>
              <a:t> </a:t>
            </a:r>
            <a:r>
              <a:rPr dirty="0" smtClean="0" sz="950" spc="119">
                <a:solidFill>
                  <a:srgbClr val="714178"/>
                </a:solidFill>
                <a:latin typeface="Arial"/>
                <a:cs typeface="Arial"/>
              </a:rPr>
              <a:t> </a:t>
            </a:r>
            <a:r>
              <a:rPr dirty="0" smtClean="0" sz="950" spc="0">
                <a:solidFill>
                  <a:srgbClr val="745B78"/>
                </a:solidFill>
                <a:latin typeface="Arial"/>
                <a:cs typeface="Arial"/>
              </a:rPr>
              <a:t>a</a:t>
            </a:r>
            <a:r>
              <a:rPr dirty="0" smtClean="0" sz="950" spc="250">
                <a:solidFill>
                  <a:srgbClr val="745B78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714178"/>
                </a:solidFill>
                <a:latin typeface="Arial"/>
                <a:cs typeface="Arial"/>
              </a:rPr>
              <a:t>r</a:t>
            </a:r>
            <a:r>
              <a:rPr dirty="0" smtClean="0" sz="1000" spc="0">
                <a:solidFill>
                  <a:srgbClr val="745B78"/>
                </a:solidFill>
                <a:latin typeface="Arial"/>
                <a:cs typeface="Arial"/>
              </a:rPr>
              <a:t>e</a:t>
            </a:r>
            <a:r>
              <a:rPr dirty="0" smtClean="0" sz="1000" spc="0">
                <a:solidFill>
                  <a:srgbClr val="745B78"/>
                </a:solidFill>
                <a:latin typeface="Arial"/>
                <a:cs typeface="Arial"/>
              </a:rPr>
              <a:t>q</a:t>
            </a:r>
            <a:r>
              <a:rPr dirty="0" smtClean="0" sz="1000" spc="0">
                <a:solidFill>
                  <a:srgbClr val="745B78"/>
                </a:solidFill>
                <a:latin typeface="Arial"/>
                <a:cs typeface="Arial"/>
              </a:rPr>
              <a:t>ue</a:t>
            </a:r>
            <a:r>
              <a:rPr dirty="0" smtClean="0" sz="1000" spc="0">
                <a:solidFill>
                  <a:srgbClr val="745B78"/>
                </a:solidFill>
                <a:latin typeface="Arial"/>
                <a:cs typeface="Arial"/>
              </a:rPr>
              <a:t>s</a:t>
            </a:r>
            <a:r>
              <a:rPr dirty="0" smtClean="0" sz="1000" spc="0">
                <a:solidFill>
                  <a:srgbClr val="745B78"/>
                </a:solidFill>
                <a:latin typeface="Arial"/>
                <a:cs typeface="Arial"/>
              </a:rPr>
              <a:t>t</a:t>
            </a:r>
            <a:r>
              <a:rPr dirty="0" smtClean="0" sz="1000" spc="0">
                <a:solidFill>
                  <a:srgbClr val="745B78"/>
                </a:solidFill>
                <a:latin typeface="Arial"/>
                <a:cs typeface="Arial"/>
              </a:rPr>
              <a:t>e</a:t>
            </a:r>
            <a:r>
              <a:rPr dirty="0" smtClean="0" sz="1000" spc="0">
                <a:solidFill>
                  <a:srgbClr val="745B78"/>
                </a:solidFill>
                <a:latin typeface="Arial"/>
                <a:cs typeface="Arial"/>
              </a:rPr>
              <a:t>d</a:t>
            </a:r>
            <a:r>
              <a:rPr dirty="0" smtClean="0" sz="1000" spc="0">
                <a:solidFill>
                  <a:srgbClr val="745B78"/>
                </a:solidFill>
                <a:latin typeface="Arial"/>
                <a:cs typeface="Arial"/>
              </a:rPr>
              <a:t> </a:t>
            </a:r>
            <a:r>
              <a:rPr dirty="0" smtClean="0" sz="1000" spc="54">
                <a:solidFill>
                  <a:srgbClr val="745B78"/>
                </a:solidFill>
                <a:latin typeface="Arial"/>
                <a:cs typeface="Arial"/>
              </a:rPr>
              <a:t> </a:t>
            </a:r>
            <a:r>
              <a:rPr dirty="0" smtClean="0" sz="950" spc="0">
                <a:solidFill>
                  <a:srgbClr val="745B78"/>
                </a:solidFill>
                <a:latin typeface="Arial"/>
                <a:cs typeface="Arial"/>
              </a:rPr>
              <a:t>S</a:t>
            </a:r>
            <a:r>
              <a:rPr dirty="0" smtClean="0" sz="950" spc="0">
                <a:solidFill>
                  <a:srgbClr val="5B465E"/>
                </a:solidFill>
                <a:latin typeface="Arial"/>
                <a:cs typeface="Arial"/>
              </a:rPr>
              <a:t>Q</a:t>
            </a:r>
            <a:r>
              <a:rPr dirty="0" smtClean="0" sz="950" spc="0">
                <a:solidFill>
                  <a:srgbClr val="420E49"/>
                </a:solidFill>
                <a:latin typeface="Arial"/>
                <a:cs typeface="Arial"/>
              </a:rPr>
              <a:t>L</a:t>
            </a:r>
            <a:r>
              <a:rPr dirty="0" smtClean="0" sz="950" spc="177">
                <a:solidFill>
                  <a:srgbClr val="420E49"/>
                </a:solidFill>
                <a:latin typeface="Arial"/>
                <a:cs typeface="Arial"/>
              </a:rPr>
              <a:t> </a:t>
            </a:r>
            <a:r>
              <a:rPr dirty="0" smtClean="0" sz="950" spc="0">
                <a:solidFill>
                  <a:srgbClr val="745B78"/>
                </a:solidFill>
                <a:latin typeface="Arial"/>
                <a:cs typeface="Arial"/>
              </a:rPr>
              <a:t>a</a:t>
            </a:r>
            <a:r>
              <a:rPr dirty="0" smtClean="0" sz="950" spc="0">
                <a:solidFill>
                  <a:srgbClr val="5B465E"/>
                </a:solidFill>
                <a:latin typeface="Arial"/>
                <a:cs typeface="Arial"/>
              </a:rPr>
              <a:t>c</a:t>
            </a:r>
            <a:r>
              <a:rPr dirty="0" smtClean="0" sz="950" spc="0">
                <a:solidFill>
                  <a:srgbClr val="745B78"/>
                </a:solidFill>
                <a:latin typeface="Arial"/>
                <a:cs typeface="Arial"/>
              </a:rPr>
              <a:t>t</a:t>
            </a:r>
            <a:r>
              <a:rPr dirty="0" smtClean="0" sz="950" spc="0">
                <a:solidFill>
                  <a:srgbClr val="996E9B"/>
                </a:solidFill>
                <a:latin typeface="Arial"/>
                <a:cs typeface="Arial"/>
              </a:rPr>
              <a:t>i</a:t>
            </a:r>
            <a:r>
              <a:rPr dirty="0" smtClean="0" sz="950" spc="0">
                <a:solidFill>
                  <a:srgbClr val="787780"/>
                </a:solidFill>
                <a:latin typeface="Arial"/>
                <a:cs typeface="Arial"/>
              </a:rPr>
              <a:t>v</a:t>
            </a:r>
            <a:r>
              <a:rPr dirty="0" smtClean="0" sz="950" spc="0">
                <a:solidFill>
                  <a:srgbClr val="996E9B"/>
                </a:solidFill>
                <a:latin typeface="Arial"/>
                <a:cs typeface="Arial"/>
              </a:rPr>
              <a:t>i</a:t>
            </a:r>
            <a:r>
              <a:rPr dirty="0" smtClean="0" sz="950" spc="0">
                <a:solidFill>
                  <a:srgbClr val="745B78"/>
                </a:solidFill>
                <a:latin typeface="Arial"/>
                <a:cs typeface="Arial"/>
              </a:rPr>
              <a:t>t</a:t>
            </a:r>
            <a:r>
              <a:rPr dirty="0" smtClean="0" sz="950" spc="0">
                <a:solidFill>
                  <a:srgbClr val="787780"/>
                </a:solidFill>
                <a:latin typeface="Arial"/>
                <a:cs typeface="Arial"/>
              </a:rPr>
              <a:t>y</a:t>
            </a:r>
            <a:r>
              <a:rPr dirty="0" smtClean="0" sz="950" spc="0">
                <a:solidFill>
                  <a:srgbClr val="9B6561"/>
                </a:solidFill>
                <a:latin typeface="Arial"/>
                <a:cs typeface="Arial"/>
              </a:rPr>
              <a:t>.</a:t>
            </a:r>
            <a:r>
              <a:rPr dirty="0" smtClean="0" sz="950" spc="0">
                <a:solidFill>
                  <a:srgbClr val="9B6561"/>
                </a:solidFill>
                <a:latin typeface="Arial"/>
                <a:cs typeface="Arial"/>
              </a:rPr>
              <a:t> </a:t>
            </a:r>
            <a:r>
              <a:rPr dirty="0" smtClean="0" sz="950" spc="79">
                <a:solidFill>
                  <a:srgbClr val="9B6561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5B465E"/>
                </a:solidFill>
                <a:latin typeface="Arial"/>
                <a:cs typeface="Arial"/>
              </a:rPr>
              <a:t>T</a:t>
            </a:r>
            <a:r>
              <a:rPr dirty="0" smtClean="0" sz="1000" spc="0">
                <a:solidFill>
                  <a:srgbClr val="745B78"/>
                </a:solidFill>
                <a:latin typeface="Arial"/>
                <a:cs typeface="Arial"/>
              </a:rPr>
              <a:t>h</a:t>
            </a:r>
            <a:r>
              <a:rPr dirty="0" smtClean="0" sz="1000" spc="0">
                <a:solidFill>
                  <a:srgbClr val="745B78"/>
                </a:solidFill>
                <a:latin typeface="Arial"/>
                <a:cs typeface="Arial"/>
              </a:rPr>
              <a:t>e</a:t>
            </a:r>
            <a:r>
              <a:rPr dirty="0" smtClean="0" sz="1000" spc="374">
                <a:solidFill>
                  <a:srgbClr val="745B78"/>
                </a:solidFill>
                <a:latin typeface="Arial"/>
                <a:cs typeface="Arial"/>
              </a:rPr>
              <a:t> </a:t>
            </a:r>
            <a:r>
              <a:rPr dirty="0" smtClean="0" sz="950" spc="0">
                <a:solidFill>
                  <a:srgbClr val="5B465E"/>
                </a:solidFill>
                <a:latin typeface="Arial"/>
                <a:cs typeface="Arial"/>
              </a:rPr>
              <a:t>LA</a:t>
            </a:r>
            <a:r>
              <a:rPr dirty="0" smtClean="0" sz="950" spc="0">
                <a:solidFill>
                  <a:srgbClr val="5B465E"/>
                </a:solidFill>
                <a:latin typeface="Arial"/>
                <a:cs typeface="Arial"/>
              </a:rPr>
              <a:t>B</a:t>
            </a:r>
            <a:r>
              <a:rPr dirty="0" smtClean="0" sz="950" spc="0">
                <a:solidFill>
                  <a:srgbClr val="5B465E"/>
                </a:solidFill>
                <a:latin typeface="Arial"/>
                <a:cs typeface="Arial"/>
              </a:rPr>
              <a:t>E</a:t>
            </a:r>
            <a:r>
              <a:rPr dirty="0" smtClean="0" sz="950" spc="0">
                <a:solidFill>
                  <a:srgbClr val="420E49"/>
                </a:solidFill>
                <a:latin typeface="Arial"/>
                <a:cs typeface="Arial"/>
              </a:rPr>
              <a:t>L</a:t>
            </a:r>
            <a:r>
              <a:rPr dirty="0" smtClean="0" sz="950" spc="69">
                <a:solidFill>
                  <a:srgbClr val="420E49"/>
                </a:solidFill>
                <a:latin typeface="Arial"/>
                <a:cs typeface="Arial"/>
              </a:rPr>
              <a:t> </a:t>
            </a:r>
            <a:r>
              <a:rPr dirty="0" smtClean="0" sz="950" spc="0">
                <a:solidFill>
                  <a:srgbClr val="95579C"/>
                </a:solidFill>
                <a:latin typeface="Arial"/>
                <a:cs typeface="Arial"/>
              </a:rPr>
              <a:t>i</a:t>
            </a:r>
            <a:r>
              <a:rPr dirty="0" smtClean="0" sz="950" spc="0">
                <a:solidFill>
                  <a:srgbClr val="745B78"/>
                </a:solidFill>
                <a:latin typeface="Arial"/>
                <a:cs typeface="Arial"/>
              </a:rPr>
              <a:t>s</a:t>
            </a:r>
            <a:r>
              <a:rPr dirty="0" smtClean="0" sz="950" spc="0">
                <a:solidFill>
                  <a:srgbClr val="745B78"/>
                </a:solidFill>
                <a:latin typeface="Arial"/>
                <a:cs typeface="Arial"/>
              </a:rPr>
              <a:t> </a:t>
            </a:r>
            <a:r>
              <a:rPr dirty="0" smtClean="0" sz="950" spc="119">
                <a:solidFill>
                  <a:srgbClr val="745B78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745B78"/>
                </a:solidFill>
                <a:latin typeface="Arial"/>
                <a:cs typeface="Arial"/>
              </a:rPr>
              <a:t>d</a:t>
            </a:r>
            <a:r>
              <a:rPr dirty="0" smtClean="0" sz="1000" spc="0">
                <a:solidFill>
                  <a:srgbClr val="745B78"/>
                </a:solidFill>
                <a:latin typeface="Arial"/>
                <a:cs typeface="Arial"/>
              </a:rPr>
              <a:t>e</a:t>
            </a:r>
            <a:r>
              <a:rPr dirty="0" smtClean="0" sz="1000" spc="0">
                <a:solidFill>
                  <a:srgbClr val="745B78"/>
                </a:solidFill>
                <a:latin typeface="Arial"/>
                <a:cs typeface="Arial"/>
              </a:rPr>
              <a:t>fi</a:t>
            </a:r>
            <a:r>
              <a:rPr dirty="0" smtClean="0" sz="1000" spc="0">
                <a:solidFill>
                  <a:srgbClr val="745B78"/>
                </a:solidFill>
                <a:latin typeface="Arial"/>
                <a:cs typeface="Arial"/>
              </a:rPr>
              <a:t>ne</a:t>
            </a:r>
            <a:r>
              <a:rPr dirty="0" smtClean="0" sz="1000" spc="0">
                <a:solidFill>
                  <a:srgbClr val="745B78"/>
                </a:solidFill>
                <a:latin typeface="Arial"/>
                <a:cs typeface="Arial"/>
              </a:rPr>
              <a:t>d</a:t>
            </a:r>
            <a:r>
              <a:rPr dirty="0" smtClean="0" sz="1000" spc="0">
                <a:solidFill>
                  <a:srgbClr val="745B78"/>
                </a:solidFill>
                <a:latin typeface="Arial"/>
                <a:cs typeface="Arial"/>
              </a:rPr>
              <a:t> </a:t>
            </a:r>
            <a:r>
              <a:rPr dirty="0" smtClean="0" sz="950" spc="0">
                <a:solidFill>
                  <a:srgbClr val="745B78"/>
                </a:solidFill>
                <a:latin typeface="Arial"/>
                <a:cs typeface="Arial"/>
              </a:rPr>
              <a:t>fi</a:t>
            </a:r>
            <a:r>
              <a:rPr dirty="0" smtClean="0" sz="950" spc="0">
                <a:solidFill>
                  <a:srgbClr val="5B2862"/>
                </a:solidFill>
                <a:latin typeface="Arial"/>
                <a:cs typeface="Arial"/>
              </a:rPr>
              <a:t>r</a:t>
            </a:r>
            <a:r>
              <a:rPr dirty="0" smtClean="0" sz="950" spc="0">
                <a:solidFill>
                  <a:srgbClr val="996E9B"/>
                </a:solidFill>
                <a:latin typeface="Arial"/>
                <a:cs typeface="Arial"/>
              </a:rPr>
              <a:t>s</a:t>
            </a:r>
            <a:r>
              <a:rPr dirty="0" smtClean="0" sz="950" spc="0">
                <a:solidFill>
                  <a:srgbClr val="745B78"/>
                </a:solidFill>
                <a:latin typeface="Arial"/>
                <a:cs typeface="Arial"/>
              </a:rPr>
              <a:t>t</a:t>
            </a:r>
            <a:r>
              <a:rPr dirty="0" smtClean="0" sz="950" spc="0">
                <a:solidFill>
                  <a:srgbClr val="9B747C"/>
                </a:solidFill>
                <a:latin typeface="Arial"/>
                <a:cs typeface="Arial"/>
              </a:rPr>
              <a:t>,</a:t>
            </a:r>
            <a:r>
              <a:rPr dirty="0" smtClean="0" sz="950" spc="0">
                <a:solidFill>
                  <a:srgbClr val="9B747C"/>
                </a:solidFill>
                <a:latin typeface="Arial"/>
                <a:cs typeface="Arial"/>
              </a:rPr>
              <a:t>  </a:t>
            </a:r>
            <a:r>
              <a:rPr dirty="0" smtClean="0" sz="950" spc="-109">
                <a:solidFill>
                  <a:srgbClr val="9B747C"/>
                </a:solidFill>
                <a:latin typeface="Arial"/>
                <a:cs typeface="Arial"/>
              </a:rPr>
              <a:t> </a:t>
            </a:r>
            <a:r>
              <a:rPr dirty="0" smtClean="0" sz="950" spc="0">
                <a:solidFill>
                  <a:srgbClr val="745B78"/>
                </a:solidFill>
                <a:latin typeface="Arial"/>
                <a:cs typeface="Arial"/>
              </a:rPr>
              <a:t>a</a:t>
            </a:r>
            <a:r>
              <a:rPr dirty="0" smtClean="0" sz="950" spc="0">
                <a:solidFill>
                  <a:srgbClr val="714178"/>
                </a:solidFill>
                <a:latin typeface="Arial"/>
                <a:cs typeface="Arial"/>
              </a:rPr>
              <a:t>n</a:t>
            </a:r>
            <a:r>
              <a:rPr dirty="0" smtClean="0" sz="950" spc="0">
                <a:solidFill>
                  <a:srgbClr val="745B78"/>
                </a:solidFill>
                <a:latin typeface="Arial"/>
                <a:cs typeface="Arial"/>
              </a:rPr>
              <a:t>d</a:t>
            </a:r>
            <a:r>
              <a:rPr dirty="0" smtClean="0" sz="950" spc="311">
                <a:solidFill>
                  <a:srgbClr val="745B78"/>
                </a:solidFill>
                <a:latin typeface="Arial"/>
                <a:cs typeface="Arial"/>
              </a:rPr>
              <a:t> </a:t>
            </a:r>
            <a:r>
              <a:rPr dirty="0" smtClean="0" sz="950" spc="0">
                <a:solidFill>
                  <a:srgbClr val="996E9B"/>
                </a:solidFill>
                <a:latin typeface="Arial"/>
                <a:cs typeface="Arial"/>
              </a:rPr>
              <a:t>t</a:t>
            </a:r>
            <a:r>
              <a:rPr dirty="0" smtClean="0" sz="950" spc="0">
                <a:solidFill>
                  <a:srgbClr val="745B78"/>
                </a:solidFill>
                <a:latin typeface="Arial"/>
                <a:cs typeface="Arial"/>
              </a:rPr>
              <a:t>h</a:t>
            </a:r>
            <a:r>
              <a:rPr dirty="0" smtClean="0" sz="950" spc="0">
                <a:solidFill>
                  <a:srgbClr val="745B78"/>
                </a:solidFill>
                <a:latin typeface="Arial"/>
                <a:cs typeface="Arial"/>
              </a:rPr>
              <a:t>12</a:t>
            </a:r>
            <a:r>
              <a:rPr dirty="0" smtClean="0" sz="950" spc="0">
                <a:solidFill>
                  <a:srgbClr val="745B78"/>
                </a:solidFill>
                <a:latin typeface="Arial"/>
                <a:cs typeface="Arial"/>
              </a:rPr>
              <a:t>n</a:t>
            </a:r>
            <a:r>
              <a:rPr dirty="0" smtClean="0" sz="950" spc="0">
                <a:solidFill>
                  <a:srgbClr val="745B78"/>
                </a:solidFill>
                <a:latin typeface="Arial"/>
                <a:cs typeface="Arial"/>
              </a:rPr>
              <a:t>  </a:t>
            </a:r>
            <a:r>
              <a:rPr dirty="0" smtClean="0" sz="950" spc="-75">
                <a:solidFill>
                  <a:srgbClr val="745B78"/>
                </a:solidFill>
                <a:latin typeface="Arial"/>
                <a:cs typeface="Arial"/>
              </a:rPr>
              <a:t> </a:t>
            </a:r>
            <a:r>
              <a:rPr dirty="0" smtClean="0" sz="950" spc="0">
                <a:solidFill>
                  <a:srgbClr val="5B2862"/>
                </a:solidFill>
                <a:latin typeface="Arial"/>
                <a:cs typeface="Arial"/>
              </a:rPr>
              <a:t>r</a:t>
            </a:r>
            <a:r>
              <a:rPr dirty="0" smtClean="0" sz="950" spc="0">
                <a:solidFill>
                  <a:srgbClr val="745B78"/>
                </a:solidFill>
                <a:latin typeface="Arial"/>
                <a:cs typeface="Arial"/>
              </a:rPr>
              <a:t>e</a:t>
            </a:r>
            <a:r>
              <a:rPr dirty="0" smtClean="0" sz="950" spc="0">
                <a:solidFill>
                  <a:srgbClr val="745B78"/>
                </a:solidFill>
                <a:latin typeface="Arial"/>
                <a:cs typeface="Arial"/>
              </a:rPr>
              <a:t>f</a:t>
            </a:r>
            <a:r>
              <a:rPr dirty="0" smtClean="0" sz="950" spc="0">
                <a:solidFill>
                  <a:srgbClr val="745B78"/>
                </a:solidFill>
                <a:latin typeface="Arial"/>
                <a:cs typeface="Arial"/>
              </a:rPr>
              <a:t>e</a:t>
            </a:r>
            <a:r>
              <a:rPr dirty="0" smtClean="0" sz="950" spc="0">
                <a:solidFill>
                  <a:srgbClr val="996E9B"/>
                </a:solidFill>
                <a:latin typeface="Arial"/>
                <a:cs typeface="Arial"/>
              </a:rPr>
              <a:t>r</a:t>
            </a:r>
            <a:r>
              <a:rPr dirty="0" smtClean="0" sz="950" spc="0">
                <a:solidFill>
                  <a:srgbClr val="745B78"/>
                </a:solidFill>
                <a:latin typeface="Arial"/>
                <a:cs typeface="Arial"/>
              </a:rPr>
              <a:t>e</a:t>
            </a:r>
            <a:r>
              <a:rPr dirty="0" smtClean="0" sz="950" spc="0">
                <a:solidFill>
                  <a:srgbClr val="745B78"/>
                </a:solidFill>
                <a:latin typeface="Arial"/>
                <a:cs typeface="Arial"/>
              </a:rPr>
              <a:t>n</a:t>
            </a:r>
            <a:r>
              <a:rPr dirty="0" smtClean="0" sz="950" spc="0">
                <a:solidFill>
                  <a:srgbClr val="745B78"/>
                </a:solidFill>
                <a:latin typeface="Arial"/>
                <a:cs typeface="Arial"/>
              </a:rPr>
              <a:t>c</a:t>
            </a:r>
            <a:r>
              <a:rPr dirty="0" smtClean="0" sz="950" spc="0">
                <a:solidFill>
                  <a:srgbClr val="745B78"/>
                </a:solidFill>
                <a:latin typeface="Arial"/>
                <a:cs typeface="Arial"/>
              </a:rPr>
              <a:t>s</a:t>
            </a:r>
            <a:r>
              <a:rPr dirty="0" smtClean="0" sz="950" spc="0">
                <a:solidFill>
                  <a:srgbClr val="745B78"/>
                </a:solidFill>
                <a:latin typeface="Arial"/>
                <a:cs typeface="Arial"/>
              </a:rPr>
              <a:t>d</a:t>
            </a:r>
            <a:r>
              <a:rPr dirty="0" smtClean="0" sz="950" spc="0">
                <a:solidFill>
                  <a:srgbClr val="745B78"/>
                </a:solidFill>
                <a:latin typeface="Arial"/>
                <a:cs typeface="Arial"/>
              </a:rPr>
              <a:t> </a:t>
            </a:r>
            <a:r>
              <a:rPr dirty="0" smtClean="0" sz="950" spc="79">
                <a:solidFill>
                  <a:srgbClr val="745B78"/>
                </a:solidFill>
                <a:latin typeface="Arial"/>
                <a:cs typeface="Arial"/>
              </a:rPr>
              <a:t> </a:t>
            </a:r>
            <a:r>
              <a:rPr dirty="0" smtClean="0" sz="950" spc="0">
                <a:solidFill>
                  <a:srgbClr val="996E9B"/>
                </a:solidFill>
                <a:latin typeface="Arial"/>
                <a:cs typeface="Arial"/>
              </a:rPr>
              <a:t>l</a:t>
            </a:r>
            <a:r>
              <a:rPr dirty="0" smtClean="0" sz="950" spc="0">
                <a:solidFill>
                  <a:srgbClr val="745B78"/>
                </a:solidFill>
                <a:latin typeface="Arial"/>
                <a:cs typeface="Arial"/>
              </a:rPr>
              <a:t>a</a:t>
            </a:r>
            <a:r>
              <a:rPr dirty="0" smtClean="0" sz="950" spc="0">
                <a:solidFill>
                  <a:srgbClr val="745B78"/>
                </a:solidFill>
                <a:latin typeface="Arial"/>
                <a:cs typeface="Arial"/>
              </a:rPr>
              <a:t>t</a:t>
            </a:r>
            <a:r>
              <a:rPr dirty="0" smtClean="0" sz="950" spc="0">
                <a:solidFill>
                  <a:srgbClr val="745B78"/>
                </a:solidFill>
                <a:latin typeface="Arial"/>
                <a:cs typeface="Arial"/>
              </a:rPr>
              <a:t>e</a:t>
            </a:r>
            <a:r>
              <a:rPr dirty="0" smtClean="0" sz="950" spc="0">
                <a:solidFill>
                  <a:srgbClr val="5B2862"/>
                </a:solidFill>
                <a:latin typeface="Arial"/>
                <a:cs typeface="Arial"/>
              </a:rPr>
              <a:t>r</a:t>
            </a:r>
            <a:r>
              <a:rPr dirty="0" smtClean="0" sz="950" spc="0">
                <a:solidFill>
                  <a:srgbClr val="5B2862"/>
                </a:solidFill>
                <a:latin typeface="Arial"/>
                <a:cs typeface="Arial"/>
              </a:rPr>
              <a:t> </a:t>
            </a:r>
            <a:r>
              <a:rPr dirty="0" smtClean="0" sz="950" spc="9">
                <a:solidFill>
                  <a:srgbClr val="5B2862"/>
                </a:solidFill>
                <a:latin typeface="Arial"/>
                <a:cs typeface="Arial"/>
              </a:rPr>
              <a:t> </a:t>
            </a:r>
            <a:r>
              <a:rPr dirty="0" smtClean="0" sz="1150" spc="0">
                <a:solidFill>
                  <a:srgbClr val="914492"/>
                </a:solidFill>
                <a:latin typeface="Segoe UI"/>
                <a:cs typeface="Segoe UI"/>
              </a:rPr>
              <a:t>�</a:t>
            </a:r>
            <a:r>
              <a:rPr dirty="0" smtClean="0" sz="1150" spc="0">
                <a:solidFill>
                  <a:srgbClr val="745B78"/>
                </a:solidFill>
                <a:latin typeface="Times New Roman"/>
                <a:cs typeface="Times New Roman"/>
              </a:rPr>
              <a:t>n</a:t>
            </a:r>
            <a:r>
              <a:rPr dirty="0" smtClean="0" sz="1150" spc="0">
                <a:solidFill>
                  <a:srgbClr val="745B78"/>
                </a:solidFill>
                <a:latin typeface="Times New Roman"/>
                <a:cs typeface="Times New Roman"/>
              </a:rPr>
              <a:t> </a:t>
            </a:r>
            <a:r>
              <a:rPr dirty="0" smtClean="0" sz="1150" spc="139">
                <a:solidFill>
                  <a:srgbClr val="745B78"/>
                </a:solidFill>
                <a:latin typeface="Times New Roman"/>
                <a:cs typeface="Times New Roman"/>
              </a:rPr>
              <a:t> </a:t>
            </a:r>
            <a:r>
              <a:rPr dirty="0" smtClean="0" sz="950" spc="0">
                <a:solidFill>
                  <a:srgbClr val="996E9B"/>
                </a:solidFill>
                <a:latin typeface="Arial"/>
                <a:cs typeface="Arial"/>
              </a:rPr>
              <a:t>t</a:t>
            </a:r>
            <a:r>
              <a:rPr dirty="0" smtClean="0" sz="950" spc="0">
                <a:solidFill>
                  <a:srgbClr val="714178"/>
                </a:solidFill>
                <a:latin typeface="Arial"/>
                <a:cs typeface="Arial"/>
              </a:rPr>
              <a:t>h</a:t>
            </a:r>
            <a:r>
              <a:rPr dirty="0" smtClean="0" sz="950" spc="0">
                <a:solidFill>
                  <a:srgbClr val="745B78"/>
                </a:solidFill>
                <a:latin typeface="Arial"/>
                <a:cs typeface="Arial"/>
              </a:rPr>
              <a:t>e</a:t>
            </a:r>
            <a:r>
              <a:rPr dirty="0" smtClean="0" sz="950" spc="0">
                <a:solidFill>
                  <a:srgbClr val="745B78"/>
                </a:solidFill>
                <a:latin typeface="Arial"/>
                <a:cs typeface="Arial"/>
              </a:rPr>
              <a:t> </a:t>
            </a:r>
            <a:r>
              <a:rPr dirty="0" smtClean="0" sz="950" spc="9">
                <a:solidFill>
                  <a:srgbClr val="745B78"/>
                </a:solidFill>
                <a:latin typeface="Arial"/>
                <a:cs typeface="Arial"/>
              </a:rPr>
              <a:t> </a:t>
            </a:r>
            <a:r>
              <a:rPr dirty="0" smtClean="0" sz="950" spc="0">
                <a:solidFill>
                  <a:srgbClr val="787780"/>
                </a:solidFill>
                <a:latin typeface="Arial"/>
                <a:cs typeface="Arial"/>
              </a:rPr>
              <a:t>A</a:t>
            </a:r>
            <a:r>
              <a:rPr dirty="0" smtClean="0" sz="950" spc="0">
                <a:solidFill>
                  <a:srgbClr val="5B465E"/>
                </a:solidFill>
                <a:latin typeface="Arial"/>
                <a:cs typeface="Arial"/>
              </a:rPr>
              <a:t>P</a:t>
            </a:r>
            <a:r>
              <a:rPr dirty="0" smtClean="0" sz="950" spc="0">
                <a:solidFill>
                  <a:srgbClr val="745B78"/>
                </a:solidFill>
                <a:latin typeface="Arial"/>
                <a:cs typeface="Arial"/>
              </a:rPr>
              <a:t>P</a:t>
            </a:r>
            <a:r>
              <a:rPr dirty="0" smtClean="0" sz="950" spc="0">
                <a:solidFill>
                  <a:srgbClr val="996E9B"/>
                </a:solidFill>
                <a:latin typeface="Arial"/>
                <a:cs typeface="Arial"/>
              </a:rPr>
              <a:t>L</a:t>
            </a:r>
            <a:r>
              <a:rPr dirty="0" smtClean="0" sz="950" spc="0">
                <a:solidFill>
                  <a:srgbClr val="787780"/>
                </a:solidFill>
                <a:latin typeface="Arial"/>
                <a:cs typeface="Arial"/>
              </a:rPr>
              <a:t>Y</a:t>
            </a:r>
            <a:r>
              <a:rPr dirty="0" smtClean="0" sz="950" spc="0">
                <a:solidFill>
                  <a:srgbClr val="787780"/>
                </a:solidFill>
                <a:latin typeface="Arial"/>
                <a:cs typeface="Arial"/>
              </a:rPr>
              <a:t> </a:t>
            </a:r>
            <a:r>
              <a:rPr dirty="0" smtClean="0" sz="950" spc="114">
                <a:solidFill>
                  <a:srgbClr val="787780"/>
                </a:solidFill>
                <a:latin typeface="Arial"/>
                <a:cs typeface="Arial"/>
              </a:rPr>
              <a:t> </a:t>
            </a:r>
            <a:r>
              <a:rPr dirty="0" smtClean="0" sz="950" spc="0">
                <a:solidFill>
                  <a:srgbClr val="787780"/>
                </a:solidFill>
                <a:latin typeface="Arial"/>
                <a:cs typeface="Arial"/>
              </a:rPr>
              <a:t>c</a:t>
            </a:r>
            <a:r>
              <a:rPr dirty="0" smtClean="0" sz="950" spc="0">
                <a:solidFill>
                  <a:srgbClr val="996E9B"/>
                </a:solidFill>
                <a:latin typeface="Arial"/>
                <a:cs typeface="Arial"/>
              </a:rPr>
              <a:t>l</a:t>
            </a:r>
            <a:r>
              <a:rPr dirty="0" smtClean="0" sz="950" spc="0">
                <a:solidFill>
                  <a:srgbClr val="745B78"/>
                </a:solidFill>
                <a:latin typeface="Arial"/>
                <a:cs typeface="Arial"/>
              </a:rPr>
              <a:t>a</a:t>
            </a:r>
            <a:r>
              <a:rPr dirty="0" smtClean="0" sz="950" spc="0">
                <a:solidFill>
                  <a:srgbClr val="745B78"/>
                </a:solidFill>
                <a:latin typeface="Arial"/>
                <a:cs typeface="Arial"/>
              </a:rPr>
              <a:t>u</a:t>
            </a:r>
            <a:r>
              <a:rPr dirty="0" smtClean="0" sz="950" spc="0">
                <a:solidFill>
                  <a:srgbClr val="996E9B"/>
                </a:solidFill>
                <a:latin typeface="Arial"/>
                <a:cs typeface="Arial"/>
              </a:rPr>
              <a:t>s</a:t>
            </a:r>
            <a:r>
              <a:rPr dirty="0" smtClean="0" sz="950" spc="0">
                <a:solidFill>
                  <a:srgbClr val="745B78"/>
                </a:solidFill>
                <a:latin typeface="Arial"/>
                <a:cs typeface="Arial"/>
              </a:rPr>
              <a:t>e</a:t>
            </a:r>
            <a:r>
              <a:rPr dirty="0" smtClean="0" sz="950" spc="0">
                <a:solidFill>
                  <a:srgbClr val="9B6561"/>
                </a:solidFill>
                <a:latin typeface="Arial"/>
                <a:cs typeface="Arial"/>
              </a:rPr>
              <a:t>.</a:t>
            </a:r>
            <a:endParaRPr sz="950">
              <a:latin typeface="Arial"/>
              <a:cs typeface="Arial"/>
            </a:endParaRPr>
          </a:p>
          <a:p>
            <a:pPr marL="12700" marR="16438">
              <a:lnSpc>
                <a:spcPts val="1200"/>
              </a:lnSpc>
              <a:spcBef>
                <a:spcPts val="60"/>
              </a:spcBef>
            </a:pPr>
            <a:r>
              <a:rPr dirty="0" smtClean="0" sz="950" spc="0">
                <a:solidFill>
                  <a:srgbClr val="745B78"/>
                </a:solidFill>
                <a:latin typeface="Arial"/>
                <a:cs typeface="Arial"/>
              </a:rPr>
              <a:t>T</a:t>
            </a:r>
            <a:r>
              <a:rPr dirty="0" smtClean="0" sz="950" spc="0">
                <a:solidFill>
                  <a:srgbClr val="714178"/>
                </a:solidFill>
                <a:latin typeface="Arial"/>
                <a:cs typeface="Arial"/>
              </a:rPr>
              <a:t>h</a:t>
            </a:r>
            <a:r>
              <a:rPr dirty="0" smtClean="0" sz="950" spc="0">
                <a:solidFill>
                  <a:srgbClr val="914492"/>
                </a:solidFill>
                <a:latin typeface="Arial"/>
                <a:cs typeface="Arial"/>
              </a:rPr>
              <a:t>i</a:t>
            </a:r>
            <a:r>
              <a:rPr dirty="0" smtClean="0" sz="950" spc="0">
                <a:solidFill>
                  <a:srgbClr val="5B465E"/>
                </a:solidFill>
                <a:latin typeface="Arial"/>
                <a:cs typeface="Arial"/>
              </a:rPr>
              <a:t>s</a:t>
            </a:r>
            <a:r>
              <a:rPr dirty="0" smtClean="0" sz="950" spc="155">
                <a:solidFill>
                  <a:srgbClr val="5B465E"/>
                </a:solidFill>
                <a:latin typeface="Arial"/>
                <a:cs typeface="Arial"/>
              </a:rPr>
              <a:t> </a:t>
            </a:r>
            <a:r>
              <a:rPr dirty="0" smtClean="0" sz="950" spc="34">
                <a:solidFill>
                  <a:srgbClr val="996E9B"/>
                </a:solidFill>
                <a:latin typeface="Arial"/>
                <a:cs typeface="Arial"/>
              </a:rPr>
              <a:t>•</a:t>
            </a:r>
            <a:r>
              <a:rPr dirty="0" smtClean="0" sz="800" spc="0">
                <a:solidFill>
                  <a:srgbClr val="745B78"/>
                </a:solidFill>
                <a:latin typeface="Times New Roman"/>
                <a:cs typeface="Times New Roman"/>
              </a:rPr>
              <a:t>..-.</a:t>
            </a:r>
            <a:r>
              <a:rPr dirty="0" smtClean="0" sz="800" spc="0">
                <a:solidFill>
                  <a:srgbClr val="5B465E"/>
                </a:solidFill>
                <a:latin typeface="Times New Roman"/>
                <a:cs typeface="Times New Roman"/>
              </a:rPr>
              <a:t>.e</a:t>
            </a:r>
            <a:r>
              <a:rPr dirty="0" smtClean="0" sz="800" spc="0">
                <a:solidFill>
                  <a:srgbClr val="745B78"/>
                </a:solidFill>
                <a:latin typeface="Times New Roman"/>
                <a:cs typeface="Times New Roman"/>
              </a:rPr>
              <a:t>t...-</a:t>
            </a:r>
            <a:r>
              <a:rPr dirty="0" smtClean="0" sz="800" spc="0">
                <a:solidFill>
                  <a:srgbClr val="780E78"/>
                </a:solidFill>
                <a:latin typeface="Times New Roman"/>
                <a:cs typeface="Times New Roman"/>
              </a:rPr>
              <a:t>,</a:t>
            </a:r>
            <a:r>
              <a:rPr dirty="0" smtClean="0" sz="800" spc="0">
                <a:solidFill>
                  <a:srgbClr val="780E78"/>
                </a:solidFill>
                <a:latin typeface="Times New Roman"/>
                <a:cs typeface="Times New Roman"/>
              </a:rPr>
              <a:t> </a:t>
            </a:r>
            <a:r>
              <a:rPr dirty="0" smtClean="0" sz="800" spc="-79">
                <a:solidFill>
                  <a:srgbClr val="780E78"/>
                </a:solidFill>
                <a:latin typeface="Times New Roman"/>
                <a:cs typeface="Times New Roman"/>
              </a:rPr>
              <a:t> </a:t>
            </a:r>
            <a:r>
              <a:rPr dirty="0" smtClean="0" sz="800" spc="0">
                <a:solidFill>
                  <a:srgbClr val="996E9B"/>
                </a:solidFill>
                <a:latin typeface="Times New Roman"/>
                <a:cs typeface="Times New Roman"/>
              </a:rPr>
              <a:t>•</a:t>
            </a:r>
            <a:r>
              <a:rPr dirty="0" smtClean="0" sz="800" spc="-32">
                <a:solidFill>
                  <a:srgbClr val="996E9B"/>
                </a:solidFill>
                <a:latin typeface="Times New Roman"/>
                <a:cs typeface="Times New Roman"/>
              </a:rPr>
              <a:t> </a:t>
            </a:r>
            <a:r>
              <a:rPr dirty="0" smtClean="0" sz="650" spc="0">
                <a:solidFill>
                  <a:srgbClr val="745B78"/>
                </a:solidFill>
                <a:latin typeface="Arial"/>
                <a:cs typeface="Arial"/>
              </a:rPr>
              <a:t>.-</a:t>
            </a:r>
            <a:r>
              <a:rPr dirty="0" smtClean="0" sz="650" spc="0">
                <a:solidFill>
                  <a:srgbClr val="745B78"/>
                </a:solidFill>
                <a:latin typeface="Arial"/>
                <a:cs typeface="Arial"/>
              </a:rPr>
              <a:t>lt-'</a:t>
            </a:r>
            <a:r>
              <a:rPr dirty="0" smtClean="0" sz="650" spc="0">
                <a:solidFill>
                  <a:srgbClr val="5B465E"/>
                </a:solidFill>
                <a:latin typeface="Arial"/>
                <a:cs typeface="Arial"/>
              </a:rPr>
              <a:t>e</a:t>
            </a:r>
            <a:r>
              <a:rPr dirty="0" smtClean="0" sz="650" spc="0">
                <a:solidFill>
                  <a:srgbClr val="5B465E"/>
                </a:solidFill>
                <a:latin typeface="Arial"/>
                <a:cs typeface="Arial"/>
              </a:rPr>
              <a:t>   </a:t>
            </a:r>
            <a:r>
              <a:rPr dirty="0" smtClean="0" sz="650" spc="-75">
                <a:solidFill>
                  <a:srgbClr val="5B465E"/>
                </a:solidFill>
                <a:latin typeface="Arial"/>
                <a:cs typeface="Arial"/>
              </a:rPr>
              <a:t> </a:t>
            </a:r>
            <a:r>
              <a:rPr dirty="0" smtClean="0" sz="950" spc="0">
                <a:solidFill>
                  <a:srgbClr val="745B78"/>
                </a:solidFill>
                <a:latin typeface="Arial"/>
                <a:cs typeface="Arial"/>
              </a:rPr>
              <a:t>M</a:t>
            </a:r>
            <a:r>
              <a:rPr dirty="0" smtClean="0" sz="950" spc="0">
                <a:solidFill>
                  <a:srgbClr val="714178"/>
                </a:solidFill>
                <a:latin typeface="Arial"/>
                <a:cs typeface="Arial"/>
              </a:rPr>
              <a:t>u</a:t>
            </a:r>
            <a:r>
              <a:rPr dirty="0" smtClean="0" sz="950" spc="0">
                <a:solidFill>
                  <a:srgbClr val="996E9B"/>
                </a:solidFill>
                <a:latin typeface="Arial"/>
                <a:cs typeface="Arial"/>
              </a:rPr>
              <a:t>!</a:t>
            </a:r>
            <a:r>
              <a:rPr dirty="0" smtClean="0" sz="950" spc="0">
                <a:solidFill>
                  <a:srgbClr val="745B78"/>
                </a:solidFill>
                <a:latin typeface="Arial"/>
                <a:cs typeface="Arial"/>
              </a:rPr>
              <a:t>!!:</a:t>
            </a:r>
            <a:r>
              <a:rPr dirty="0" smtClean="0" sz="950" spc="0">
                <a:solidFill>
                  <a:srgbClr val="862B86"/>
                </a:solidFill>
                <a:latin typeface="Arial"/>
                <a:cs typeface="Arial"/>
              </a:rPr>
              <a:t>i</a:t>
            </a:r>
            <a:r>
              <a:rPr dirty="0" smtClean="0" sz="950" spc="0">
                <a:solidFill>
                  <a:srgbClr val="745B78"/>
                </a:solidFill>
                <a:latin typeface="Arial"/>
                <a:cs typeface="Arial"/>
              </a:rPr>
              <a:t>L</a:t>
            </a:r>
            <a:r>
              <a:rPr dirty="0" smtClean="0" sz="950" spc="0">
                <a:solidFill>
                  <a:srgbClr val="745B78"/>
                </a:solidFill>
                <a:latin typeface="Arial"/>
                <a:cs typeface="Arial"/>
              </a:rPr>
              <a:t>o</a:t>
            </a:r>
            <a:r>
              <a:rPr dirty="0" smtClean="0" sz="950" spc="0">
                <a:solidFill>
                  <a:srgbClr val="5B465E"/>
                </a:solidFill>
                <a:latin typeface="Arial"/>
                <a:cs typeface="Arial"/>
              </a:rPr>
              <a:t>a</a:t>
            </a:r>
            <a:r>
              <a:rPr dirty="0" smtClean="0" sz="950" spc="0">
                <a:solidFill>
                  <a:srgbClr val="745B78"/>
                </a:solidFill>
                <a:latin typeface="Arial"/>
                <a:cs typeface="Arial"/>
              </a:rPr>
              <a:t>d</a:t>
            </a:r>
            <a:r>
              <a:rPr dirty="0" smtClean="0" sz="950" spc="0">
                <a:solidFill>
                  <a:srgbClr val="745B78"/>
                </a:solidFill>
                <a:latin typeface="Arial"/>
                <a:cs typeface="Arial"/>
              </a:rPr>
              <a:t> </a:t>
            </a:r>
            <a:r>
              <a:rPr dirty="0" smtClean="0" sz="950" spc="79">
                <a:solidFill>
                  <a:srgbClr val="745B78"/>
                </a:solidFill>
                <a:latin typeface="Arial"/>
                <a:cs typeface="Arial"/>
              </a:rPr>
              <a:t> </a:t>
            </a:r>
            <a:r>
              <a:rPr dirty="0" smtClean="0" sz="950" spc="0">
                <a:solidFill>
                  <a:srgbClr val="5B465E"/>
                </a:solidFill>
                <a:latin typeface="Arial"/>
                <a:cs typeface="Arial"/>
              </a:rPr>
              <a:t>t</a:t>
            </a:r>
            <a:r>
              <a:rPr dirty="0" smtClean="0" sz="950" spc="0">
                <a:solidFill>
                  <a:srgbClr val="745B78"/>
                </a:solidFill>
                <a:latin typeface="Arial"/>
                <a:cs typeface="Arial"/>
              </a:rPr>
              <a:t>o</a:t>
            </a:r>
            <a:r>
              <a:rPr dirty="0" smtClean="0" sz="950" spc="0">
                <a:solidFill>
                  <a:srgbClr val="745B78"/>
                </a:solidFill>
                <a:latin typeface="Arial"/>
                <a:cs typeface="Arial"/>
              </a:rPr>
              <a:t>  </a:t>
            </a:r>
            <a:r>
              <a:rPr dirty="0" smtClean="0" sz="950" spc="-39">
                <a:solidFill>
                  <a:srgbClr val="745B78"/>
                </a:solidFill>
                <a:latin typeface="Arial"/>
                <a:cs typeface="Arial"/>
              </a:rPr>
              <a:t> </a:t>
            </a:r>
            <a:r>
              <a:rPr dirty="0" smtClean="0" sz="1050" spc="0">
                <a:solidFill>
                  <a:srgbClr val="745B78"/>
                </a:solidFill>
                <a:latin typeface="Arial"/>
                <a:cs typeface="Arial"/>
              </a:rPr>
              <a:t>f!</a:t>
            </a:r>
            <a:r>
              <a:rPr dirty="0" smtClean="0" sz="1050" spc="0">
                <a:solidFill>
                  <a:srgbClr val="745B78"/>
                </a:solidFill>
                <a:latin typeface="Arial"/>
                <a:cs typeface="Arial"/>
              </a:rPr>
              <a:t>:n</a:t>
            </a:r>
            <a:r>
              <a:rPr dirty="0" smtClean="0" sz="1050" spc="0">
                <a:solidFill>
                  <a:srgbClr val="996E9B"/>
                </a:solidFill>
                <a:latin typeface="Arial"/>
                <a:cs typeface="Arial"/>
              </a:rPr>
              <a:t>!</a:t>
            </a:r>
            <a:r>
              <a:rPr dirty="0" smtClean="0" sz="1050" spc="0">
                <a:solidFill>
                  <a:srgbClr val="5B465E"/>
                </a:solidFill>
                <a:latin typeface="Arial"/>
                <a:cs typeface="Arial"/>
              </a:rPr>
              <a:t>s</a:t>
            </a:r>
            <a:r>
              <a:rPr dirty="0" smtClean="0" sz="1050" spc="0">
                <a:solidFill>
                  <a:srgbClr val="745B78"/>
                </a:solidFill>
                <a:latin typeface="Arial"/>
                <a:cs typeface="Arial"/>
              </a:rPr>
              <a:t>h</a:t>
            </a:r>
            <a:r>
              <a:rPr dirty="0" smtClean="0" sz="1050" spc="0">
                <a:solidFill>
                  <a:srgbClr val="745B78"/>
                </a:solidFill>
                <a:latin typeface="Arial"/>
                <a:cs typeface="Arial"/>
              </a:rPr>
              <a:t>  </a:t>
            </a:r>
            <a:r>
              <a:rPr dirty="0" smtClean="0" sz="1050" spc="-119">
                <a:solidFill>
                  <a:srgbClr val="745B78"/>
                </a:solidFill>
                <a:latin typeface="Arial"/>
                <a:cs typeface="Arial"/>
              </a:rPr>
              <a:t> </a:t>
            </a:r>
            <a:r>
              <a:rPr dirty="0" smtClean="0" sz="950" spc="0">
                <a:solidFill>
                  <a:srgbClr val="5B465E"/>
                </a:solidFill>
                <a:latin typeface="Arial"/>
                <a:cs typeface="Arial"/>
              </a:rPr>
              <a:t>t</a:t>
            </a:r>
            <a:r>
              <a:rPr dirty="0" smtClean="0" sz="950" spc="0">
                <a:solidFill>
                  <a:srgbClr val="745B78"/>
                </a:solidFill>
                <a:latin typeface="Arial"/>
                <a:cs typeface="Arial"/>
              </a:rPr>
              <a:t>h</a:t>
            </a:r>
            <a:r>
              <a:rPr dirty="0" smtClean="0" sz="950" spc="0">
                <a:solidFill>
                  <a:srgbClr val="5B465E"/>
                </a:solidFill>
                <a:latin typeface="Arial"/>
                <a:cs typeface="Arial"/>
              </a:rPr>
              <a:t>e</a:t>
            </a:r>
            <a:r>
              <a:rPr dirty="0" smtClean="0" sz="950" spc="117">
                <a:solidFill>
                  <a:srgbClr val="5B465E"/>
                </a:solidFill>
                <a:latin typeface="Arial"/>
                <a:cs typeface="Arial"/>
              </a:rPr>
              <a:t> </a:t>
            </a:r>
            <a:r>
              <a:rPr dirty="0" smtClean="0" sz="950" spc="0">
                <a:solidFill>
                  <a:srgbClr val="787780"/>
                </a:solidFill>
                <a:latin typeface="Arial"/>
                <a:cs typeface="Arial"/>
              </a:rPr>
              <a:t>l</a:t>
            </a:r>
            <a:r>
              <a:rPr dirty="0" smtClean="0" sz="950" spc="0">
                <a:solidFill>
                  <a:srgbClr val="745B78"/>
                </a:solidFill>
                <a:latin typeface="Arial"/>
                <a:cs typeface="Arial"/>
              </a:rPr>
              <a:t>\</a:t>
            </a:r>
            <a:r>
              <a:rPr dirty="0" smtClean="0" sz="950" spc="0">
                <a:solidFill>
                  <a:srgbClr val="745B78"/>
                </a:solidFill>
                <a:latin typeface="Arial"/>
                <a:cs typeface="Arial"/>
              </a:rPr>
              <a:t>P</a:t>
            </a:r>
            <a:r>
              <a:rPr dirty="0" smtClean="0" sz="950" spc="0">
                <a:solidFill>
                  <a:srgbClr val="5B465E"/>
                </a:solidFill>
                <a:latin typeface="Arial"/>
                <a:cs typeface="Arial"/>
              </a:rPr>
              <a:t>D</a:t>
            </a:r>
            <a:r>
              <a:rPr dirty="0" smtClean="0" sz="950" spc="0">
                <a:solidFill>
                  <a:srgbClr val="5B2862"/>
                </a:solidFill>
                <a:latin typeface="Arial"/>
                <a:cs typeface="Arial"/>
              </a:rPr>
              <a:t>L</a:t>
            </a:r>
            <a:r>
              <a:rPr dirty="0" smtClean="0" sz="950" spc="0">
                <a:solidFill>
                  <a:srgbClr val="787780"/>
                </a:solidFill>
                <a:latin typeface="Arial"/>
                <a:cs typeface="Arial"/>
              </a:rPr>
              <a:t>Y</a:t>
            </a:r>
            <a:r>
              <a:rPr dirty="0" smtClean="0" sz="950" spc="0">
                <a:solidFill>
                  <a:srgbClr val="787780"/>
                </a:solidFill>
                <a:latin typeface="Arial"/>
                <a:cs typeface="Arial"/>
              </a:rPr>
              <a:t>  </a:t>
            </a:r>
            <a:r>
              <a:rPr dirty="0" smtClean="0" sz="950" spc="-75">
                <a:solidFill>
                  <a:srgbClr val="787780"/>
                </a:solidFill>
                <a:latin typeface="Arial"/>
                <a:cs typeface="Arial"/>
              </a:rPr>
              <a:t> </a:t>
            </a:r>
            <a:r>
              <a:rPr dirty="0" smtClean="0" sz="1050" spc="0">
                <a:solidFill>
                  <a:srgbClr val="745B78"/>
                </a:solidFill>
                <a:latin typeface="Arial"/>
                <a:cs typeface="Arial"/>
              </a:rPr>
              <a:t>c</a:t>
            </a:r>
            <a:r>
              <a:rPr dirty="0" smtClean="0" sz="1050" spc="0">
                <a:solidFill>
                  <a:srgbClr val="745B78"/>
                </a:solidFill>
                <a:latin typeface="Arial"/>
                <a:cs typeface="Arial"/>
              </a:rPr>
              <a:t>p</a:t>
            </a:r>
            <a:r>
              <a:rPr dirty="0" smtClean="0" sz="1050" spc="0">
                <a:solidFill>
                  <a:srgbClr val="5B465E"/>
                </a:solidFill>
                <a:latin typeface="Arial"/>
                <a:cs typeface="Arial"/>
              </a:rPr>
              <a:t>e</a:t>
            </a:r>
            <a:r>
              <a:rPr dirty="0" smtClean="0" sz="1050" spc="0">
                <a:solidFill>
                  <a:srgbClr val="745B78"/>
                </a:solidFill>
                <a:latin typeface="Arial"/>
                <a:cs typeface="Arial"/>
              </a:rPr>
              <a:t>r-</a:t>
            </a:r>
            <a:r>
              <a:rPr dirty="0" smtClean="0" sz="1050" spc="0">
                <a:solidFill>
                  <a:srgbClr val="5B465E"/>
                </a:solidFill>
                <a:latin typeface="Arial"/>
                <a:cs typeface="Arial"/>
              </a:rPr>
              <a:t>.a</a:t>
            </a:r>
            <a:r>
              <a:rPr dirty="0" smtClean="0" sz="1050" spc="-39">
                <a:solidFill>
                  <a:srgbClr val="5B465E"/>
                </a:solidFill>
                <a:latin typeface="Arial"/>
                <a:cs typeface="Arial"/>
              </a:rPr>
              <a:t> </a:t>
            </a:r>
            <a:r>
              <a:rPr dirty="0" smtClean="0" sz="1050" spc="0">
                <a:solidFill>
                  <a:srgbClr val="745B78"/>
                </a:solidFill>
                <a:latin typeface="Arial"/>
                <a:cs typeface="Arial"/>
              </a:rPr>
              <a:t>t</a:t>
            </a:r>
            <a:r>
              <a:rPr dirty="0" smtClean="0" sz="1050" spc="0">
                <a:solidFill>
                  <a:srgbClr val="862B86"/>
                </a:solidFill>
                <a:latin typeface="Arial"/>
                <a:cs typeface="Arial"/>
              </a:rPr>
              <a:t>i</a:t>
            </a:r>
            <a:r>
              <a:rPr dirty="0" smtClean="0" sz="1050" spc="0">
                <a:solidFill>
                  <a:srgbClr val="745B78"/>
                </a:solidFill>
                <a:latin typeface="Arial"/>
                <a:cs typeface="Arial"/>
              </a:rPr>
              <a:t>o</a:t>
            </a:r>
            <a:r>
              <a:rPr dirty="0" smtClean="0" sz="1050" spc="0">
                <a:solidFill>
                  <a:srgbClr val="745B78"/>
                </a:solidFill>
                <a:latin typeface="Arial"/>
                <a:cs typeface="Arial"/>
              </a:rPr>
              <a:t>rr</a:t>
            </a:r>
            <a:r>
              <a:rPr dirty="0" smtClean="0" sz="1050" spc="0">
                <a:solidFill>
                  <a:srgbClr val="5B465E"/>
                </a:solidFill>
                <a:latin typeface="Arial"/>
                <a:cs typeface="Arial"/>
              </a:rPr>
              <a:t>s</a:t>
            </a:r>
            <a:r>
              <a:rPr dirty="0" smtClean="0" sz="1050" spc="0">
                <a:solidFill>
                  <a:srgbClr val="5B465E"/>
                </a:solidFill>
                <a:latin typeface="Arial"/>
                <a:cs typeface="Arial"/>
              </a:rPr>
              <a:t> </a:t>
            </a:r>
            <a:r>
              <a:rPr dirty="0" smtClean="0" sz="1050" spc="64">
                <a:solidFill>
                  <a:srgbClr val="5B465E"/>
                </a:solidFill>
                <a:latin typeface="Arial"/>
                <a:cs typeface="Arial"/>
              </a:rPr>
              <a:t> </a:t>
            </a:r>
            <a:r>
              <a:rPr dirty="0" smtClean="0" sz="1050" spc="0">
                <a:solidFill>
                  <a:srgbClr val="9B6561"/>
                </a:solidFill>
                <a:latin typeface="Arial"/>
                <a:cs typeface="Arial"/>
              </a:rPr>
              <a:t>·</a:t>
            </a:r>
            <a:r>
              <a:rPr dirty="0" smtClean="0" sz="1050" spc="0">
                <a:solidFill>
                  <a:srgbClr val="787780"/>
                </a:solidFill>
                <a:latin typeface="Segoe UI"/>
                <a:cs typeface="Segoe UI"/>
              </a:rPr>
              <a:t>�</a:t>
            </a:r>
            <a:r>
              <a:rPr dirty="0" smtClean="0" sz="1050" spc="0">
                <a:solidFill>
                  <a:srgbClr val="787780"/>
                </a:solidFill>
                <a:latin typeface="Arial"/>
                <a:cs typeface="Arial"/>
              </a:rPr>
              <a:t>.</a:t>
            </a:r>
            <a:r>
              <a:rPr dirty="0" smtClean="0" sz="1050" spc="0">
                <a:solidFill>
                  <a:srgbClr val="745B78"/>
                </a:solidFill>
                <a:latin typeface="Arial"/>
                <a:cs typeface="Arial"/>
              </a:rPr>
              <a:t>d</a:t>
            </a:r>
            <a:r>
              <a:rPr dirty="0" smtClean="0" sz="1050" spc="0">
                <a:solidFill>
                  <a:srgbClr val="745B78"/>
                </a:solidFill>
                <a:latin typeface="Arial"/>
                <a:cs typeface="Arial"/>
              </a:rPr>
              <a:t>t</a:t>
            </a:r>
            <a:r>
              <a:rPr dirty="0" smtClean="0" sz="1050" spc="0">
                <a:solidFill>
                  <a:srgbClr val="714178"/>
                </a:solidFill>
                <a:latin typeface="Arial"/>
                <a:cs typeface="Arial"/>
              </a:rPr>
              <a:t>h</a:t>
            </a:r>
            <a:r>
              <a:rPr dirty="0" smtClean="0" sz="1050" spc="0">
                <a:solidFill>
                  <a:srgbClr val="714178"/>
                </a:solidFill>
                <a:latin typeface="Arial"/>
                <a:cs typeface="Arial"/>
              </a:rPr>
              <a:t> </a:t>
            </a:r>
            <a:r>
              <a:rPr dirty="0" smtClean="0" sz="1050" spc="134">
                <a:solidFill>
                  <a:srgbClr val="714178"/>
                </a:solidFill>
                <a:latin typeface="Arial"/>
                <a:cs typeface="Arial"/>
              </a:rPr>
              <a:t> </a:t>
            </a:r>
            <a:r>
              <a:rPr dirty="0" smtClean="0" sz="1050" spc="0">
                <a:solidFill>
                  <a:srgbClr val="745B78"/>
                </a:solidFill>
                <a:latin typeface="Arial"/>
                <a:cs typeface="Arial"/>
              </a:rPr>
              <a:t>t</a:t>
            </a:r>
            <a:r>
              <a:rPr dirty="0" smtClean="0" sz="1050" spc="0">
                <a:solidFill>
                  <a:srgbClr val="714178"/>
                </a:solidFill>
                <a:latin typeface="Arial"/>
                <a:cs typeface="Arial"/>
              </a:rPr>
              <a:t>h</a:t>
            </a:r>
            <a:r>
              <a:rPr dirty="0" smtClean="0" sz="1050" spc="0">
                <a:solidFill>
                  <a:srgbClr val="5B465E"/>
                </a:solidFill>
                <a:latin typeface="Arial"/>
                <a:cs typeface="Arial"/>
              </a:rPr>
              <a:t>e</a:t>
            </a:r>
            <a:r>
              <a:rPr dirty="0" smtClean="0" sz="1050" spc="193">
                <a:solidFill>
                  <a:srgbClr val="5B465E"/>
                </a:solidFill>
                <a:latin typeface="Arial"/>
                <a:cs typeface="Arial"/>
              </a:rPr>
              <a:t> </a:t>
            </a:r>
            <a:r>
              <a:rPr dirty="0" smtClean="0" sz="1050" spc="0">
                <a:solidFill>
                  <a:srgbClr val="5B465E"/>
                </a:solidFill>
                <a:latin typeface="Arial"/>
                <a:cs typeface="Arial"/>
              </a:rPr>
              <a:t>c</a:t>
            </a:r>
            <a:r>
              <a:rPr dirty="0" smtClean="0" sz="1050" spc="0">
                <a:solidFill>
                  <a:srgbClr val="745B78"/>
                </a:solidFill>
                <a:latin typeface="Arial"/>
                <a:cs typeface="Arial"/>
              </a:rPr>
              <a:t>h</a:t>
            </a:r>
            <a:r>
              <a:rPr dirty="0" smtClean="0" sz="1050" spc="0">
                <a:solidFill>
                  <a:srgbClr val="5B465E"/>
                </a:solidFill>
                <a:latin typeface="Arial"/>
                <a:cs typeface="Arial"/>
              </a:rPr>
              <a:t>.a</a:t>
            </a:r>
            <a:r>
              <a:rPr dirty="0" smtClean="0" sz="1050" spc="0">
                <a:solidFill>
                  <a:srgbClr val="745B78"/>
                </a:solidFill>
                <a:latin typeface="Arial"/>
                <a:cs typeface="Arial"/>
              </a:rPr>
              <a:t>rig</a:t>
            </a:r>
            <a:r>
              <a:rPr dirty="0" smtClean="0" sz="1050" spc="0">
                <a:solidFill>
                  <a:srgbClr val="5B465E"/>
                </a:solidFill>
                <a:latin typeface="Arial"/>
                <a:cs typeface="Arial"/>
              </a:rPr>
              <a:t>e</a:t>
            </a:r>
            <a:r>
              <a:rPr dirty="0" smtClean="0" sz="1050" spc="0">
                <a:solidFill>
                  <a:srgbClr val="5B465E"/>
                </a:solidFill>
                <a:latin typeface="Arial"/>
                <a:cs typeface="Arial"/>
              </a:rPr>
              <a:t>s</a:t>
            </a:r>
            <a:r>
              <a:rPr dirty="0" smtClean="0" sz="1050" spc="0">
                <a:solidFill>
                  <a:srgbClr val="5B465E"/>
                </a:solidFill>
                <a:latin typeface="Arial"/>
                <a:cs typeface="Arial"/>
              </a:rPr>
              <a:t> </a:t>
            </a:r>
            <a:r>
              <a:rPr dirty="0" smtClean="0" sz="1050" spc="134">
                <a:solidFill>
                  <a:srgbClr val="5B465E"/>
                </a:solidFill>
                <a:latin typeface="Arial"/>
                <a:cs typeface="Arial"/>
              </a:rPr>
              <a:t> </a:t>
            </a:r>
            <a:r>
              <a:rPr dirty="0" smtClean="0" sz="950" spc="0">
                <a:solidFill>
                  <a:srgbClr val="5B465E"/>
                </a:solidFill>
                <a:latin typeface="Arial"/>
                <a:cs typeface="Arial"/>
              </a:rPr>
              <a:t>t</a:t>
            </a:r>
            <a:r>
              <a:rPr dirty="0" smtClean="0" sz="950" spc="0">
                <a:solidFill>
                  <a:srgbClr val="745B78"/>
                </a:solidFill>
                <a:latin typeface="Arial"/>
                <a:cs typeface="Arial"/>
              </a:rPr>
              <a:t>o</a:t>
            </a:r>
            <a:endParaRPr sz="950">
              <a:latin typeface="Arial"/>
              <a:cs typeface="Arial"/>
            </a:endParaRPr>
          </a:p>
          <a:p>
            <a:pPr marL="30892" marR="16438">
              <a:lnSpc>
                <a:spcPct val="95825"/>
              </a:lnSpc>
              <a:spcBef>
                <a:spcPts val="14"/>
              </a:spcBef>
            </a:pPr>
            <a:r>
              <a:rPr dirty="0" smtClean="0" sz="1050">
                <a:solidFill>
                  <a:srgbClr val="745B78"/>
                </a:solidFill>
                <a:latin typeface="Arial"/>
                <a:cs typeface="Arial"/>
              </a:rPr>
              <a:t>t1</a:t>
            </a:r>
            <a:r>
              <a:rPr dirty="0" smtClean="0" sz="1050">
                <a:solidFill>
                  <a:srgbClr val="745B78"/>
                </a:solidFill>
                <a:latin typeface="Arial"/>
                <a:cs typeface="Arial"/>
              </a:rPr>
              <a:t>,</a:t>
            </a:r>
            <a:r>
              <a:rPr dirty="0" smtClean="0" sz="1050">
                <a:solidFill>
                  <a:srgbClr val="A091C7"/>
                </a:solidFill>
                <a:latin typeface="Arial"/>
                <a:cs typeface="Arial"/>
              </a:rPr>
              <a:t>1</a:t>
            </a:r>
            <a:r>
              <a:rPr dirty="0" smtClean="0" sz="1050">
                <a:solidFill>
                  <a:srgbClr val="745B78"/>
                </a:solidFill>
                <a:latin typeface="Arial"/>
                <a:cs typeface="Arial"/>
              </a:rPr>
              <a:t>e</a:t>
            </a:r>
            <a:r>
              <a:rPr dirty="0" smtClean="0" sz="1050">
                <a:solidFill>
                  <a:srgbClr val="745B78"/>
                </a:solidFill>
                <a:latin typeface="Arial"/>
                <a:cs typeface="Arial"/>
              </a:rPr>
              <a:t>  </a:t>
            </a:r>
            <a:r>
              <a:rPr dirty="0" smtClean="0" sz="1050" spc="-119">
                <a:solidFill>
                  <a:srgbClr val="745B78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745B78"/>
                </a:solidFill>
                <a:latin typeface="Arial"/>
                <a:cs typeface="Arial"/>
              </a:rPr>
              <a:t>d</a:t>
            </a:r>
            <a:r>
              <a:rPr dirty="0" smtClean="0" sz="1000" spc="0">
                <a:solidFill>
                  <a:srgbClr val="745B78"/>
                </a:solidFill>
                <a:latin typeface="Arial"/>
                <a:cs typeface="Arial"/>
              </a:rPr>
              <a:t>e</a:t>
            </a:r>
            <a:r>
              <a:rPr dirty="0" smtClean="0" sz="1000" spc="0">
                <a:solidFill>
                  <a:srgbClr val="745B78"/>
                </a:solidFill>
                <a:latin typeface="Arial"/>
                <a:cs typeface="Arial"/>
              </a:rPr>
              <a:t>s</a:t>
            </a:r>
            <a:r>
              <a:rPr dirty="0" smtClean="0" sz="1000" spc="0">
                <a:solidFill>
                  <a:srgbClr val="780E78"/>
                </a:solidFill>
                <a:latin typeface="Arial"/>
                <a:cs typeface="Arial"/>
              </a:rPr>
              <a:t>i</a:t>
            </a:r>
            <a:r>
              <a:rPr dirty="0" smtClean="0" sz="1000" spc="0">
                <a:solidFill>
                  <a:srgbClr val="745B78"/>
                </a:solidFill>
                <a:latin typeface="Arial"/>
                <a:cs typeface="Arial"/>
              </a:rPr>
              <a:t>q</a:t>
            </a:r>
            <a:r>
              <a:rPr dirty="0" smtClean="0" sz="1000" spc="0">
                <a:solidFill>
                  <a:srgbClr val="745B78"/>
                </a:solidFill>
                <a:latin typeface="Arial"/>
                <a:cs typeface="Arial"/>
              </a:rPr>
              <a:t>na</a:t>
            </a:r>
            <a:r>
              <a:rPr dirty="0" smtClean="0" sz="1000" spc="0">
                <a:solidFill>
                  <a:srgbClr val="745B78"/>
                </a:solidFill>
                <a:latin typeface="Arial"/>
                <a:cs typeface="Arial"/>
              </a:rPr>
              <a:t>t</a:t>
            </a:r>
            <a:r>
              <a:rPr dirty="0" smtClean="0" sz="1000" spc="0">
                <a:solidFill>
                  <a:srgbClr val="745B78"/>
                </a:solidFill>
                <a:latin typeface="Arial"/>
                <a:cs typeface="Arial"/>
              </a:rPr>
              <a:t>e</a:t>
            </a:r>
            <a:r>
              <a:rPr dirty="0" smtClean="0" sz="1000" spc="0">
                <a:solidFill>
                  <a:srgbClr val="745B78"/>
                </a:solidFill>
                <a:latin typeface="Arial"/>
                <a:cs typeface="Arial"/>
              </a:rPr>
              <a:t>d</a:t>
            </a:r>
            <a:r>
              <a:rPr dirty="0" smtClean="0" sz="1000" spc="0">
                <a:solidFill>
                  <a:srgbClr val="745B78"/>
                </a:solidFill>
                <a:latin typeface="Arial"/>
                <a:cs typeface="Arial"/>
              </a:rPr>
              <a:t> </a:t>
            </a:r>
            <a:r>
              <a:rPr dirty="0" smtClean="0" sz="1000" spc="89">
                <a:solidFill>
                  <a:srgbClr val="745B78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745B78"/>
                </a:solidFill>
                <a:latin typeface="Arial"/>
                <a:cs typeface="Arial"/>
              </a:rPr>
              <a:t>d</a:t>
            </a:r>
            <a:r>
              <a:rPr dirty="0" smtClean="0" sz="1000" spc="0">
                <a:solidFill>
                  <a:srgbClr val="745B78"/>
                </a:solidFill>
                <a:latin typeface="Arial"/>
                <a:cs typeface="Arial"/>
              </a:rPr>
              <a:t>a</a:t>
            </a:r>
            <a:r>
              <a:rPr dirty="0" smtClean="0" sz="1000" spc="0">
                <a:solidFill>
                  <a:srgbClr val="5B465E"/>
                </a:solidFill>
                <a:latin typeface="Arial"/>
                <a:cs typeface="Arial"/>
              </a:rPr>
              <a:t>t</a:t>
            </a:r>
            <a:r>
              <a:rPr dirty="0" smtClean="0" sz="1000" spc="0">
                <a:solidFill>
                  <a:srgbClr val="745B78"/>
                </a:solidFill>
                <a:latin typeface="Arial"/>
                <a:cs typeface="Arial"/>
              </a:rPr>
              <a:t>a</a:t>
            </a:r>
            <a:r>
              <a:rPr dirty="0" smtClean="0" sz="1000" spc="0">
                <a:solidFill>
                  <a:srgbClr val="745B78"/>
                </a:solidFill>
                <a:latin typeface="Arial"/>
                <a:cs typeface="Arial"/>
              </a:rPr>
              <a:t>ba</a:t>
            </a:r>
            <a:r>
              <a:rPr dirty="0" smtClean="0" sz="1000" spc="0">
                <a:solidFill>
                  <a:srgbClr val="745B78"/>
                </a:solidFill>
                <a:latin typeface="Arial"/>
                <a:cs typeface="Arial"/>
              </a:rPr>
              <a:t>s</a:t>
            </a:r>
            <a:r>
              <a:rPr dirty="0" smtClean="0" sz="1000" spc="0">
                <a:solidFill>
                  <a:srgbClr val="745B78"/>
                </a:solidFill>
                <a:latin typeface="Arial"/>
                <a:cs typeface="Arial"/>
              </a:rPr>
              <a:t>e</a:t>
            </a:r>
            <a:r>
              <a:rPr dirty="0" smtClean="0" sz="1000" spc="0">
                <a:solidFill>
                  <a:srgbClr val="745B78"/>
                </a:solidFill>
                <a:latin typeface="Arial"/>
                <a:cs typeface="Arial"/>
              </a:rPr>
              <a:t>s</a:t>
            </a:r>
            <a:r>
              <a:rPr dirty="0" smtClean="0" sz="1000" spc="0">
                <a:solidFill>
                  <a:srgbClr val="745B78"/>
                </a:solidFill>
                <a:latin typeface="Arial"/>
                <a:cs typeface="Arial"/>
              </a:rPr>
              <a:t> </a:t>
            </a:r>
            <a:r>
              <a:rPr dirty="0" smtClean="0" sz="1000" spc="89">
                <a:solidFill>
                  <a:srgbClr val="745B78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745B78"/>
                </a:solidFill>
                <a:latin typeface="Arial"/>
                <a:cs typeface="Arial"/>
              </a:rPr>
              <a:t>a</a:t>
            </a:r>
            <a:r>
              <a:rPr dirty="0" smtClean="0" sz="1000" spc="0">
                <a:solidFill>
                  <a:srgbClr val="745B78"/>
                </a:solidFill>
                <a:latin typeface="Arial"/>
                <a:cs typeface="Arial"/>
              </a:rPr>
              <a:t>n</a:t>
            </a:r>
            <a:r>
              <a:rPr dirty="0" smtClean="0" sz="1000" spc="0">
                <a:solidFill>
                  <a:srgbClr val="745B78"/>
                </a:solidFill>
                <a:latin typeface="Arial"/>
                <a:cs typeface="Arial"/>
              </a:rPr>
              <a:t>d</a:t>
            </a:r>
            <a:r>
              <a:rPr dirty="0" smtClean="0" sz="1000" spc="253">
                <a:solidFill>
                  <a:srgbClr val="745B78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745B78"/>
                </a:solidFill>
                <a:latin typeface="Arial"/>
                <a:cs typeface="Arial"/>
              </a:rPr>
              <a:t>t</a:t>
            </a:r>
            <a:r>
              <a:rPr dirty="0" smtClean="0" sz="1000" spc="0">
                <a:solidFill>
                  <a:srgbClr val="745B78"/>
                </a:solidFill>
                <a:latin typeface="Arial"/>
                <a:cs typeface="Arial"/>
              </a:rPr>
              <a:t>a</a:t>
            </a:r>
            <a:r>
              <a:rPr dirty="0" smtClean="0" sz="1000" spc="0">
                <a:solidFill>
                  <a:srgbClr val="745B78"/>
                </a:solidFill>
                <a:latin typeface="Arial"/>
                <a:cs typeface="Arial"/>
              </a:rPr>
              <a:t>b</a:t>
            </a:r>
            <a:r>
              <a:rPr dirty="0" smtClean="0" sz="1000" spc="0">
                <a:solidFill>
                  <a:srgbClr val="996E9B"/>
                </a:solidFill>
                <a:latin typeface="Arial"/>
                <a:cs typeface="Arial"/>
              </a:rPr>
              <a:t>l</a:t>
            </a:r>
            <a:r>
              <a:rPr dirty="0" smtClean="0" sz="1000" spc="0">
                <a:solidFill>
                  <a:srgbClr val="745B78"/>
                </a:solidFill>
                <a:latin typeface="Arial"/>
                <a:cs typeface="Arial"/>
              </a:rPr>
              <a:t>e</a:t>
            </a:r>
            <a:r>
              <a:rPr dirty="0" smtClean="0" sz="1000" spc="0">
                <a:solidFill>
                  <a:srgbClr val="745B78"/>
                </a:solidFill>
                <a:latin typeface="Arial"/>
                <a:cs typeface="Arial"/>
              </a:rPr>
              <a:t>s</a:t>
            </a:r>
            <a:r>
              <a:rPr dirty="0" smtClean="0" sz="1000" spc="0">
                <a:solidFill>
                  <a:srgbClr val="9B6561"/>
                </a:solidFill>
                <a:latin typeface="Arial"/>
                <a:cs typeface="Arial"/>
              </a:rPr>
              <a:t>.</a:t>
            </a:r>
            <a:endParaRPr sz="1000">
              <a:latin typeface="Arial"/>
              <a:cs typeface="Arial"/>
            </a:endParaRPr>
          </a:p>
          <a:p>
            <a:pPr marL="12700" marR="231526">
              <a:lnSpc>
                <a:spcPts val="1326"/>
              </a:lnSpc>
              <a:spcBef>
                <a:spcPts val="110"/>
              </a:spcBef>
            </a:pPr>
            <a:r>
              <a:rPr dirty="0" smtClean="0" sz="1000" spc="0">
                <a:solidFill>
                  <a:srgbClr val="745B78"/>
                </a:solidFill>
                <a:latin typeface="Arial"/>
                <a:cs typeface="Arial"/>
              </a:rPr>
              <a:t>T</a:t>
            </a:r>
            <a:r>
              <a:rPr dirty="0" smtClean="0" sz="1000" spc="0">
                <a:solidFill>
                  <a:srgbClr val="714178"/>
                </a:solidFill>
                <a:latin typeface="Arial"/>
                <a:cs typeface="Arial"/>
              </a:rPr>
              <a:t>h</a:t>
            </a:r>
            <a:r>
              <a:rPr dirty="0" smtClean="0" sz="1000" spc="0">
                <a:solidFill>
                  <a:srgbClr val="862B86"/>
                </a:solidFill>
                <a:latin typeface="Arial"/>
                <a:cs typeface="Arial"/>
              </a:rPr>
              <a:t>i</a:t>
            </a:r>
            <a:r>
              <a:rPr dirty="0" smtClean="0" sz="1000" spc="0">
                <a:solidFill>
                  <a:srgbClr val="745B78"/>
                </a:solidFill>
                <a:latin typeface="Arial"/>
                <a:cs typeface="Arial"/>
              </a:rPr>
              <a:t>s</a:t>
            </a:r>
            <a:r>
              <a:rPr dirty="0" smtClean="0" sz="1000" spc="179">
                <a:solidFill>
                  <a:srgbClr val="745B78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745B78"/>
                </a:solidFill>
                <a:latin typeface="Arial"/>
                <a:cs typeface="Arial"/>
              </a:rPr>
              <a:t>d</a:t>
            </a:r>
            <a:r>
              <a:rPr dirty="0" smtClean="0" sz="1000" spc="0">
                <a:solidFill>
                  <a:srgbClr val="745B78"/>
                </a:solidFill>
                <a:latin typeface="Arial"/>
                <a:cs typeface="Arial"/>
              </a:rPr>
              <a:t>e</a:t>
            </a:r>
            <a:r>
              <a:rPr dirty="0" smtClean="0" sz="1000" spc="0">
                <a:solidFill>
                  <a:srgbClr val="714178"/>
                </a:solidFill>
                <a:latin typeface="Arial"/>
                <a:cs typeface="Arial"/>
              </a:rPr>
              <a:t>fi</a:t>
            </a:r>
            <a:r>
              <a:rPr dirty="0" smtClean="0" sz="1000" spc="0">
                <a:solidFill>
                  <a:srgbClr val="745B78"/>
                </a:solidFill>
                <a:latin typeface="Arial"/>
                <a:cs typeface="Arial"/>
              </a:rPr>
              <a:t>ne</a:t>
            </a:r>
            <a:r>
              <a:rPr dirty="0" smtClean="0" sz="1000" spc="0">
                <a:solidFill>
                  <a:srgbClr val="745B78"/>
                </a:solidFill>
                <a:latin typeface="Arial"/>
                <a:cs typeface="Arial"/>
              </a:rPr>
              <a:t>s</a:t>
            </a:r>
            <a:r>
              <a:rPr dirty="0" smtClean="0" sz="1000" spc="219">
                <a:solidFill>
                  <a:srgbClr val="745B78"/>
                </a:solidFill>
                <a:latin typeface="Arial"/>
                <a:cs typeface="Arial"/>
              </a:rPr>
              <a:t> </a:t>
            </a:r>
            <a:r>
              <a:rPr dirty="0" smtClean="0" sz="1150" spc="0" i="1">
                <a:solidFill>
                  <a:srgbClr val="745B78"/>
                </a:solidFill>
                <a:latin typeface="Times New Roman"/>
                <a:cs typeface="Times New Roman"/>
              </a:rPr>
              <a:t>a</a:t>
            </a:r>
            <a:r>
              <a:rPr dirty="0" smtClean="0" sz="1150" spc="0" i="1">
                <a:solidFill>
                  <a:srgbClr val="745B78"/>
                </a:solidFill>
                <a:latin typeface="Times New Roman"/>
                <a:cs typeface="Times New Roman"/>
              </a:rPr>
              <a:t> </a:t>
            </a:r>
            <a:r>
              <a:rPr dirty="0" smtClean="0" sz="1150" spc="172" i="1">
                <a:solidFill>
                  <a:srgbClr val="745B78"/>
                </a:solidFill>
                <a:latin typeface="Times New Roman"/>
                <a:cs typeface="Times New Roman"/>
              </a:rPr>
              <a:t> </a:t>
            </a:r>
            <a:r>
              <a:rPr dirty="0" smtClean="0" sz="1000" spc="0">
                <a:solidFill>
                  <a:srgbClr val="745B78"/>
                </a:solidFill>
                <a:latin typeface="Arial"/>
                <a:cs typeface="Arial"/>
              </a:rPr>
              <a:t>c</a:t>
            </a:r>
            <a:r>
              <a:rPr dirty="0" smtClean="0" sz="1000" spc="0">
                <a:solidFill>
                  <a:srgbClr val="745B78"/>
                </a:solidFill>
                <a:latin typeface="Arial"/>
                <a:cs typeface="Arial"/>
              </a:rPr>
              <a:t>o</a:t>
            </a:r>
            <a:r>
              <a:rPr dirty="0" smtClean="0" sz="1000" spc="0">
                <a:solidFill>
                  <a:srgbClr val="862B86"/>
                </a:solidFill>
                <a:latin typeface="Arial"/>
                <a:cs typeface="Arial"/>
              </a:rPr>
              <a:t>l</a:t>
            </a:r>
            <a:r>
              <a:rPr dirty="0" smtClean="0" sz="1000" spc="0">
                <a:solidFill>
                  <a:srgbClr val="745B78"/>
                </a:solidFill>
                <a:latin typeface="Arial"/>
                <a:cs typeface="Arial"/>
              </a:rPr>
              <a:t>u</a:t>
            </a:r>
            <a:r>
              <a:rPr dirty="0" smtClean="0" sz="1000" spc="0">
                <a:solidFill>
                  <a:srgbClr val="745B78"/>
                </a:solidFill>
                <a:latin typeface="Arial"/>
                <a:cs typeface="Arial"/>
              </a:rPr>
              <a:t>m</a:t>
            </a:r>
            <a:r>
              <a:rPr dirty="0" smtClean="0" sz="1000" spc="0">
                <a:solidFill>
                  <a:srgbClr val="714178"/>
                </a:solidFill>
                <a:latin typeface="Arial"/>
                <a:cs typeface="Arial"/>
              </a:rPr>
              <a:t>n</a:t>
            </a:r>
            <a:r>
              <a:rPr dirty="0" smtClean="0" sz="1000" spc="209">
                <a:solidFill>
                  <a:srgbClr val="714178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745B78"/>
                </a:solidFill>
                <a:latin typeface="Arial"/>
                <a:cs typeface="Arial"/>
              </a:rPr>
              <a:t>o</a:t>
            </a:r>
            <a:r>
              <a:rPr dirty="0" smtClean="0" sz="1000" spc="0">
                <a:solidFill>
                  <a:srgbClr val="745B78"/>
                </a:solidFill>
                <a:latin typeface="Arial"/>
                <a:cs typeface="Arial"/>
              </a:rPr>
              <a:t>f</a:t>
            </a:r>
            <a:r>
              <a:rPr dirty="0" smtClean="0" sz="1000" spc="0">
                <a:solidFill>
                  <a:srgbClr val="745B78"/>
                </a:solidFill>
                <a:latin typeface="Arial"/>
                <a:cs typeface="Arial"/>
              </a:rPr>
              <a:t> </a:t>
            </a:r>
            <a:r>
              <a:rPr dirty="0" smtClean="0" sz="1000" spc="-125">
                <a:solidFill>
                  <a:srgbClr val="745B78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745B78"/>
                </a:solidFill>
                <a:latin typeface="Arial"/>
                <a:cs typeface="Arial"/>
              </a:rPr>
              <a:t>t</a:t>
            </a:r>
            <a:r>
              <a:rPr dirty="0" smtClean="0" sz="1000" spc="0">
                <a:solidFill>
                  <a:srgbClr val="714178"/>
                </a:solidFill>
                <a:latin typeface="Arial"/>
                <a:cs typeface="Arial"/>
              </a:rPr>
              <a:t>h</a:t>
            </a:r>
            <a:r>
              <a:rPr dirty="0" smtClean="0" sz="1000" spc="0">
                <a:solidFill>
                  <a:srgbClr val="745B78"/>
                </a:solidFill>
                <a:latin typeface="Arial"/>
                <a:cs typeface="Arial"/>
              </a:rPr>
              <a:t>e</a:t>
            </a:r>
            <a:r>
              <a:rPr dirty="0" smtClean="0" sz="1000" spc="0">
                <a:solidFill>
                  <a:srgbClr val="A0A7D9"/>
                </a:solidFill>
                <a:latin typeface="Arial"/>
                <a:cs typeface="Arial"/>
              </a:rPr>
              <a:t>·</a:t>
            </a:r>
            <a:r>
              <a:rPr dirty="0" smtClean="0" sz="1000" spc="0">
                <a:solidFill>
                  <a:srgbClr val="A0A7D9"/>
                </a:solidFill>
                <a:latin typeface="Arial"/>
                <a:cs typeface="Arial"/>
              </a:rPr>
              <a:t> </a:t>
            </a:r>
            <a:r>
              <a:rPr dirty="0" smtClean="0" sz="1000" spc="54">
                <a:solidFill>
                  <a:srgbClr val="A0A7D9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745B78"/>
                </a:solidFill>
                <a:latin typeface="Arial"/>
                <a:cs typeface="Arial"/>
              </a:rPr>
              <a:t>d</a:t>
            </a:r>
            <a:r>
              <a:rPr dirty="0" smtClean="0" sz="1000" spc="0">
                <a:solidFill>
                  <a:srgbClr val="745B78"/>
                </a:solidFill>
                <a:latin typeface="Arial"/>
                <a:cs typeface="Arial"/>
              </a:rPr>
              <a:t>a</a:t>
            </a:r>
            <a:r>
              <a:rPr dirty="0" smtClean="0" sz="1000" spc="0">
                <a:solidFill>
                  <a:srgbClr val="745B78"/>
                </a:solidFill>
                <a:latin typeface="Arial"/>
                <a:cs typeface="Arial"/>
              </a:rPr>
              <a:t>t</a:t>
            </a:r>
            <a:r>
              <a:rPr dirty="0" smtClean="0" sz="1000" spc="0">
                <a:solidFill>
                  <a:srgbClr val="745B78"/>
                </a:solidFill>
                <a:latin typeface="Arial"/>
                <a:cs typeface="Arial"/>
              </a:rPr>
              <a:t>a</a:t>
            </a:r>
            <a:r>
              <a:rPr dirty="0" smtClean="0" sz="1000" spc="0">
                <a:solidFill>
                  <a:srgbClr val="745B78"/>
                </a:solidFill>
                <a:latin typeface="Arial"/>
                <a:cs typeface="Arial"/>
              </a:rPr>
              <a:t> </a:t>
            </a:r>
            <a:r>
              <a:rPr dirty="0" smtClean="0" sz="1000" spc="89">
                <a:solidFill>
                  <a:srgbClr val="745B78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745B78"/>
                </a:solidFill>
                <a:latin typeface="Arial"/>
                <a:cs typeface="Arial"/>
              </a:rPr>
              <a:t>s</a:t>
            </a:r>
            <a:r>
              <a:rPr dirty="0" smtClean="0" sz="1000" spc="0">
                <a:solidFill>
                  <a:srgbClr val="745B78"/>
                </a:solidFill>
                <a:latin typeface="Arial"/>
                <a:cs typeface="Arial"/>
              </a:rPr>
              <a:t>ou</a:t>
            </a:r>
            <a:r>
              <a:rPr dirty="0" smtClean="0" sz="1000" spc="0">
                <a:solidFill>
                  <a:srgbClr val="745B78"/>
                </a:solidFill>
                <a:latin typeface="Arial"/>
                <a:cs typeface="Arial"/>
              </a:rPr>
              <a:t>rr</a:t>
            </a:r>
            <a:r>
              <a:rPr dirty="0" smtClean="0" sz="1000" spc="0">
                <a:solidFill>
                  <a:srgbClr val="745B78"/>
                </a:solidFill>
                <a:latin typeface="Arial"/>
                <a:cs typeface="Arial"/>
              </a:rPr>
              <a:t>c</a:t>
            </a:r>
            <a:r>
              <a:rPr dirty="0" smtClean="0" sz="1000" spc="0">
                <a:solidFill>
                  <a:srgbClr val="745B78"/>
                </a:solidFill>
                <a:latin typeface="Arial"/>
                <a:cs typeface="Arial"/>
              </a:rPr>
              <a:t>e</a:t>
            </a:r>
            <a:r>
              <a:rPr dirty="0" smtClean="0" sz="1000" spc="0">
                <a:solidFill>
                  <a:srgbClr val="745B78"/>
                </a:solidFill>
                <a:latin typeface="Arial"/>
                <a:cs typeface="Arial"/>
              </a:rPr>
              <a:t> </a:t>
            </a:r>
            <a:r>
              <a:rPr dirty="0" smtClean="0" sz="1000" spc="89">
                <a:solidFill>
                  <a:srgbClr val="745B78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745B78"/>
                </a:solidFill>
                <a:latin typeface="Arial"/>
                <a:cs typeface="Arial"/>
              </a:rPr>
              <a:t>r</a:t>
            </a:r>
            <a:r>
              <a:rPr dirty="0" smtClean="0" sz="1000" spc="0">
                <a:solidFill>
                  <a:srgbClr val="745B78"/>
                </a:solidFill>
                <a:latin typeface="Arial"/>
                <a:cs typeface="Arial"/>
              </a:rPr>
              <a:t>e</a:t>
            </a:r>
            <a:r>
              <a:rPr dirty="0" smtClean="0" sz="1000" spc="0">
                <a:solidFill>
                  <a:srgbClr val="745B78"/>
                </a:solidFill>
                <a:latin typeface="Arial"/>
                <a:cs typeface="Arial"/>
              </a:rPr>
              <a:t>c</a:t>
            </a:r>
            <a:r>
              <a:rPr dirty="0" smtClean="0" sz="1000" spc="0">
                <a:solidFill>
                  <a:srgbClr val="745B78"/>
                </a:solidFill>
                <a:latin typeface="Arial"/>
                <a:cs typeface="Arial"/>
              </a:rPr>
              <a:t>o</a:t>
            </a:r>
            <a:r>
              <a:rPr dirty="0" smtClean="0" sz="1000" spc="0">
                <a:solidFill>
                  <a:srgbClr val="714178"/>
                </a:solidFill>
                <a:latin typeface="Arial"/>
                <a:cs typeface="Arial"/>
              </a:rPr>
              <a:t>r</a:t>
            </a:r>
            <a:r>
              <a:rPr dirty="0" smtClean="0" sz="1000" spc="0">
                <a:solidFill>
                  <a:srgbClr val="5B465E"/>
                </a:solidFill>
                <a:latin typeface="Arial"/>
                <a:cs typeface="Arial"/>
              </a:rPr>
              <a:t>d</a:t>
            </a:r>
            <a:r>
              <a:rPr dirty="0" smtClean="0" sz="1000" spc="0">
                <a:solidFill>
                  <a:srgbClr val="5B465E"/>
                </a:solidFill>
                <a:latin typeface="Arial"/>
                <a:cs typeface="Arial"/>
              </a:rPr>
              <a:t>  </a:t>
            </a:r>
            <a:r>
              <a:rPr dirty="0" smtClean="0" sz="1000" spc="-114">
                <a:solidFill>
                  <a:srgbClr val="5B465E"/>
                </a:solidFill>
                <a:latin typeface="Arial"/>
                <a:cs typeface="Arial"/>
              </a:rPr>
              <a:t> </a:t>
            </a:r>
            <a:r>
              <a:rPr dirty="0" smtClean="0" sz="1100" spc="0">
                <a:solidFill>
                  <a:srgbClr val="714178"/>
                </a:solidFill>
                <a:latin typeface="Times New Roman"/>
                <a:cs typeface="Times New Roman"/>
              </a:rPr>
              <a:t>th</a:t>
            </a:r>
            <a:r>
              <a:rPr dirty="0" smtClean="0" sz="1100" spc="0">
                <a:solidFill>
                  <a:srgbClr val="745B78"/>
                </a:solidFill>
                <a:latin typeface="Times New Roman"/>
                <a:cs typeface="Times New Roman"/>
              </a:rPr>
              <a:t>a</a:t>
            </a:r>
            <a:r>
              <a:rPr dirty="0" smtClean="0" sz="1100" spc="0">
                <a:solidFill>
                  <a:srgbClr val="5B465E"/>
                </a:solidFill>
                <a:latin typeface="Times New Roman"/>
                <a:cs typeface="Times New Roman"/>
              </a:rPr>
              <a:t>t</a:t>
            </a:r>
            <a:r>
              <a:rPr dirty="0" smtClean="0" sz="1100" spc="0">
                <a:solidFill>
                  <a:srgbClr val="5B465E"/>
                </a:solidFill>
                <a:latin typeface="Times New Roman"/>
                <a:cs typeface="Times New Roman"/>
              </a:rPr>
              <a:t> </a:t>
            </a:r>
            <a:r>
              <a:rPr dirty="0" smtClean="0" sz="1100" spc="-14">
                <a:solidFill>
                  <a:srgbClr val="5B465E"/>
                </a:solidFill>
                <a:latin typeface="Times New Roman"/>
                <a:cs typeface="Times New Roman"/>
              </a:rPr>
              <a:t> </a:t>
            </a:r>
            <a:r>
              <a:rPr dirty="0" smtClean="0" sz="1100" spc="0">
                <a:solidFill>
                  <a:srgbClr val="787780"/>
                </a:solidFill>
                <a:latin typeface="Arial"/>
                <a:cs typeface="Arial"/>
              </a:rPr>
              <a:t>w</a:t>
            </a:r>
            <a:r>
              <a:rPr dirty="0" smtClean="0" sz="1100" spc="0">
                <a:solidFill>
                  <a:srgbClr val="95579C"/>
                </a:solidFill>
                <a:latin typeface="Arial"/>
                <a:cs typeface="Arial"/>
              </a:rPr>
              <a:t>ill</a:t>
            </a:r>
            <a:r>
              <a:rPr dirty="0" smtClean="0" sz="1100" spc="157">
                <a:solidFill>
                  <a:srgbClr val="95579C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745B78"/>
                </a:solidFill>
                <a:latin typeface="Arial"/>
                <a:cs typeface="Arial"/>
              </a:rPr>
              <a:t>b</a:t>
            </a:r>
            <a:r>
              <a:rPr dirty="0" smtClean="0" sz="1000" spc="0">
                <a:solidFill>
                  <a:srgbClr val="745B78"/>
                </a:solidFill>
                <a:latin typeface="Arial"/>
                <a:cs typeface="Arial"/>
              </a:rPr>
              <a:t>e</a:t>
            </a:r>
            <a:r>
              <a:rPr dirty="0" smtClean="0" sz="1000" spc="321">
                <a:solidFill>
                  <a:srgbClr val="745B78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5B465E"/>
                </a:solidFill>
                <a:latin typeface="Arial"/>
                <a:cs typeface="Arial"/>
              </a:rPr>
              <a:t>s</a:t>
            </a:r>
            <a:r>
              <a:rPr dirty="0" smtClean="0" sz="1000" spc="0">
                <a:solidFill>
                  <a:srgbClr val="745B78"/>
                </a:solidFill>
                <a:latin typeface="Arial"/>
                <a:cs typeface="Arial"/>
              </a:rPr>
              <a:t>e</a:t>
            </a:r>
            <a:r>
              <a:rPr dirty="0" smtClean="0" sz="1000" spc="0">
                <a:solidFill>
                  <a:srgbClr val="745B78"/>
                </a:solidFill>
                <a:latin typeface="Arial"/>
                <a:cs typeface="Arial"/>
              </a:rPr>
              <a:t>n</a:t>
            </a:r>
            <a:r>
              <a:rPr dirty="0" smtClean="0" sz="1000" spc="0">
                <a:solidFill>
                  <a:srgbClr val="5B465E"/>
                </a:solidFill>
                <a:latin typeface="Arial"/>
                <a:cs typeface="Arial"/>
              </a:rPr>
              <a:t>t</a:t>
            </a:r>
            <a:r>
              <a:rPr dirty="0" smtClean="0" sz="1000" spc="0">
                <a:solidFill>
                  <a:srgbClr val="5B465E"/>
                </a:solidFill>
                <a:latin typeface="Arial"/>
                <a:cs typeface="Arial"/>
              </a:rPr>
              <a:t> </a:t>
            </a:r>
            <a:r>
              <a:rPr dirty="0" smtClean="0" sz="1000" spc="-19">
                <a:solidFill>
                  <a:srgbClr val="5B465E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5B465E"/>
                </a:solidFill>
                <a:latin typeface="Arial"/>
                <a:cs typeface="Arial"/>
              </a:rPr>
              <a:t>t</a:t>
            </a:r>
            <a:r>
              <a:rPr dirty="0" smtClean="0" sz="1000" spc="0">
                <a:solidFill>
                  <a:srgbClr val="745B78"/>
                </a:solidFill>
                <a:latin typeface="Arial"/>
                <a:cs typeface="Arial"/>
              </a:rPr>
              <a:t>o</a:t>
            </a:r>
            <a:r>
              <a:rPr dirty="0" smtClean="0" sz="1000" spc="0">
                <a:solidFill>
                  <a:srgbClr val="745B78"/>
                </a:solidFill>
                <a:latin typeface="Arial"/>
                <a:cs typeface="Arial"/>
              </a:rPr>
              <a:t>  </a:t>
            </a:r>
            <a:r>
              <a:rPr dirty="0" smtClean="0" sz="1000" spc="-114">
                <a:solidFill>
                  <a:srgbClr val="745B78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5B465E"/>
                </a:solidFill>
                <a:latin typeface="Arial"/>
                <a:cs typeface="Arial"/>
              </a:rPr>
              <a:t>t</a:t>
            </a:r>
            <a:r>
              <a:rPr dirty="0" smtClean="0" sz="1000" spc="0">
                <a:solidFill>
                  <a:srgbClr val="745B78"/>
                </a:solidFill>
                <a:latin typeface="Arial"/>
                <a:cs typeface="Arial"/>
              </a:rPr>
              <a:t>h</a:t>
            </a:r>
            <a:r>
              <a:rPr dirty="0" smtClean="0" sz="1000" spc="0">
                <a:solidFill>
                  <a:srgbClr val="745B78"/>
                </a:solidFill>
                <a:latin typeface="Arial"/>
                <a:cs typeface="Arial"/>
              </a:rPr>
              <a:t>e</a:t>
            </a:r>
            <a:r>
              <a:rPr dirty="0" smtClean="0" sz="1000" spc="0">
                <a:solidFill>
                  <a:srgbClr val="745B78"/>
                </a:solidFill>
                <a:latin typeface="Arial"/>
                <a:cs typeface="Arial"/>
              </a:rPr>
              <a:t> </a:t>
            </a:r>
            <a:endParaRPr sz="1100">
              <a:latin typeface="Arial"/>
              <a:cs typeface="Arial"/>
            </a:endParaRPr>
          </a:p>
          <a:p>
            <a:pPr marL="12700" marR="231526">
              <a:lnSpc>
                <a:spcPts val="1552"/>
              </a:lnSpc>
            </a:pPr>
            <a:r>
              <a:rPr dirty="0" smtClean="0" sz="1100" spc="0">
                <a:solidFill>
                  <a:srgbClr val="745B78"/>
                </a:solidFill>
                <a:latin typeface="Arial"/>
                <a:cs typeface="Arial"/>
              </a:rPr>
              <a:t>T</a:t>
            </a:r>
            <a:r>
              <a:rPr dirty="0" smtClean="0" sz="1100" spc="0">
                <a:solidFill>
                  <a:srgbClr val="5B465E"/>
                </a:solidFill>
                <a:latin typeface="Arial"/>
                <a:cs typeface="Arial"/>
              </a:rPr>
              <a:t>e</a:t>
            </a:r>
            <a:r>
              <a:rPr dirty="0" smtClean="0" sz="1100" spc="0">
                <a:solidFill>
                  <a:srgbClr val="714178"/>
                </a:solidFill>
                <a:latin typeface="Arial"/>
                <a:cs typeface="Arial"/>
              </a:rPr>
              <a:t>r</a:t>
            </a:r>
            <a:r>
              <a:rPr dirty="0" smtClean="0" sz="1100" spc="0">
                <a:solidFill>
                  <a:srgbClr val="5B465E"/>
                </a:solidFill>
                <a:latin typeface="Arial"/>
                <a:cs typeface="Arial"/>
              </a:rPr>
              <a:t>a</a:t>
            </a:r>
            <a:r>
              <a:rPr dirty="0" smtClean="0" sz="1100" spc="0">
                <a:solidFill>
                  <a:srgbClr val="745B78"/>
                </a:solidFill>
                <a:latin typeface="Arial"/>
                <a:cs typeface="Arial"/>
              </a:rPr>
              <a:t>da</a:t>
            </a:r>
            <a:r>
              <a:rPr dirty="0" smtClean="0" sz="1100" spc="0">
                <a:solidFill>
                  <a:srgbClr val="745B78"/>
                </a:solidFill>
                <a:latin typeface="Arial"/>
                <a:cs typeface="Arial"/>
              </a:rPr>
              <a:t>t</a:t>
            </a:r>
            <a:r>
              <a:rPr dirty="0" smtClean="0" sz="1100" spc="0">
                <a:solidFill>
                  <a:srgbClr val="5B465E"/>
                </a:solidFill>
                <a:latin typeface="Arial"/>
                <a:cs typeface="Arial"/>
              </a:rPr>
              <a:t>a</a:t>
            </a:r>
            <a:r>
              <a:rPr dirty="0" smtClean="0" sz="1100" spc="0">
                <a:solidFill>
                  <a:srgbClr val="5B465E"/>
                </a:solidFill>
                <a:latin typeface="Arial"/>
                <a:cs typeface="Arial"/>
              </a:rPr>
              <a:t> </a:t>
            </a:r>
            <a:r>
              <a:rPr dirty="0" smtClean="0" sz="1100" spc="34">
                <a:solidFill>
                  <a:srgbClr val="5B465E"/>
                </a:solidFill>
                <a:latin typeface="Arial"/>
                <a:cs typeface="Arial"/>
              </a:rPr>
              <a:t> </a:t>
            </a:r>
            <a:r>
              <a:rPr dirty="0" smtClean="0" sz="1100" spc="0">
                <a:solidFill>
                  <a:srgbClr val="745B78"/>
                </a:solidFill>
                <a:latin typeface="Arial"/>
                <a:cs typeface="Arial"/>
              </a:rPr>
              <a:t>d</a:t>
            </a:r>
            <a:r>
              <a:rPr dirty="0" smtClean="0" sz="1100" spc="0">
                <a:solidFill>
                  <a:srgbClr val="5B465E"/>
                </a:solidFill>
                <a:latin typeface="Arial"/>
                <a:cs typeface="Arial"/>
              </a:rPr>
              <a:t>a</a:t>
            </a:r>
            <a:r>
              <a:rPr dirty="0" smtClean="0" sz="1100" spc="0">
                <a:solidFill>
                  <a:srgbClr val="745B78"/>
                </a:solidFill>
                <a:latin typeface="Arial"/>
                <a:cs typeface="Arial"/>
              </a:rPr>
              <a:t>ta</a:t>
            </a:r>
            <a:r>
              <a:rPr dirty="0" smtClean="0" sz="1100" spc="0">
                <a:solidFill>
                  <a:srgbClr val="745B78"/>
                </a:solidFill>
                <a:latin typeface="Arial"/>
                <a:cs typeface="Arial"/>
              </a:rPr>
              <a:t>b</a:t>
            </a:r>
            <a:r>
              <a:rPr dirty="0" smtClean="0" sz="1100" spc="0">
                <a:solidFill>
                  <a:srgbClr val="5B465E"/>
                </a:solidFill>
                <a:latin typeface="Arial"/>
                <a:cs typeface="Arial"/>
              </a:rPr>
              <a:t>a</a:t>
            </a:r>
            <a:r>
              <a:rPr dirty="0" smtClean="0" sz="1100" spc="0">
                <a:solidFill>
                  <a:srgbClr val="5B465E"/>
                </a:solidFill>
                <a:latin typeface="Arial"/>
                <a:cs typeface="Arial"/>
              </a:rPr>
              <a:t>s</a:t>
            </a:r>
            <a:r>
              <a:rPr dirty="0" smtClean="0" sz="1100" spc="0">
                <a:solidFill>
                  <a:srgbClr val="5B465E"/>
                </a:solidFill>
                <a:latin typeface="Arial"/>
                <a:cs typeface="Arial"/>
              </a:rPr>
              <a:t>e</a:t>
            </a:r>
            <a:r>
              <a:rPr dirty="0" smtClean="0" sz="1100" spc="0">
                <a:solidFill>
                  <a:srgbClr val="5B465E"/>
                </a:solidFill>
                <a:latin typeface="Arial"/>
                <a:cs typeface="Arial"/>
              </a:rPr>
              <a:t> </a:t>
            </a:r>
            <a:r>
              <a:rPr dirty="0" smtClean="0" sz="1100" spc="104">
                <a:solidFill>
                  <a:srgbClr val="5B465E"/>
                </a:solidFill>
                <a:latin typeface="Arial"/>
                <a:cs typeface="Arial"/>
              </a:rPr>
              <a:t> </a:t>
            </a:r>
            <a:r>
              <a:rPr dirty="0" smtClean="0" sz="1100" spc="0">
                <a:solidFill>
                  <a:srgbClr val="745B78"/>
                </a:solidFill>
                <a:latin typeface="Arial"/>
                <a:cs typeface="Arial"/>
              </a:rPr>
              <a:t>v</a:t>
            </a:r>
            <a:r>
              <a:rPr dirty="0" smtClean="0" sz="1100" spc="0">
                <a:solidFill>
                  <a:srgbClr val="914492"/>
                </a:solidFill>
                <a:latin typeface="Arial"/>
                <a:cs typeface="Arial"/>
              </a:rPr>
              <a:t>i</a:t>
            </a:r>
            <a:r>
              <a:rPr dirty="0" smtClean="0" sz="1100" spc="0">
                <a:solidFill>
                  <a:srgbClr val="5B465E"/>
                </a:solidFill>
                <a:latin typeface="Arial"/>
                <a:cs typeface="Arial"/>
              </a:rPr>
              <a:t>a</a:t>
            </a:r>
            <a:r>
              <a:rPr dirty="0" smtClean="0" sz="1100" spc="0">
                <a:solidFill>
                  <a:srgbClr val="5B465E"/>
                </a:solidFill>
                <a:latin typeface="Arial"/>
                <a:cs typeface="Arial"/>
              </a:rPr>
              <a:t> </a:t>
            </a:r>
            <a:r>
              <a:rPr dirty="0" smtClean="0" sz="1100" spc="34">
                <a:solidFill>
                  <a:srgbClr val="5B465E"/>
                </a:solidFill>
                <a:latin typeface="Arial"/>
                <a:cs typeface="Arial"/>
              </a:rPr>
              <a:t> </a:t>
            </a:r>
            <a:r>
              <a:rPr dirty="0" smtClean="0" sz="1100" spc="0">
                <a:solidFill>
                  <a:srgbClr val="745B78"/>
                </a:solidFill>
                <a:latin typeface="Arial"/>
                <a:cs typeface="Arial"/>
              </a:rPr>
              <a:t>S</a:t>
            </a:r>
            <a:r>
              <a:rPr dirty="0" smtClean="0" sz="1100" spc="0">
                <a:solidFill>
                  <a:srgbClr val="745B78"/>
                </a:solidFill>
                <a:latin typeface="Arial"/>
                <a:cs typeface="Arial"/>
              </a:rPr>
              <a:t>Q</a:t>
            </a:r>
            <a:r>
              <a:rPr dirty="0" smtClean="0" sz="1100" spc="0">
                <a:solidFill>
                  <a:srgbClr val="745B78"/>
                </a:solidFill>
                <a:latin typeface="Arial"/>
                <a:cs typeface="Arial"/>
              </a:rPr>
              <a:t>L</a:t>
            </a:r>
            <a:r>
              <a:rPr dirty="0" smtClean="0" sz="1100" spc="0">
                <a:solidFill>
                  <a:srgbClr val="781215"/>
                </a:solidFill>
                <a:latin typeface="Arial"/>
                <a:cs typeface="Arial"/>
              </a:rPr>
              <a:t>.</a:t>
            </a:r>
            <a:r>
              <a:rPr dirty="0" smtClean="0" sz="1100" spc="0">
                <a:solidFill>
                  <a:srgbClr val="781215"/>
                </a:solidFill>
                <a:latin typeface="Arial"/>
                <a:cs typeface="Arial"/>
              </a:rPr>
              <a:t> </a:t>
            </a:r>
            <a:r>
              <a:rPr dirty="0" smtClean="0" sz="1100" spc="53">
                <a:solidFill>
                  <a:srgbClr val="781215"/>
                </a:solidFill>
                <a:latin typeface="Arial"/>
                <a:cs typeface="Arial"/>
              </a:rPr>
              <a:t> </a:t>
            </a:r>
            <a:r>
              <a:rPr dirty="0" smtClean="0" sz="1100" spc="0">
                <a:solidFill>
                  <a:srgbClr val="5B465E"/>
                </a:solidFill>
                <a:latin typeface="Arial"/>
                <a:cs typeface="Arial"/>
              </a:rPr>
              <a:t>\.</a:t>
            </a:r>
            <a:r>
              <a:rPr dirty="0" smtClean="0" sz="1100" spc="0">
                <a:solidFill>
                  <a:srgbClr val="787780"/>
                </a:solidFill>
                <a:latin typeface="Arial"/>
                <a:cs typeface="Arial"/>
              </a:rPr>
              <a:t>i\l</a:t>
            </a:r>
            <a:r>
              <a:rPr dirty="0" smtClean="0" sz="1100" spc="0">
                <a:solidFill>
                  <a:srgbClr val="745B78"/>
                </a:solidFill>
                <a:latin typeface="Arial"/>
                <a:cs typeface="Arial"/>
              </a:rPr>
              <a:t>lh</a:t>
            </a:r>
            <a:r>
              <a:rPr dirty="0" smtClean="0" sz="1100" spc="0">
                <a:solidFill>
                  <a:srgbClr val="5B465E"/>
                </a:solidFill>
                <a:latin typeface="Arial"/>
                <a:cs typeface="Arial"/>
              </a:rPr>
              <a:t>e</a:t>
            </a:r>
            <a:r>
              <a:rPr dirty="0" smtClean="0" sz="1100" spc="0">
                <a:solidFill>
                  <a:srgbClr val="745B78"/>
                </a:solidFill>
                <a:latin typeface="Arial"/>
                <a:cs typeface="Arial"/>
              </a:rPr>
              <a:t>n</a:t>
            </a:r>
            <a:r>
              <a:rPr dirty="0" smtClean="0" sz="1100" spc="0">
                <a:solidFill>
                  <a:srgbClr val="745B78"/>
                </a:solidFill>
                <a:latin typeface="Arial"/>
                <a:cs typeface="Arial"/>
              </a:rPr>
              <a:t> </a:t>
            </a:r>
            <a:r>
              <a:rPr dirty="0" smtClean="0" sz="1100" spc="34">
                <a:solidFill>
                  <a:srgbClr val="745B78"/>
                </a:solidFill>
                <a:latin typeface="Arial"/>
                <a:cs typeface="Arial"/>
              </a:rPr>
              <a:t> </a:t>
            </a:r>
            <a:r>
              <a:rPr dirty="0" smtClean="0" sz="1050" spc="0">
                <a:solidFill>
                  <a:srgbClr val="745B78"/>
                </a:solidFill>
                <a:latin typeface="Arial"/>
                <a:cs typeface="Arial"/>
              </a:rPr>
              <a:t>w</a:t>
            </a:r>
            <a:r>
              <a:rPr dirty="0" smtClean="0" sz="1050" spc="0">
                <a:solidFill>
                  <a:srgbClr val="745B78"/>
                </a:solidFill>
                <a:latin typeface="Arial"/>
                <a:cs typeface="Arial"/>
              </a:rPr>
              <a:t>ri</a:t>
            </a:r>
            <a:r>
              <a:rPr dirty="0" smtClean="0" sz="1050" spc="0">
                <a:solidFill>
                  <a:srgbClr val="5B465E"/>
                </a:solidFill>
                <a:latin typeface="Arial"/>
                <a:cs typeface="Arial"/>
              </a:rPr>
              <a:t>t</a:t>
            </a:r>
            <a:r>
              <a:rPr dirty="0" smtClean="0" sz="1050" spc="0">
                <a:solidFill>
                  <a:srgbClr val="996E9B"/>
                </a:solidFill>
                <a:latin typeface="Arial"/>
                <a:cs typeface="Arial"/>
              </a:rPr>
              <a:t>i</a:t>
            </a:r>
            <a:r>
              <a:rPr dirty="0" smtClean="0" sz="1050" spc="0">
                <a:solidFill>
                  <a:srgbClr val="714178"/>
                </a:solidFill>
                <a:latin typeface="Arial"/>
                <a:cs typeface="Arial"/>
              </a:rPr>
              <a:t>n</a:t>
            </a:r>
            <a:r>
              <a:rPr dirty="0" smtClean="0" sz="1050" spc="0">
                <a:solidFill>
                  <a:srgbClr val="745B78"/>
                </a:solidFill>
                <a:latin typeface="Arial"/>
                <a:cs typeface="Arial"/>
              </a:rPr>
              <a:t>g</a:t>
            </a:r>
            <a:r>
              <a:rPr dirty="0" smtClean="0" sz="1050" spc="0">
                <a:solidFill>
                  <a:srgbClr val="745B78"/>
                </a:solidFill>
                <a:latin typeface="Arial"/>
                <a:cs typeface="Arial"/>
              </a:rPr>
              <a:t> </a:t>
            </a:r>
            <a:r>
              <a:rPr dirty="0" smtClean="0" sz="1050" spc="134">
                <a:solidFill>
                  <a:srgbClr val="745B78"/>
                </a:solidFill>
                <a:latin typeface="Arial"/>
                <a:cs typeface="Arial"/>
              </a:rPr>
              <a:t> </a:t>
            </a:r>
            <a:r>
              <a:rPr dirty="0" smtClean="0" sz="1100" spc="0">
                <a:solidFill>
                  <a:srgbClr val="5B465E"/>
                </a:solidFill>
                <a:latin typeface="Arial"/>
                <a:cs typeface="Arial"/>
              </a:rPr>
              <a:t>t</a:t>
            </a:r>
            <a:r>
              <a:rPr dirty="0" smtClean="0" sz="1100" spc="0">
                <a:solidFill>
                  <a:srgbClr val="745B78"/>
                </a:solidFill>
                <a:latin typeface="Arial"/>
                <a:cs typeface="Arial"/>
              </a:rPr>
              <a:t>h</a:t>
            </a:r>
            <a:r>
              <a:rPr dirty="0" smtClean="0" sz="1100" spc="0">
                <a:solidFill>
                  <a:srgbClr val="5B465E"/>
                </a:solidFill>
                <a:latin typeface="Arial"/>
                <a:cs typeface="Arial"/>
              </a:rPr>
              <a:t>e</a:t>
            </a:r>
            <a:r>
              <a:rPr dirty="0" smtClean="0" sz="1100" spc="185">
                <a:solidFill>
                  <a:srgbClr val="5B465E"/>
                </a:solidFill>
                <a:latin typeface="Arial"/>
                <a:cs typeface="Arial"/>
              </a:rPr>
              <a:t> </a:t>
            </a:r>
            <a:r>
              <a:rPr dirty="0" smtClean="0" sz="1050" spc="0">
                <a:solidFill>
                  <a:srgbClr val="745B78"/>
                </a:solidFill>
                <a:latin typeface="Arial"/>
                <a:cs typeface="Arial"/>
              </a:rPr>
              <a:t>s</a:t>
            </a:r>
            <a:r>
              <a:rPr dirty="0" smtClean="0" sz="1050" spc="0">
                <a:solidFill>
                  <a:srgbClr val="745B78"/>
                </a:solidFill>
                <a:latin typeface="Arial"/>
                <a:cs typeface="Arial"/>
              </a:rPr>
              <a:t>c</a:t>
            </a:r>
            <a:r>
              <a:rPr dirty="0" smtClean="0" sz="1050" spc="0">
                <a:solidFill>
                  <a:srgbClr val="714178"/>
                </a:solidFill>
                <a:latin typeface="Arial"/>
                <a:cs typeface="Arial"/>
              </a:rPr>
              <a:t>r</a:t>
            </a:r>
            <a:r>
              <a:rPr dirty="0" smtClean="0" sz="1050" spc="0">
                <a:solidFill>
                  <a:srgbClr val="996E9B"/>
                </a:solidFill>
                <a:latin typeface="Arial"/>
                <a:cs typeface="Arial"/>
              </a:rPr>
              <a:t>i</a:t>
            </a:r>
            <a:r>
              <a:rPr dirty="0" smtClean="0" sz="1050" spc="0">
                <a:solidFill>
                  <a:srgbClr val="745B78"/>
                </a:solidFill>
                <a:latin typeface="Arial"/>
                <a:cs typeface="Arial"/>
              </a:rPr>
              <a:t>p</a:t>
            </a:r>
            <a:r>
              <a:rPr dirty="0" smtClean="0" sz="1050" spc="0">
                <a:solidFill>
                  <a:srgbClr val="745B78"/>
                </a:solidFill>
                <a:latin typeface="Arial"/>
                <a:cs typeface="Arial"/>
              </a:rPr>
              <a:t>t</a:t>
            </a:r>
            <a:r>
              <a:rPr dirty="0" smtClean="0" sz="1050" spc="0">
                <a:solidFill>
                  <a:srgbClr val="9B6561"/>
                </a:solidFill>
                <a:latin typeface="Segoe UI"/>
                <a:cs typeface="Segoe UI"/>
              </a:rPr>
              <a:t>�</a:t>
            </a:r>
            <a:r>
              <a:rPr dirty="0" smtClean="0" sz="1050" spc="0">
                <a:solidFill>
                  <a:srgbClr val="9B6561"/>
                </a:solidFill>
                <a:latin typeface="Segoe UI"/>
                <a:cs typeface="Segoe UI"/>
              </a:rPr>
              <a:t>  </a:t>
            </a:r>
            <a:r>
              <a:rPr dirty="0" smtClean="0" sz="1050" spc="-109">
                <a:solidFill>
                  <a:srgbClr val="9B6561"/>
                </a:solidFill>
                <a:latin typeface="Segoe UI"/>
                <a:cs typeface="Segoe UI"/>
              </a:rPr>
              <a:t> </a:t>
            </a:r>
            <a:r>
              <a:rPr dirty="0" smtClean="0" sz="1050" spc="0">
                <a:solidFill>
                  <a:srgbClr val="787780"/>
                </a:solidFill>
                <a:latin typeface="Arial"/>
                <a:cs typeface="Arial"/>
              </a:rPr>
              <a:t>y</a:t>
            </a:r>
            <a:r>
              <a:rPr dirty="0" smtClean="0" sz="1050" spc="0">
                <a:solidFill>
                  <a:srgbClr val="745B78"/>
                </a:solidFill>
                <a:latin typeface="Arial"/>
                <a:cs typeface="Arial"/>
              </a:rPr>
              <a:t>o</a:t>
            </a:r>
            <a:r>
              <a:rPr dirty="0" smtClean="0" sz="1050" spc="0">
                <a:solidFill>
                  <a:srgbClr val="745B78"/>
                </a:solidFill>
                <a:latin typeface="Arial"/>
                <a:cs typeface="Arial"/>
              </a:rPr>
              <a:t>._</a:t>
            </a:r>
            <a:r>
              <a:rPr dirty="0" smtClean="0" sz="1050" spc="0">
                <a:solidFill>
                  <a:srgbClr val="5B2862"/>
                </a:solidFill>
                <a:latin typeface="Arial"/>
                <a:cs typeface="Arial"/>
              </a:rPr>
              <a:t>1</a:t>
            </a:r>
            <a:r>
              <a:rPr dirty="0" smtClean="0" sz="1050" spc="0">
                <a:solidFill>
                  <a:srgbClr val="5B2862"/>
                </a:solidFill>
                <a:latin typeface="Arial"/>
                <a:cs typeface="Arial"/>
              </a:rPr>
              <a:t> </a:t>
            </a:r>
            <a:r>
              <a:rPr dirty="0" smtClean="0" sz="1050" spc="134">
                <a:solidFill>
                  <a:srgbClr val="5B2862"/>
                </a:solidFill>
                <a:latin typeface="Arial"/>
                <a:cs typeface="Arial"/>
              </a:rPr>
              <a:t> </a:t>
            </a:r>
            <a:r>
              <a:rPr dirty="0" smtClean="0" sz="1050" spc="0">
                <a:solidFill>
                  <a:srgbClr val="745B78"/>
                </a:solidFill>
                <a:latin typeface="Arial"/>
                <a:cs typeface="Arial"/>
              </a:rPr>
              <a:t>m</a:t>
            </a:r>
            <a:r>
              <a:rPr dirty="0" smtClean="0" sz="1050" spc="0">
                <a:solidFill>
                  <a:srgbClr val="745B78"/>
                </a:solidFill>
                <a:latin typeface="Arial"/>
                <a:cs typeface="Arial"/>
              </a:rPr>
              <a:t>u</a:t>
            </a:r>
            <a:r>
              <a:rPr dirty="0" smtClean="0" sz="1050" spc="0">
                <a:solidFill>
                  <a:srgbClr val="745B78"/>
                </a:solidFill>
                <a:latin typeface="Arial"/>
                <a:cs typeface="Arial"/>
              </a:rPr>
              <a:t>s</a:t>
            </a:r>
            <a:r>
              <a:rPr dirty="0" smtClean="0" sz="1050" spc="0">
                <a:solidFill>
                  <a:srgbClr val="745B78"/>
                </a:solidFill>
                <a:latin typeface="Arial"/>
                <a:cs typeface="Arial"/>
              </a:rPr>
              <a:t>t</a:t>
            </a:r>
            <a:r>
              <a:rPr dirty="0" smtClean="0" sz="1050" spc="0">
                <a:solidFill>
                  <a:srgbClr val="745B78"/>
                </a:solidFill>
                <a:latin typeface="Arial"/>
                <a:cs typeface="Arial"/>
              </a:rPr>
              <a:t> </a:t>
            </a:r>
            <a:r>
              <a:rPr dirty="0" smtClean="0" sz="1050" spc="-44">
                <a:solidFill>
                  <a:srgbClr val="745B78"/>
                </a:solidFill>
                <a:latin typeface="Arial"/>
                <a:cs typeface="Arial"/>
              </a:rPr>
              <a:t> </a:t>
            </a:r>
            <a:r>
              <a:rPr dirty="0" smtClean="0" sz="1100" spc="0">
                <a:solidFill>
                  <a:srgbClr val="996E9B"/>
                </a:solidFill>
                <a:latin typeface="Arial"/>
                <a:cs typeface="Arial"/>
              </a:rPr>
              <a:t>r</a:t>
            </a:r>
            <a:r>
              <a:rPr dirty="0" smtClean="0" sz="1100" spc="0">
                <a:solidFill>
                  <a:srgbClr val="745B78"/>
                </a:solidFill>
                <a:latin typeface="Arial"/>
                <a:cs typeface="Arial"/>
              </a:rPr>
              <a:t>n</a:t>
            </a:r>
            <a:r>
              <a:rPr dirty="0" smtClean="0" sz="1100" spc="0">
                <a:solidFill>
                  <a:srgbClr val="745B78"/>
                </a:solidFill>
                <a:latin typeface="Arial"/>
                <a:cs typeface="Arial"/>
              </a:rPr>
              <a:t>c</a:t>
            </a:r>
            <a:r>
              <a:rPr dirty="0" smtClean="0" sz="1100" spc="0">
                <a:solidFill>
                  <a:srgbClr val="95579C"/>
                </a:solidFill>
                <a:latin typeface="Arial"/>
                <a:cs typeface="Arial"/>
              </a:rPr>
              <a:t>i</a:t>
            </a:r>
            <a:r>
              <a:rPr dirty="0" smtClean="0" sz="1100" spc="0">
                <a:solidFill>
                  <a:srgbClr val="745B78"/>
                </a:solidFill>
                <a:latin typeface="Arial"/>
                <a:cs typeface="Arial"/>
              </a:rPr>
              <a:t>u</a:t>
            </a:r>
            <a:r>
              <a:rPr dirty="0" smtClean="0" sz="1100" spc="0">
                <a:solidFill>
                  <a:srgbClr val="745B78"/>
                </a:solidFill>
                <a:latin typeface="Arial"/>
                <a:cs typeface="Arial"/>
              </a:rPr>
              <a:t>d</a:t>
            </a:r>
            <a:r>
              <a:rPr dirty="0" smtClean="0" sz="1100" spc="0">
                <a:solidFill>
                  <a:srgbClr val="5B465E"/>
                </a:solidFill>
                <a:latin typeface="Arial"/>
                <a:cs typeface="Arial"/>
              </a:rPr>
              <a:t>e</a:t>
            </a:r>
            <a:r>
              <a:rPr dirty="0" smtClean="0" sz="1100" spc="0">
                <a:solidFill>
                  <a:srgbClr val="5B465E"/>
                </a:solidFill>
                <a:latin typeface="Arial"/>
                <a:cs typeface="Arial"/>
              </a:rPr>
              <a:t> </a:t>
            </a:r>
            <a:r>
              <a:rPr dirty="0" smtClean="0" sz="1100" spc="34">
                <a:solidFill>
                  <a:srgbClr val="5B465E"/>
                </a:solidFill>
                <a:latin typeface="Arial"/>
                <a:cs typeface="Arial"/>
              </a:rPr>
              <a:t> </a:t>
            </a:r>
            <a:r>
              <a:rPr dirty="0" smtClean="0" sz="1350" spc="0" i="1">
                <a:solidFill>
                  <a:srgbClr val="5B465E"/>
                </a:solidFill>
                <a:latin typeface="Times New Roman"/>
                <a:cs typeface="Times New Roman"/>
              </a:rPr>
              <a:t>a</a:t>
            </a:r>
            <a:r>
              <a:rPr dirty="0" smtClean="0" sz="1350" spc="0" i="1">
                <a:solidFill>
                  <a:srgbClr val="5B465E"/>
                </a:solidFill>
                <a:latin typeface="Times New Roman"/>
                <a:cs typeface="Times New Roman"/>
              </a:rPr>
              <a:t> </a:t>
            </a:r>
            <a:endParaRPr sz="1000">
              <a:latin typeface="Times New Roman"/>
              <a:cs typeface="Times New Roman"/>
            </a:endParaRPr>
          </a:p>
          <a:p>
            <a:pPr marL="12700" marR="231526">
              <a:lnSpc>
                <a:spcPts val="1162"/>
              </a:lnSpc>
            </a:pPr>
            <a:r>
              <a:rPr dirty="0" smtClean="0" sz="1000" spc="0">
                <a:solidFill>
                  <a:srgbClr val="5B465E"/>
                </a:solidFill>
                <a:latin typeface="Times New Roman"/>
                <a:cs typeface="Times New Roman"/>
              </a:rPr>
              <a:t>F</a:t>
            </a:r>
            <a:r>
              <a:rPr dirty="0" smtClean="0" sz="1000" spc="0">
                <a:solidFill>
                  <a:srgbClr val="420E49"/>
                </a:solidFill>
                <a:latin typeface="Times New Roman"/>
                <a:cs typeface="Times New Roman"/>
              </a:rPr>
              <a:t>I</a:t>
            </a:r>
            <a:r>
              <a:rPr dirty="0" smtClean="0" sz="1000" spc="0">
                <a:solidFill>
                  <a:srgbClr val="5B465E"/>
                </a:solidFill>
                <a:latin typeface="Times New Roman"/>
                <a:cs typeface="Times New Roman"/>
              </a:rPr>
              <a:t>E</a:t>
            </a:r>
            <a:r>
              <a:rPr dirty="0" smtClean="0" sz="1000" spc="0">
                <a:solidFill>
                  <a:srgbClr val="5B2862"/>
                </a:solidFill>
                <a:latin typeface="Times New Roman"/>
                <a:cs typeface="Times New Roman"/>
              </a:rPr>
              <a:t>L</a:t>
            </a:r>
            <a:r>
              <a:rPr dirty="0" smtClean="0" sz="1000" spc="0">
                <a:solidFill>
                  <a:srgbClr val="714178"/>
                </a:solidFill>
                <a:latin typeface="Times New Roman"/>
                <a:cs typeface="Times New Roman"/>
              </a:rPr>
              <a:t>D</a:t>
            </a:r>
            <a:r>
              <a:rPr dirty="0" smtClean="0" sz="1000" spc="0">
                <a:solidFill>
                  <a:srgbClr val="714178"/>
                </a:solidFill>
                <a:latin typeface="Times New Roman"/>
                <a:cs typeface="Times New Roman"/>
              </a:rPr>
              <a:t>  </a:t>
            </a:r>
            <a:r>
              <a:rPr dirty="0" smtClean="0" sz="1000" spc="-104">
                <a:solidFill>
                  <a:srgbClr val="714178"/>
                </a:solidFill>
                <a:latin typeface="Times New Roman"/>
                <a:cs typeface="Times New Roman"/>
              </a:rPr>
              <a:t> </a:t>
            </a:r>
            <a:r>
              <a:rPr dirty="0" smtClean="0" sz="1000" spc="0">
                <a:solidFill>
                  <a:srgbClr val="745B78"/>
                </a:solidFill>
                <a:latin typeface="Arial"/>
                <a:cs typeface="Arial"/>
              </a:rPr>
              <a:t>fo</a:t>
            </a:r>
            <a:r>
              <a:rPr dirty="0" smtClean="0" sz="1000" spc="0">
                <a:solidFill>
                  <a:srgbClr val="996E9B"/>
                </a:solidFill>
                <a:latin typeface="Arial"/>
                <a:cs typeface="Arial"/>
              </a:rPr>
              <a:t>r</a:t>
            </a:r>
            <a:r>
              <a:rPr dirty="0" smtClean="0" sz="1000" spc="103">
                <a:solidFill>
                  <a:srgbClr val="996E9B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745B78"/>
                </a:solidFill>
                <a:latin typeface="Arial"/>
                <a:cs typeface="Arial"/>
              </a:rPr>
              <a:t>e</a:t>
            </a:r>
            <a:r>
              <a:rPr dirty="0" smtClean="0" sz="1000" spc="0">
                <a:solidFill>
                  <a:srgbClr val="745B78"/>
                </a:solidFill>
                <a:latin typeface="Arial"/>
                <a:cs typeface="Arial"/>
              </a:rPr>
              <a:t>a</a:t>
            </a:r>
            <a:r>
              <a:rPr dirty="0" smtClean="0" sz="1000" spc="0">
                <a:solidFill>
                  <a:srgbClr val="745B78"/>
                </a:solidFill>
                <a:latin typeface="Arial"/>
                <a:cs typeface="Arial"/>
              </a:rPr>
              <a:t>c</a:t>
            </a:r>
            <a:r>
              <a:rPr dirty="0" smtClean="0" sz="1000" spc="0">
                <a:solidFill>
                  <a:srgbClr val="745B78"/>
                </a:solidFill>
                <a:latin typeface="Arial"/>
                <a:cs typeface="Arial"/>
              </a:rPr>
              <a:t>h</a:t>
            </a:r>
            <a:r>
              <a:rPr dirty="0" smtClean="0" sz="1000" spc="0">
                <a:solidFill>
                  <a:srgbClr val="745B78"/>
                </a:solidFill>
                <a:latin typeface="Arial"/>
                <a:cs typeface="Arial"/>
              </a:rPr>
              <a:t> </a:t>
            </a:r>
            <a:r>
              <a:rPr dirty="0" smtClean="0" sz="1000" spc="54">
                <a:solidFill>
                  <a:srgbClr val="745B78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745B78"/>
                </a:solidFill>
                <a:latin typeface="Arial"/>
                <a:cs typeface="Arial"/>
              </a:rPr>
              <a:t>d</a:t>
            </a:r>
            <a:r>
              <a:rPr dirty="0" smtClean="0" sz="1000" spc="0">
                <a:solidFill>
                  <a:srgbClr val="745B78"/>
                </a:solidFill>
                <a:latin typeface="Arial"/>
                <a:cs typeface="Arial"/>
              </a:rPr>
              <a:t>a</a:t>
            </a:r>
            <a:r>
              <a:rPr dirty="0" smtClean="0" sz="1000" spc="0">
                <a:solidFill>
                  <a:srgbClr val="5B465E"/>
                </a:solidFill>
                <a:latin typeface="Arial"/>
                <a:cs typeface="Arial"/>
              </a:rPr>
              <a:t>t</a:t>
            </a:r>
            <a:r>
              <a:rPr dirty="0" smtClean="0" sz="1000" spc="0">
                <a:solidFill>
                  <a:srgbClr val="745B78"/>
                </a:solidFill>
                <a:latin typeface="Arial"/>
                <a:cs typeface="Arial"/>
              </a:rPr>
              <a:t>a</a:t>
            </a:r>
            <a:r>
              <a:rPr dirty="0" smtClean="0" sz="1000" spc="0">
                <a:solidFill>
                  <a:srgbClr val="745B78"/>
                </a:solidFill>
                <a:latin typeface="Arial"/>
                <a:cs typeface="Arial"/>
              </a:rPr>
              <a:t> </a:t>
            </a:r>
            <a:r>
              <a:rPr dirty="0" smtClean="0" sz="1000" spc="54">
                <a:solidFill>
                  <a:srgbClr val="745B78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714178"/>
                </a:solidFill>
                <a:latin typeface="Arial"/>
                <a:cs typeface="Arial"/>
              </a:rPr>
              <a:t>fi</a:t>
            </a:r>
            <a:r>
              <a:rPr dirty="0" smtClean="0" sz="1000" spc="0">
                <a:solidFill>
                  <a:srgbClr val="745B78"/>
                </a:solidFill>
                <a:latin typeface="Arial"/>
                <a:cs typeface="Arial"/>
              </a:rPr>
              <a:t>e</a:t>
            </a:r>
            <a:r>
              <a:rPr dirty="0" smtClean="0" sz="1000" spc="0">
                <a:solidFill>
                  <a:srgbClr val="780E78"/>
                </a:solidFill>
                <a:latin typeface="Arial"/>
                <a:cs typeface="Arial"/>
              </a:rPr>
              <a:t>l</a:t>
            </a:r>
            <a:r>
              <a:rPr dirty="0" smtClean="0" sz="1000" spc="0">
                <a:solidFill>
                  <a:srgbClr val="745B78"/>
                </a:solidFill>
                <a:latin typeface="Arial"/>
                <a:cs typeface="Arial"/>
              </a:rPr>
              <a:t>d</a:t>
            </a:r>
            <a:r>
              <a:rPr dirty="0" smtClean="0" sz="1000" spc="218">
                <a:solidFill>
                  <a:srgbClr val="745B78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745B78"/>
                </a:solidFill>
                <a:latin typeface="Arial"/>
                <a:cs typeface="Arial"/>
              </a:rPr>
              <a:t>y</a:t>
            </a:r>
            <a:r>
              <a:rPr dirty="0" smtClean="0" sz="1000" spc="0">
                <a:solidFill>
                  <a:srgbClr val="745B78"/>
                </a:solidFill>
                <a:latin typeface="Arial"/>
                <a:cs typeface="Arial"/>
              </a:rPr>
              <a:t>ou</a:t>
            </a:r>
            <a:r>
              <a:rPr dirty="0" smtClean="0" sz="1000" spc="260">
                <a:solidFill>
                  <a:srgbClr val="745B78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745B78"/>
                </a:solidFill>
                <a:latin typeface="Arial"/>
                <a:cs typeface="Arial"/>
              </a:rPr>
              <a:t>n</a:t>
            </a:r>
            <a:r>
              <a:rPr dirty="0" smtClean="0" sz="1000" spc="0">
                <a:solidFill>
                  <a:srgbClr val="745B78"/>
                </a:solidFill>
                <a:latin typeface="Arial"/>
                <a:cs typeface="Arial"/>
              </a:rPr>
              <a:t>e</a:t>
            </a:r>
            <a:r>
              <a:rPr dirty="0" smtClean="0" sz="1000" spc="0">
                <a:solidFill>
                  <a:srgbClr val="745B78"/>
                </a:solidFill>
                <a:latin typeface="Arial"/>
                <a:cs typeface="Arial"/>
              </a:rPr>
              <a:t>ed</a:t>
            </a:r>
            <a:r>
              <a:rPr dirty="0" smtClean="0" sz="1000" spc="0">
                <a:solidFill>
                  <a:srgbClr val="745B78"/>
                </a:solidFill>
                <a:latin typeface="Arial"/>
                <a:cs typeface="Arial"/>
              </a:rPr>
              <a:t> </a:t>
            </a:r>
            <a:r>
              <a:rPr dirty="0" smtClean="0" sz="1000" spc="89">
                <a:solidFill>
                  <a:srgbClr val="745B78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95579C"/>
                </a:solidFill>
                <a:latin typeface="Arial"/>
                <a:cs typeface="Arial"/>
              </a:rPr>
              <a:t>i</a:t>
            </a:r>
            <a:r>
              <a:rPr dirty="0" smtClean="0" sz="1000" spc="0">
                <a:solidFill>
                  <a:srgbClr val="745B78"/>
                </a:solidFill>
                <a:latin typeface="Arial"/>
                <a:cs typeface="Arial"/>
              </a:rPr>
              <a:t>n</a:t>
            </a:r>
            <a:r>
              <a:rPr dirty="0" smtClean="0" sz="1000" spc="0">
                <a:solidFill>
                  <a:srgbClr val="745B78"/>
                </a:solidFill>
                <a:latin typeface="Arial"/>
                <a:cs typeface="Arial"/>
              </a:rPr>
              <a:t> </a:t>
            </a:r>
            <a:r>
              <a:rPr dirty="0" smtClean="0" sz="1000" spc="89">
                <a:solidFill>
                  <a:srgbClr val="745B78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745B78"/>
                </a:solidFill>
                <a:latin typeface="Arial"/>
                <a:cs typeface="Arial"/>
              </a:rPr>
              <a:t>S</a:t>
            </a:r>
            <a:r>
              <a:rPr dirty="0" smtClean="0" sz="1000" spc="0">
                <a:solidFill>
                  <a:srgbClr val="745B78"/>
                </a:solidFill>
                <a:latin typeface="Arial"/>
                <a:cs typeface="Arial"/>
              </a:rPr>
              <a:t>Q</a:t>
            </a:r>
            <a:r>
              <a:rPr dirty="0" smtClean="0" sz="1000" spc="0">
                <a:solidFill>
                  <a:srgbClr val="745B78"/>
                </a:solidFill>
                <a:latin typeface="Arial"/>
                <a:cs typeface="Arial"/>
              </a:rPr>
              <a:t>L.</a:t>
            </a:r>
            <a:r>
              <a:rPr dirty="0" smtClean="0" sz="1000" spc="150">
                <a:solidFill>
                  <a:srgbClr val="745B78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714178"/>
                </a:solidFill>
                <a:latin typeface="Arial"/>
                <a:cs typeface="Arial"/>
              </a:rPr>
              <a:t>T</a:t>
            </a:r>
            <a:r>
              <a:rPr dirty="0" smtClean="0" sz="1000" spc="0">
                <a:solidFill>
                  <a:srgbClr val="745B78"/>
                </a:solidFill>
                <a:latin typeface="Arial"/>
                <a:cs typeface="Arial"/>
              </a:rPr>
              <a:t>h</a:t>
            </a:r>
            <a:r>
              <a:rPr dirty="0" smtClean="0" sz="1000" spc="0">
                <a:solidFill>
                  <a:srgbClr val="780E78"/>
                </a:solidFill>
                <a:latin typeface="Arial"/>
                <a:cs typeface="Arial"/>
              </a:rPr>
              <a:t>i</a:t>
            </a:r>
            <a:r>
              <a:rPr dirty="0" smtClean="0" sz="1000" spc="0">
                <a:solidFill>
                  <a:srgbClr val="745B78"/>
                </a:solidFill>
                <a:latin typeface="Arial"/>
                <a:cs typeface="Arial"/>
              </a:rPr>
              <a:t>s</a:t>
            </a:r>
            <a:r>
              <a:rPr dirty="0" smtClean="0" sz="1000" spc="374">
                <a:solidFill>
                  <a:srgbClr val="745B78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787780"/>
                </a:solidFill>
                <a:latin typeface="Arial"/>
                <a:cs typeface="Arial"/>
              </a:rPr>
              <a:t>c</a:t>
            </a:r>
            <a:r>
              <a:rPr dirty="0" smtClean="0" sz="1000" spc="-134">
                <a:solidFill>
                  <a:srgbClr val="787780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787780"/>
                </a:solidFill>
                <a:latin typeface="Arial"/>
                <a:cs typeface="Arial"/>
              </a:rPr>
              <a:t>o</a:t>
            </a:r>
            <a:r>
              <a:rPr dirty="0" smtClean="0" sz="1000" spc="0">
                <a:solidFill>
                  <a:srgbClr val="745B78"/>
                </a:solidFill>
                <a:latin typeface="Arial"/>
                <a:cs typeface="Arial"/>
              </a:rPr>
              <a:t>rn</a:t>
            </a:r>
            <a:r>
              <a:rPr dirty="0" smtClean="0" sz="1000" spc="0">
                <a:solidFill>
                  <a:srgbClr val="745B78"/>
                </a:solidFill>
                <a:latin typeface="Arial"/>
                <a:cs typeface="Arial"/>
              </a:rPr>
              <a:t>rri</a:t>
            </a:r>
            <a:r>
              <a:rPr dirty="0" smtClean="0" sz="1000" spc="0">
                <a:solidFill>
                  <a:srgbClr val="745B78"/>
                </a:solidFill>
                <a:latin typeface="Arial"/>
                <a:cs typeface="Arial"/>
              </a:rPr>
              <a:t>a</a:t>
            </a:r>
            <a:r>
              <a:rPr dirty="0" smtClean="0" sz="1000" spc="0">
                <a:solidFill>
                  <a:srgbClr val="745B78"/>
                </a:solidFill>
                <a:latin typeface="Arial"/>
                <a:cs typeface="Arial"/>
              </a:rPr>
              <a:t>rr</a:t>
            </a:r>
            <a:r>
              <a:rPr dirty="0" smtClean="0" sz="1000" spc="0">
                <a:solidFill>
                  <a:srgbClr val="745B78"/>
                </a:solidFill>
                <a:latin typeface="Arial"/>
                <a:cs typeface="Arial"/>
              </a:rPr>
              <a:t>d</a:t>
            </a:r>
            <a:r>
              <a:rPr dirty="0" smtClean="0" sz="1000" spc="286">
                <a:solidFill>
                  <a:srgbClr val="745B78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780E78"/>
                </a:solidFill>
                <a:latin typeface="Arial"/>
                <a:cs typeface="Arial"/>
              </a:rPr>
              <a:t>i</a:t>
            </a:r>
            <a:r>
              <a:rPr dirty="0" smtClean="0" sz="1000" spc="0">
                <a:solidFill>
                  <a:srgbClr val="787780"/>
                </a:solidFill>
                <a:latin typeface="Arial"/>
                <a:cs typeface="Arial"/>
              </a:rPr>
              <a:t>s</a:t>
            </a:r>
            <a:r>
              <a:rPr dirty="0" smtClean="0" sz="1000" spc="0">
                <a:solidFill>
                  <a:srgbClr val="787780"/>
                </a:solidFill>
                <a:latin typeface="Arial"/>
                <a:cs typeface="Arial"/>
              </a:rPr>
              <a:t> </a:t>
            </a:r>
            <a:r>
              <a:rPr dirty="0" smtClean="0" sz="1000" spc="89">
                <a:solidFill>
                  <a:srgbClr val="787780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745B78"/>
                </a:solidFill>
                <a:latin typeface="Arial"/>
                <a:cs typeface="Arial"/>
              </a:rPr>
              <a:t>u</a:t>
            </a:r>
            <a:r>
              <a:rPr dirty="0" smtClean="0" sz="1000" spc="0">
                <a:solidFill>
                  <a:srgbClr val="745B78"/>
                </a:solidFill>
                <a:latin typeface="Arial"/>
                <a:cs typeface="Arial"/>
              </a:rPr>
              <a:t>s</a:t>
            </a:r>
            <a:r>
              <a:rPr dirty="0" smtClean="0" sz="1000" spc="0">
                <a:solidFill>
                  <a:srgbClr val="745B78"/>
                </a:solidFill>
                <a:latin typeface="Arial"/>
                <a:cs typeface="Arial"/>
              </a:rPr>
              <a:t>ed</a:t>
            </a:r>
            <a:r>
              <a:rPr dirty="0" smtClean="0" sz="1000" spc="248">
                <a:solidFill>
                  <a:srgbClr val="745B78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745B78"/>
                </a:solidFill>
                <a:latin typeface="Arial"/>
                <a:cs typeface="Arial"/>
              </a:rPr>
              <a:t>w</a:t>
            </a:r>
            <a:r>
              <a:rPr dirty="0" smtClean="0" sz="1000" spc="0">
                <a:solidFill>
                  <a:srgbClr val="780E78"/>
                </a:solidFill>
                <a:latin typeface="Arial"/>
                <a:cs typeface="Arial"/>
              </a:rPr>
              <a:t>i</a:t>
            </a:r>
            <a:r>
              <a:rPr dirty="0" smtClean="0" sz="1000" spc="0">
                <a:solidFill>
                  <a:srgbClr val="745B78"/>
                </a:solidFill>
                <a:latin typeface="Arial"/>
                <a:cs typeface="Arial"/>
              </a:rPr>
              <a:t>t</a:t>
            </a:r>
            <a:r>
              <a:rPr dirty="0" smtClean="0" sz="1000" spc="0">
                <a:solidFill>
                  <a:srgbClr val="714178"/>
                </a:solidFill>
                <a:latin typeface="Arial"/>
                <a:cs typeface="Arial"/>
              </a:rPr>
              <a:t>h</a:t>
            </a:r>
            <a:r>
              <a:rPr dirty="0" smtClean="0" sz="1000" spc="0">
                <a:solidFill>
                  <a:srgbClr val="714178"/>
                </a:solidFill>
                <a:latin typeface="Arial"/>
                <a:cs typeface="Arial"/>
              </a:rPr>
              <a:t> </a:t>
            </a:r>
            <a:r>
              <a:rPr dirty="0" smtClean="0" sz="1000" spc="125">
                <a:solidFill>
                  <a:srgbClr val="714178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745B78"/>
                </a:solidFill>
                <a:latin typeface="Arial"/>
                <a:cs typeface="Arial"/>
              </a:rPr>
              <a:t>t</a:t>
            </a:r>
            <a:r>
              <a:rPr dirty="0" smtClean="0" sz="1000" spc="0">
                <a:solidFill>
                  <a:srgbClr val="745B78"/>
                </a:solidFill>
                <a:latin typeface="Arial"/>
                <a:cs typeface="Arial"/>
              </a:rPr>
              <a:t>h</a:t>
            </a:r>
            <a:r>
              <a:rPr dirty="0" smtClean="0" sz="1000" spc="0">
                <a:solidFill>
                  <a:srgbClr val="745B78"/>
                </a:solidFill>
                <a:latin typeface="Arial"/>
                <a:cs typeface="Arial"/>
              </a:rPr>
              <a:t>e</a:t>
            </a:r>
            <a:endParaRPr sz="1000">
              <a:latin typeface="Arial"/>
              <a:cs typeface="Arial"/>
            </a:endParaRPr>
          </a:p>
          <a:p>
            <a:pPr marL="26344" marR="16438">
              <a:lnSpc>
                <a:spcPct val="110839"/>
              </a:lnSpc>
            </a:pPr>
            <a:r>
              <a:rPr dirty="0" smtClean="0" sz="1000">
                <a:solidFill>
                  <a:srgbClr val="745B78"/>
                </a:solidFill>
                <a:latin typeface="Times New Roman"/>
                <a:cs typeface="Times New Roman"/>
              </a:rPr>
              <a:t>L...</a:t>
            </a:r>
            <a:r>
              <a:rPr dirty="0" smtClean="0" sz="1000">
                <a:solidFill>
                  <a:srgbClr val="745B78"/>
                </a:solidFill>
                <a:latin typeface="Segoe UI"/>
                <a:cs typeface="Segoe UI"/>
              </a:rPr>
              <a:t>�</a:t>
            </a:r>
            <a:r>
              <a:rPr dirty="0" smtClean="0" sz="1000">
                <a:solidFill>
                  <a:srgbClr val="787780"/>
                </a:solidFill>
                <a:latin typeface="Times New Roman"/>
                <a:cs typeface="Times New Roman"/>
              </a:rPr>
              <a:t>,</a:t>
            </a:r>
            <a:r>
              <a:rPr dirty="0" smtClean="0" sz="1000">
                <a:solidFill>
                  <a:srgbClr val="745B78"/>
                </a:solidFill>
                <a:latin typeface="Times New Roman"/>
                <a:cs typeface="Times New Roman"/>
              </a:rPr>
              <a:t>Y</a:t>
            </a:r>
            <a:r>
              <a:rPr dirty="0" smtClean="0" sz="1000">
                <a:solidFill>
                  <a:srgbClr val="745B78"/>
                </a:solidFill>
                <a:latin typeface="Times New Roman"/>
                <a:cs typeface="Times New Roman"/>
              </a:rPr>
              <a:t>O</a:t>
            </a:r>
            <a:r>
              <a:rPr dirty="0" smtClean="0" sz="1000">
                <a:solidFill>
                  <a:srgbClr val="745B78"/>
                </a:solidFill>
                <a:latin typeface="Times New Roman"/>
                <a:cs typeface="Times New Roman"/>
              </a:rPr>
              <a:t>U</a:t>
            </a:r>
            <a:r>
              <a:rPr dirty="0" smtClean="0" sz="1000">
                <a:solidFill>
                  <a:srgbClr val="5B465E"/>
                </a:solidFill>
                <a:latin typeface="Times New Roman"/>
                <a:cs typeface="Times New Roman"/>
              </a:rPr>
              <a:t>T</a:t>
            </a:r>
            <a:r>
              <a:rPr dirty="0" smtClean="0" sz="1000">
                <a:solidFill>
                  <a:srgbClr val="5B465E"/>
                </a:solidFill>
                <a:latin typeface="Times New Roman"/>
                <a:cs typeface="Times New Roman"/>
              </a:rPr>
              <a:t>  </a:t>
            </a:r>
            <a:r>
              <a:rPr dirty="0" smtClean="0" sz="1000" spc="-69">
                <a:solidFill>
                  <a:srgbClr val="5B465E"/>
                </a:solidFill>
                <a:latin typeface="Times New Roman"/>
                <a:cs typeface="Times New Roman"/>
              </a:rPr>
              <a:t> </a:t>
            </a:r>
            <a:r>
              <a:rPr dirty="0" smtClean="0" sz="1000" spc="0">
                <a:solidFill>
                  <a:srgbClr val="745B78"/>
                </a:solidFill>
                <a:latin typeface="Arial"/>
                <a:cs typeface="Arial"/>
              </a:rPr>
              <a:t>c</a:t>
            </a:r>
            <a:r>
              <a:rPr dirty="0" smtClean="0" sz="1000" spc="0">
                <a:solidFill>
                  <a:srgbClr val="745B78"/>
                </a:solidFill>
                <a:latin typeface="Arial"/>
                <a:cs typeface="Arial"/>
              </a:rPr>
              <a:t>o</a:t>
            </a:r>
            <a:r>
              <a:rPr dirty="0" smtClean="0" sz="1000" spc="0">
                <a:solidFill>
                  <a:srgbClr val="745B78"/>
                </a:solidFill>
                <a:latin typeface="Arial"/>
                <a:cs typeface="Arial"/>
              </a:rPr>
              <a:t>m</a:t>
            </a:r>
            <a:r>
              <a:rPr dirty="0" smtClean="0" sz="1000" spc="0">
                <a:solidFill>
                  <a:srgbClr val="745B78"/>
                </a:solidFill>
                <a:latin typeface="Arial"/>
                <a:cs typeface="Arial"/>
              </a:rPr>
              <a:t>m</a:t>
            </a:r>
            <a:r>
              <a:rPr dirty="0" smtClean="0" sz="1000" spc="0">
                <a:solidFill>
                  <a:srgbClr val="745B78"/>
                </a:solidFill>
                <a:latin typeface="Arial"/>
                <a:cs typeface="Arial"/>
              </a:rPr>
              <a:t>a</a:t>
            </a:r>
            <a:r>
              <a:rPr dirty="0" smtClean="0" sz="1000" spc="0">
                <a:solidFill>
                  <a:srgbClr val="745B78"/>
                </a:solidFill>
                <a:latin typeface="Arial"/>
                <a:cs typeface="Arial"/>
              </a:rPr>
              <a:t>n</a:t>
            </a:r>
            <a:r>
              <a:rPr dirty="0" smtClean="0" sz="1000" spc="0">
                <a:solidFill>
                  <a:srgbClr val="745B78"/>
                </a:solidFill>
                <a:latin typeface="Arial"/>
                <a:cs typeface="Arial"/>
              </a:rPr>
              <a:t>d</a:t>
            </a:r>
            <a:r>
              <a:rPr dirty="0" smtClean="0" sz="1000" spc="0">
                <a:solidFill>
                  <a:srgbClr val="954545"/>
                </a:solidFill>
                <a:latin typeface="Arial"/>
                <a:cs typeface="Arial"/>
              </a:rPr>
              <a:t>.</a:t>
            </a:r>
            <a:endParaRPr sz="1000">
              <a:latin typeface="Arial"/>
              <a:cs typeface="Arial"/>
            </a:endParaRPr>
          </a:p>
          <a:p>
            <a:pPr marL="26344" marR="16438">
              <a:lnSpc>
                <a:spcPts val="1335"/>
              </a:lnSpc>
              <a:spcBef>
                <a:spcPts val="66"/>
              </a:spcBef>
            </a:pPr>
            <a:r>
              <a:rPr dirty="0" smtClean="0" sz="1000" spc="0">
                <a:solidFill>
                  <a:srgbClr val="745B78"/>
                </a:solidFill>
                <a:latin typeface="Arial"/>
                <a:cs typeface="Arial"/>
              </a:rPr>
              <a:t>D</a:t>
            </a:r>
            <a:r>
              <a:rPr dirty="0" smtClean="0" sz="1000" spc="0">
                <a:solidFill>
                  <a:srgbClr val="745B78"/>
                </a:solidFill>
                <a:latin typeface="Arial"/>
                <a:cs typeface="Arial"/>
              </a:rPr>
              <a:t>o</a:t>
            </a:r>
            <a:r>
              <a:rPr dirty="0" smtClean="0" sz="1000" spc="296">
                <a:solidFill>
                  <a:srgbClr val="745B78"/>
                </a:solidFill>
                <a:latin typeface="Arial"/>
                <a:cs typeface="Arial"/>
              </a:rPr>
              <a:t> </a:t>
            </a:r>
            <a:r>
              <a:rPr dirty="0" smtClean="0" sz="1100" spc="0">
                <a:solidFill>
                  <a:srgbClr val="745B78"/>
                </a:solidFill>
                <a:latin typeface="Arial"/>
                <a:cs typeface="Arial"/>
              </a:rPr>
              <a:t>n</a:t>
            </a:r>
            <a:r>
              <a:rPr dirty="0" smtClean="0" sz="1100" spc="0">
                <a:solidFill>
                  <a:srgbClr val="745B78"/>
                </a:solidFill>
                <a:latin typeface="Arial"/>
                <a:cs typeface="Arial"/>
              </a:rPr>
              <a:t>o</a:t>
            </a:r>
            <a:r>
              <a:rPr dirty="0" smtClean="0" sz="1100" spc="0">
                <a:solidFill>
                  <a:srgbClr val="5B465E"/>
                </a:solidFill>
                <a:latin typeface="Arial"/>
                <a:cs typeface="Arial"/>
              </a:rPr>
              <a:t>t</a:t>
            </a:r>
            <a:r>
              <a:rPr dirty="0" smtClean="0" sz="1100" spc="0">
                <a:solidFill>
                  <a:srgbClr val="5B465E"/>
                </a:solidFill>
                <a:latin typeface="Arial"/>
                <a:cs typeface="Arial"/>
              </a:rPr>
              <a:t> </a:t>
            </a:r>
            <a:r>
              <a:rPr dirty="0" smtClean="0" sz="1100" spc="34">
                <a:solidFill>
                  <a:srgbClr val="5B465E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5B465E"/>
                </a:solidFill>
                <a:latin typeface="Arial"/>
                <a:cs typeface="Arial"/>
              </a:rPr>
              <a:t>a</a:t>
            </a:r>
            <a:r>
              <a:rPr dirty="0" smtClean="0" sz="1000" spc="0">
                <a:solidFill>
                  <a:srgbClr val="5B465E"/>
                </a:solidFill>
                <a:latin typeface="Arial"/>
                <a:cs typeface="Arial"/>
              </a:rPr>
              <a:t>s</a:t>
            </a:r>
            <a:r>
              <a:rPr dirty="0" smtClean="0" sz="1000" spc="0">
                <a:solidFill>
                  <a:srgbClr val="5B465E"/>
                </a:solidFill>
                <a:latin typeface="Arial"/>
                <a:cs typeface="Arial"/>
              </a:rPr>
              <a:t>s</a:t>
            </a:r>
            <a:r>
              <a:rPr dirty="0" smtClean="0" sz="1000" spc="0">
                <a:solidFill>
                  <a:srgbClr val="745B78"/>
                </a:solidFill>
                <a:latin typeface="Arial"/>
                <a:cs typeface="Arial"/>
              </a:rPr>
              <a:t>u</a:t>
            </a:r>
            <a:r>
              <a:rPr dirty="0" smtClean="0" sz="1000" spc="0">
                <a:solidFill>
                  <a:srgbClr val="745B78"/>
                </a:solidFill>
                <a:latin typeface="Arial"/>
                <a:cs typeface="Arial"/>
              </a:rPr>
              <a:t>m</a:t>
            </a:r>
            <a:r>
              <a:rPr dirty="0" smtClean="0" sz="1000" spc="0">
                <a:solidFill>
                  <a:srgbClr val="5B465E"/>
                </a:solidFill>
                <a:latin typeface="Arial"/>
                <a:cs typeface="Arial"/>
              </a:rPr>
              <a:t>e</a:t>
            </a:r>
            <a:r>
              <a:rPr dirty="0" smtClean="0" sz="1000" spc="276">
                <a:solidFill>
                  <a:srgbClr val="5B465E"/>
                </a:solidFill>
                <a:latin typeface="Arial"/>
                <a:cs typeface="Arial"/>
              </a:rPr>
              <a:t> </a:t>
            </a:r>
            <a:r>
              <a:rPr dirty="0" smtClean="0" sz="1200" spc="0">
                <a:solidFill>
                  <a:srgbClr val="745B78"/>
                </a:solidFill>
                <a:latin typeface="Times New Roman"/>
                <a:cs typeface="Times New Roman"/>
              </a:rPr>
              <a:t>t</a:t>
            </a:r>
            <a:r>
              <a:rPr dirty="0" smtClean="0" sz="1200" spc="0">
                <a:solidFill>
                  <a:srgbClr val="745B78"/>
                </a:solidFill>
                <a:latin typeface="Times New Roman"/>
                <a:cs typeface="Times New Roman"/>
              </a:rPr>
              <a:t>h</a:t>
            </a:r>
            <a:r>
              <a:rPr dirty="0" smtClean="0" sz="1200" spc="0">
                <a:solidFill>
                  <a:srgbClr val="5B465E"/>
                </a:solidFill>
                <a:latin typeface="Times New Roman"/>
                <a:cs typeface="Times New Roman"/>
              </a:rPr>
              <a:t>a</a:t>
            </a:r>
            <a:r>
              <a:rPr dirty="0" smtClean="0" sz="1200" spc="0">
                <a:solidFill>
                  <a:srgbClr val="745B78"/>
                </a:solidFill>
                <a:latin typeface="Times New Roman"/>
                <a:cs typeface="Times New Roman"/>
              </a:rPr>
              <a:t>t</a:t>
            </a:r>
            <a:r>
              <a:rPr dirty="0" smtClean="0" sz="1200" spc="0">
                <a:solidFill>
                  <a:srgbClr val="745B78"/>
                </a:solidFill>
                <a:latin typeface="Times New Roman"/>
                <a:cs typeface="Times New Roman"/>
              </a:rPr>
              <a:t> </a:t>
            </a:r>
            <a:r>
              <a:rPr dirty="0" smtClean="0" sz="1200" spc="-64">
                <a:solidFill>
                  <a:srgbClr val="745B78"/>
                </a:solidFill>
                <a:latin typeface="Times New Roman"/>
                <a:cs typeface="Times New Roman"/>
              </a:rPr>
              <a:t> </a:t>
            </a:r>
            <a:r>
              <a:rPr dirty="0" smtClean="0" sz="1100" spc="0">
                <a:solidFill>
                  <a:srgbClr val="745B78"/>
                </a:solidFill>
                <a:latin typeface="Arial"/>
                <a:cs typeface="Arial"/>
              </a:rPr>
              <a:t>M</a:t>
            </a:r>
            <a:r>
              <a:rPr dirty="0" smtClean="0" sz="1100" spc="0">
                <a:solidFill>
                  <a:srgbClr val="745B78"/>
                </a:solidFill>
                <a:latin typeface="Arial"/>
                <a:cs typeface="Arial"/>
              </a:rPr>
              <a:t>u</a:t>
            </a:r>
            <a:r>
              <a:rPr dirty="0" smtClean="0" sz="1100" spc="0">
                <a:solidFill>
                  <a:srgbClr val="996E9B"/>
                </a:solidFill>
                <a:latin typeface="Arial"/>
                <a:cs typeface="Arial"/>
              </a:rPr>
              <a:t>l</a:t>
            </a:r>
            <a:r>
              <a:rPr dirty="0" smtClean="0" sz="1100" spc="0">
                <a:solidFill>
                  <a:srgbClr val="745B78"/>
                </a:solidFill>
                <a:latin typeface="Arial"/>
                <a:cs typeface="Arial"/>
              </a:rPr>
              <a:t>t</a:t>
            </a:r>
            <a:r>
              <a:rPr dirty="0" smtClean="0" sz="1100" spc="0">
                <a:solidFill>
                  <a:srgbClr val="914492"/>
                </a:solidFill>
                <a:latin typeface="Arial"/>
                <a:cs typeface="Arial"/>
              </a:rPr>
              <a:t>r</a:t>
            </a:r>
            <a:r>
              <a:rPr dirty="0" smtClean="0" sz="1100" spc="0">
                <a:solidFill>
                  <a:srgbClr val="745B78"/>
                </a:solidFill>
                <a:latin typeface="Arial"/>
                <a:cs typeface="Arial"/>
              </a:rPr>
              <a:t>L</a:t>
            </a:r>
            <a:r>
              <a:rPr dirty="0" smtClean="0" sz="1100" spc="0">
                <a:solidFill>
                  <a:srgbClr val="745B78"/>
                </a:solidFill>
                <a:latin typeface="Arial"/>
                <a:cs typeface="Arial"/>
              </a:rPr>
              <a:t>o</a:t>
            </a:r>
            <a:r>
              <a:rPr dirty="0" smtClean="0" sz="1100" spc="0">
                <a:solidFill>
                  <a:srgbClr val="5B465E"/>
                </a:solidFill>
                <a:latin typeface="Arial"/>
                <a:cs typeface="Arial"/>
              </a:rPr>
              <a:t>a</a:t>
            </a:r>
            <a:r>
              <a:rPr dirty="0" smtClean="0" sz="1100" spc="0">
                <a:solidFill>
                  <a:srgbClr val="787780"/>
                </a:solidFill>
                <a:latin typeface="Arial"/>
                <a:cs typeface="Arial"/>
              </a:rPr>
              <a:t>d</a:t>
            </a:r>
            <a:r>
              <a:rPr dirty="0" smtClean="0" sz="1100" spc="0">
                <a:solidFill>
                  <a:srgbClr val="787780"/>
                </a:solidFill>
                <a:latin typeface="Arial"/>
                <a:cs typeface="Arial"/>
              </a:rPr>
              <a:t> </a:t>
            </a:r>
            <a:r>
              <a:rPr dirty="0" smtClean="0" sz="1100" spc="34">
                <a:solidFill>
                  <a:srgbClr val="787780"/>
                </a:solidFill>
                <a:latin typeface="Arial"/>
                <a:cs typeface="Arial"/>
              </a:rPr>
              <a:t> </a:t>
            </a:r>
            <a:r>
              <a:rPr dirty="0" smtClean="0" sz="1050" spc="0">
                <a:solidFill>
                  <a:srgbClr val="714178"/>
                </a:solidFill>
                <a:latin typeface="Arial"/>
                <a:cs typeface="Arial"/>
              </a:rPr>
              <a:t>h</a:t>
            </a:r>
            <a:r>
              <a:rPr dirty="0" smtClean="0" sz="1050" spc="0">
                <a:solidFill>
                  <a:srgbClr val="5B465E"/>
                </a:solidFill>
                <a:latin typeface="Arial"/>
                <a:cs typeface="Arial"/>
              </a:rPr>
              <a:t>a</a:t>
            </a:r>
            <a:r>
              <a:rPr dirty="0" smtClean="0" sz="1050" spc="0">
                <a:solidFill>
                  <a:srgbClr val="7969B8"/>
                </a:solidFill>
                <a:latin typeface="Arial"/>
                <a:cs typeface="Arial"/>
              </a:rPr>
              <a:t>1</a:t>
            </a:r>
            <a:r>
              <a:rPr dirty="0" smtClean="0" sz="1050" spc="0">
                <a:solidFill>
                  <a:srgbClr val="5B465E"/>
                </a:solidFill>
                <a:latin typeface="Arial"/>
                <a:cs typeface="Arial"/>
              </a:rPr>
              <a:t>s</a:t>
            </a:r>
            <a:r>
              <a:rPr dirty="0" smtClean="0" sz="1050" spc="0">
                <a:solidFill>
                  <a:srgbClr val="5B465E"/>
                </a:solidFill>
                <a:latin typeface="Arial"/>
                <a:cs typeface="Arial"/>
              </a:rPr>
              <a:t>  </a:t>
            </a:r>
            <a:r>
              <a:rPr dirty="0" smtClean="0" sz="1050" spc="-119">
                <a:solidFill>
                  <a:srgbClr val="5B465E"/>
                </a:solidFill>
                <a:latin typeface="Arial"/>
                <a:cs typeface="Arial"/>
              </a:rPr>
              <a:t> </a:t>
            </a:r>
            <a:r>
              <a:rPr dirty="0" smtClean="0" sz="1100" spc="0">
                <a:solidFill>
                  <a:srgbClr val="5B465E"/>
                </a:solidFill>
                <a:latin typeface="Arial"/>
                <a:cs typeface="Arial"/>
              </a:rPr>
              <a:t>s</a:t>
            </a:r>
            <a:r>
              <a:rPr dirty="0" smtClean="0" sz="1100" spc="0">
                <a:solidFill>
                  <a:srgbClr val="745B78"/>
                </a:solidFill>
                <a:latin typeface="Arial"/>
                <a:cs typeface="Arial"/>
              </a:rPr>
              <a:t>o</a:t>
            </a:r>
            <a:r>
              <a:rPr dirty="0" smtClean="0" sz="1100" spc="0">
                <a:solidFill>
                  <a:srgbClr val="745B78"/>
                </a:solidFill>
                <a:latin typeface="Arial"/>
                <a:cs typeface="Arial"/>
              </a:rPr>
              <a:t>m</a:t>
            </a:r>
            <a:r>
              <a:rPr dirty="0" smtClean="0" sz="1100" spc="0">
                <a:solidFill>
                  <a:srgbClr val="5B465E"/>
                </a:solidFill>
                <a:latin typeface="Arial"/>
                <a:cs typeface="Arial"/>
              </a:rPr>
              <a:t>e</a:t>
            </a:r>
            <a:r>
              <a:rPr dirty="0" smtClean="0" sz="1100" spc="0">
                <a:solidFill>
                  <a:srgbClr val="714178"/>
                </a:solidFill>
                <a:latin typeface="Arial"/>
                <a:cs typeface="Arial"/>
              </a:rPr>
              <a:t>h</a:t>
            </a:r>
            <a:r>
              <a:rPr dirty="0" smtClean="0" sz="1100" spc="0">
                <a:solidFill>
                  <a:srgbClr val="745B78"/>
                </a:solidFill>
                <a:latin typeface="Arial"/>
                <a:cs typeface="Arial"/>
              </a:rPr>
              <a:t>o</a:t>
            </a:r>
            <a:r>
              <a:rPr dirty="0" smtClean="0" sz="1100" spc="0">
                <a:solidFill>
                  <a:srgbClr val="745B78"/>
                </a:solidFill>
                <a:latin typeface="Arial"/>
                <a:cs typeface="Arial"/>
              </a:rPr>
              <a:t>w</a:t>
            </a:r>
            <a:r>
              <a:rPr dirty="0" smtClean="0" sz="1100" spc="0">
                <a:solidFill>
                  <a:srgbClr val="745B78"/>
                </a:solidFill>
                <a:latin typeface="Arial"/>
                <a:cs typeface="Arial"/>
              </a:rPr>
              <a:t> </a:t>
            </a:r>
            <a:r>
              <a:rPr dirty="0" smtClean="0" sz="1100" spc="34">
                <a:solidFill>
                  <a:srgbClr val="745B78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996E9B"/>
                </a:solidFill>
                <a:latin typeface="Arial"/>
                <a:cs typeface="Arial"/>
              </a:rPr>
              <a:t>u</a:t>
            </a:r>
            <a:r>
              <a:rPr dirty="0" smtClean="0" sz="1000" spc="0">
                <a:solidFill>
                  <a:srgbClr val="745B78"/>
                </a:solidFill>
                <a:latin typeface="Arial"/>
                <a:cs typeface="Arial"/>
              </a:rPr>
              <a:t>n</a:t>
            </a:r>
            <a:r>
              <a:rPr dirty="0" smtClean="0" sz="1000" spc="0">
                <a:solidFill>
                  <a:srgbClr val="745B78"/>
                </a:solidFill>
                <a:latin typeface="Arial"/>
                <a:cs typeface="Arial"/>
              </a:rPr>
              <a:t>c</a:t>
            </a:r>
            <a:r>
              <a:rPr dirty="0" smtClean="0" sz="1000" spc="0">
                <a:solidFill>
                  <a:srgbClr val="745B78"/>
                </a:solidFill>
                <a:latin typeface="Arial"/>
                <a:cs typeface="Arial"/>
              </a:rPr>
              <a:t>o</a:t>
            </a:r>
            <a:r>
              <a:rPr dirty="0" smtClean="0" sz="1000" spc="0">
                <a:solidFill>
                  <a:srgbClr val="745B78"/>
                </a:solidFill>
                <a:latin typeface="Arial"/>
                <a:cs typeface="Arial"/>
              </a:rPr>
              <a:t>v</a:t>
            </a:r>
            <a:r>
              <a:rPr dirty="0" smtClean="0" sz="1000" spc="0">
                <a:solidFill>
                  <a:srgbClr val="5B465E"/>
                </a:solidFill>
                <a:latin typeface="Arial"/>
                <a:cs typeface="Arial"/>
              </a:rPr>
              <a:t>e</a:t>
            </a:r>
            <a:r>
              <a:rPr dirty="0" smtClean="0" sz="1000" spc="0">
                <a:solidFill>
                  <a:srgbClr val="5B2862"/>
                </a:solidFill>
                <a:latin typeface="Arial"/>
                <a:cs typeface="Arial"/>
              </a:rPr>
              <a:t>r</a:t>
            </a:r>
            <a:r>
              <a:rPr dirty="0" smtClean="0" sz="1000" spc="0">
                <a:solidFill>
                  <a:srgbClr val="5B465E"/>
                </a:solidFill>
                <a:latin typeface="Arial"/>
                <a:cs typeface="Arial"/>
              </a:rPr>
              <a:t>e</a:t>
            </a:r>
            <a:r>
              <a:rPr dirty="0" smtClean="0" sz="1000" spc="0">
                <a:solidFill>
                  <a:srgbClr val="745B78"/>
                </a:solidFill>
                <a:latin typeface="Arial"/>
                <a:cs typeface="Arial"/>
              </a:rPr>
              <a:t>d</a:t>
            </a:r>
            <a:r>
              <a:rPr dirty="0" smtClean="0" sz="1000" spc="0">
                <a:solidFill>
                  <a:srgbClr val="745B78"/>
                </a:solidFill>
                <a:latin typeface="Arial"/>
                <a:cs typeface="Arial"/>
              </a:rPr>
              <a:t> </a:t>
            </a:r>
            <a:r>
              <a:rPr dirty="0" smtClean="0" sz="1000" spc="89">
                <a:solidFill>
                  <a:srgbClr val="745B78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745B78"/>
                </a:solidFill>
                <a:latin typeface="Arial"/>
                <a:cs typeface="Arial"/>
              </a:rPr>
              <a:t>rrur</a:t>
            </a:r>
            <a:r>
              <a:rPr dirty="0" smtClean="0" sz="1000" spc="0">
                <a:solidFill>
                  <a:srgbClr val="745B78"/>
                </a:solidFill>
                <a:latin typeface="Arial"/>
                <a:cs typeface="Arial"/>
              </a:rPr>
              <a:t>c</a:t>
            </a:r>
            <a:r>
              <a:rPr dirty="0" smtClean="0" sz="1000" spc="0">
                <a:solidFill>
                  <a:srgbClr val="745B78"/>
                </a:solidFill>
                <a:latin typeface="Arial"/>
                <a:cs typeface="Arial"/>
              </a:rPr>
              <a:t>b</a:t>
            </a:r>
            <a:r>
              <a:rPr dirty="0" smtClean="0" sz="1000" spc="254">
                <a:solidFill>
                  <a:srgbClr val="745B78"/>
                </a:solidFill>
                <a:latin typeface="Arial"/>
                <a:cs typeface="Arial"/>
              </a:rPr>
              <a:t> </a:t>
            </a:r>
            <a:r>
              <a:rPr dirty="0" smtClean="0" sz="1200" spc="0">
                <a:solidFill>
                  <a:srgbClr val="745B78"/>
                </a:solidFill>
                <a:latin typeface="Times New Roman"/>
                <a:cs typeface="Times New Roman"/>
              </a:rPr>
              <a:t>o</a:t>
            </a:r>
            <a:r>
              <a:rPr dirty="0" smtClean="0" sz="1200" spc="0">
                <a:solidFill>
                  <a:srgbClr val="745B78"/>
                </a:solidFill>
                <a:latin typeface="Times New Roman"/>
                <a:cs typeface="Times New Roman"/>
              </a:rPr>
              <a:t>f</a:t>
            </a:r>
            <a:r>
              <a:rPr dirty="0" smtClean="0" sz="1200" spc="129">
                <a:solidFill>
                  <a:srgbClr val="745B78"/>
                </a:solidFill>
                <a:latin typeface="Times New Roman"/>
                <a:cs typeface="Times New Roman"/>
              </a:rPr>
              <a:t> </a:t>
            </a:r>
            <a:r>
              <a:rPr dirty="0" smtClean="0" sz="1100" spc="0">
                <a:solidFill>
                  <a:srgbClr val="745B78"/>
                </a:solidFill>
                <a:latin typeface="Arial"/>
                <a:cs typeface="Arial"/>
              </a:rPr>
              <a:t>v</a:t>
            </a:r>
            <a:r>
              <a:rPr dirty="0" smtClean="0" sz="1100" spc="0">
                <a:solidFill>
                  <a:srgbClr val="996E9B"/>
                </a:solidFill>
                <a:latin typeface="Arial"/>
                <a:cs typeface="Arial"/>
              </a:rPr>
              <a:t>f</a:t>
            </a:r>
            <a:r>
              <a:rPr dirty="0" smtClean="0" sz="1100" spc="0">
                <a:solidFill>
                  <a:srgbClr val="745B78"/>
                </a:solidFill>
                <a:latin typeface="Arial"/>
                <a:cs typeface="Arial"/>
              </a:rPr>
              <a:t>i</a:t>
            </a:r>
            <a:r>
              <a:rPr dirty="0" smtClean="0" sz="1100" spc="0">
                <a:solidFill>
                  <a:srgbClr val="075F94"/>
                </a:solidFill>
                <a:latin typeface="Arial"/>
                <a:cs typeface="Arial"/>
              </a:rPr>
              <a:t>·</a:t>
            </a:r>
            <a:r>
              <a:rPr dirty="0" smtClean="0" sz="1100" spc="0">
                <a:solidFill>
                  <a:srgbClr val="745B78"/>
                </a:solidFill>
                <a:latin typeface="Arial"/>
                <a:cs typeface="Arial"/>
              </a:rPr>
              <a:t>h</a:t>
            </a:r>
            <a:r>
              <a:rPr dirty="0" smtClean="0" sz="1100" spc="0">
                <a:solidFill>
                  <a:srgbClr val="5B465E"/>
                </a:solidFill>
                <a:latin typeface="Arial"/>
                <a:cs typeface="Arial"/>
              </a:rPr>
              <a:t>a</a:t>
            </a:r>
            <a:r>
              <a:rPr dirty="0" smtClean="0" sz="1100" spc="0">
                <a:solidFill>
                  <a:srgbClr val="5B465E"/>
                </a:solidFill>
                <a:latin typeface="Arial"/>
                <a:cs typeface="Arial"/>
              </a:rPr>
              <a:t>t</a:t>
            </a:r>
            <a:r>
              <a:rPr dirty="0" smtClean="0" sz="1100" spc="0">
                <a:solidFill>
                  <a:srgbClr val="5B465E"/>
                </a:solidFill>
                <a:latin typeface="Arial"/>
                <a:cs typeface="Arial"/>
              </a:rPr>
              <a:t>  </a:t>
            </a:r>
            <a:r>
              <a:rPr dirty="0" smtClean="0" sz="1100" spc="0">
                <a:solidFill>
                  <a:srgbClr val="745B78"/>
                </a:solidFill>
                <a:latin typeface="Arial"/>
                <a:cs typeface="Arial"/>
              </a:rPr>
              <a:t>y</a:t>
            </a:r>
            <a:r>
              <a:rPr dirty="0" smtClean="0" sz="1100" spc="0">
                <a:solidFill>
                  <a:srgbClr val="D2A09F"/>
                </a:solidFill>
                <a:latin typeface="Arial"/>
                <a:cs typeface="Arial"/>
              </a:rPr>
              <a:t>,</a:t>
            </a:r>
            <a:r>
              <a:rPr dirty="0" smtClean="0" sz="1100" spc="0">
                <a:solidFill>
                  <a:srgbClr val="745B78"/>
                </a:solidFill>
                <a:latin typeface="Arial"/>
                <a:cs typeface="Arial"/>
              </a:rPr>
              <a:t>o</a:t>
            </a:r>
            <a:r>
              <a:rPr dirty="0" smtClean="0" sz="1100" spc="0">
                <a:solidFill>
                  <a:srgbClr val="996E9B"/>
                </a:solidFill>
                <a:latin typeface="Arial"/>
                <a:cs typeface="Arial"/>
              </a:rPr>
              <a:t>._</a:t>
            </a:r>
            <a:r>
              <a:rPr dirty="0" smtClean="0" sz="1100" spc="0">
                <a:solidFill>
                  <a:srgbClr val="5D0F62"/>
                </a:solidFill>
                <a:latin typeface="Arial"/>
                <a:cs typeface="Arial"/>
              </a:rPr>
              <a:t>,</a:t>
            </a:r>
            <a:endParaRPr sz="11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65104" y="2880026"/>
            <a:ext cx="1054690" cy="15493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35"/>
              </a:lnSpc>
              <a:spcBef>
                <a:spcPts val="56"/>
              </a:spcBef>
            </a:pPr>
            <a:r>
              <a:rPr dirty="0" smtClean="0" sz="900" spc="0">
                <a:solidFill>
                  <a:srgbClr val="787780"/>
                </a:solidFill>
                <a:latin typeface="Arial"/>
                <a:cs typeface="Arial"/>
              </a:rPr>
              <a:t>.</a:t>
            </a:r>
            <a:r>
              <a:rPr dirty="0" smtClean="0" sz="900" spc="0">
                <a:solidFill>
                  <a:srgbClr val="745B78"/>
                </a:solidFill>
                <a:latin typeface="Arial"/>
                <a:cs typeface="Arial"/>
              </a:rPr>
              <a:t>D</a:t>
            </a:r>
            <a:r>
              <a:rPr dirty="0" smtClean="0" sz="900" spc="0">
                <a:solidFill>
                  <a:srgbClr val="745B78"/>
                </a:solidFill>
                <a:latin typeface="Arial"/>
                <a:cs typeface="Arial"/>
              </a:rPr>
              <a:t>M</a:t>
            </a:r>
            <a:r>
              <a:rPr dirty="0" smtClean="0" sz="900" spc="0">
                <a:solidFill>
                  <a:srgbClr val="714178"/>
                </a:solidFill>
                <a:latin typeface="Arial"/>
                <a:cs typeface="Arial"/>
              </a:rPr>
              <a:t>L</a:t>
            </a:r>
            <a:r>
              <a:rPr dirty="0" smtClean="0" sz="900" spc="180">
                <a:solidFill>
                  <a:srgbClr val="714178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745B78"/>
                </a:solidFill>
                <a:latin typeface="Times New Roman"/>
                <a:cs typeface="Times New Roman"/>
              </a:rPr>
              <a:t>LA</a:t>
            </a:r>
            <a:r>
              <a:rPr dirty="0" smtClean="0" sz="1000" spc="0">
                <a:solidFill>
                  <a:srgbClr val="5B465E"/>
                </a:solidFill>
                <a:latin typeface="Times New Roman"/>
                <a:cs typeface="Times New Roman"/>
              </a:rPr>
              <a:t>B</a:t>
            </a:r>
            <a:r>
              <a:rPr dirty="0" smtClean="0" sz="1000" spc="0">
                <a:solidFill>
                  <a:srgbClr val="745B78"/>
                </a:solidFill>
                <a:latin typeface="Times New Roman"/>
                <a:cs typeface="Times New Roman"/>
              </a:rPr>
              <a:t>E</a:t>
            </a:r>
            <a:r>
              <a:rPr dirty="0" smtClean="0" sz="1000" spc="0">
                <a:solidFill>
                  <a:srgbClr val="745B78"/>
                </a:solidFill>
                <a:latin typeface="Times New Roman"/>
                <a:cs typeface="Times New Roman"/>
              </a:rPr>
              <a:t>L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865104" y="3862339"/>
            <a:ext cx="586233" cy="15493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35"/>
              </a:lnSpc>
              <a:spcBef>
                <a:spcPts val="56"/>
              </a:spcBef>
            </a:pPr>
            <a:r>
              <a:rPr dirty="0" smtClean="0" sz="1000">
                <a:solidFill>
                  <a:srgbClr val="787780"/>
                </a:solidFill>
                <a:latin typeface="Times New Roman"/>
                <a:cs typeface="Times New Roman"/>
              </a:rPr>
              <a:t>.</a:t>
            </a:r>
            <a:r>
              <a:rPr dirty="0" smtClean="0" sz="1000">
                <a:solidFill>
                  <a:srgbClr val="5B2862"/>
                </a:solidFill>
                <a:latin typeface="Times New Roman"/>
                <a:cs typeface="Times New Roman"/>
              </a:rPr>
              <a:t>F</a:t>
            </a:r>
            <a:r>
              <a:rPr dirty="0" smtClean="0" sz="1000">
                <a:solidFill>
                  <a:srgbClr val="5B2862"/>
                </a:solidFill>
                <a:latin typeface="Times New Roman"/>
                <a:cs typeface="Times New Roman"/>
              </a:rPr>
              <a:t>I</a:t>
            </a:r>
            <a:r>
              <a:rPr dirty="0" smtClean="0" sz="1000">
                <a:solidFill>
                  <a:srgbClr val="5B465E"/>
                </a:solidFill>
                <a:latin typeface="Times New Roman"/>
                <a:cs typeface="Times New Roman"/>
              </a:rPr>
              <a:t>E</a:t>
            </a:r>
            <a:r>
              <a:rPr dirty="0" smtClean="0" sz="1000">
                <a:solidFill>
                  <a:srgbClr val="745B78"/>
                </a:solidFill>
                <a:latin typeface="Times New Roman"/>
                <a:cs typeface="Times New Roman"/>
              </a:rPr>
              <a:t>LD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65104" y="4510061"/>
            <a:ext cx="673993" cy="16383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215"/>
              </a:lnSpc>
              <a:spcBef>
                <a:spcPts val="60"/>
              </a:spcBef>
            </a:pPr>
            <a:r>
              <a:rPr dirty="0" smtClean="0" sz="1100">
                <a:solidFill>
                  <a:srgbClr val="577068"/>
                </a:solidFill>
                <a:latin typeface="Times New Roman"/>
                <a:cs typeface="Times New Roman"/>
              </a:rPr>
              <a:t>.</a:t>
            </a:r>
            <a:r>
              <a:rPr dirty="0" smtClean="0" sz="1100">
                <a:solidFill>
                  <a:srgbClr val="5B2862"/>
                </a:solidFill>
                <a:latin typeface="Times New Roman"/>
                <a:cs typeface="Times New Roman"/>
              </a:rPr>
              <a:t>F</a:t>
            </a:r>
            <a:r>
              <a:rPr dirty="0" smtClean="0" sz="1100">
                <a:solidFill>
                  <a:srgbClr val="5B2862"/>
                </a:solidFill>
                <a:latin typeface="Times New Roman"/>
                <a:cs typeface="Times New Roman"/>
              </a:rPr>
              <a:t>I</a:t>
            </a:r>
            <a:r>
              <a:rPr dirty="0" smtClean="0" sz="1100">
                <a:solidFill>
                  <a:srgbClr val="745B78"/>
                </a:solidFill>
                <a:latin typeface="Times New Roman"/>
                <a:cs typeface="Times New Roman"/>
              </a:rPr>
              <a:t>L</a:t>
            </a:r>
            <a:r>
              <a:rPr dirty="0" smtClean="0" sz="1100">
                <a:solidFill>
                  <a:srgbClr val="714178"/>
                </a:solidFill>
                <a:latin typeface="Times New Roman"/>
                <a:cs typeface="Times New Roman"/>
              </a:rPr>
              <a:t>LE</a:t>
            </a:r>
            <a:r>
              <a:rPr dirty="0" smtClean="0" sz="1100">
                <a:solidFill>
                  <a:srgbClr val="745058"/>
                </a:solidFill>
                <a:latin typeface="Times New Roman"/>
                <a:cs typeface="Times New Roman"/>
              </a:rPr>
              <a:t>R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438784" y="4677115"/>
            <a:ext cx="3825114" cy="15875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75"/>
              </a:lnSpc>
              <a:spcBef>
                <a:spcPts val="58"/>
              </a:spcBef>
            </a:pPr>
            <a:r>
              <a:rPr dirty="0" smtClean="0" sz="1000" spc="0">
                <a:solidFill>
                  <a:srgbClr val="745B78"/>
                </a:solidFill>
                <a:latin typeface="Arial"/>
                <a:cs typeface="Arial"/>
              </a:rPr>
              <a:t>u</a:t>
            </a:r>
            <a:r>
              <a:rPr dirty="0" smtClean="0" sz="1000" spc="0">
                <a:solidFill>
                  <a:srgbClr val="745B78"/>
                </a:solidFill>
                <a:latin typeface="Arial"/>
                <a:cs typeface="Arial"/>
              </a:rPr>
              <a:t>s</a:t>
            </a:r>
            <a:r>
              <a:rPr dirty="0" smtClean="0" sz="1000" spc="0">
                <a:solidFill>
                  <a:srgbClr val="745B78"/>
                </a:solidFill>
                <a:latin typeface="Arial"/>
                <a:cs typeface="Arial"/>
              </a:rPr>
              <a:t>e</a:t>
            </a:r>
            <a:r>
              <a:rPr dirty="0" smtClean="0" sz="1000" spc="0">
                <a:solidFill>
                  <a:srgbClr val="745B78"/>
                </a:solidFill>
                <a:latin typeface="Arial"/>
                <a:cs typeface="Arial"/>
              </a:rPr>
              <a:t>d</a:t>
            </a:r>
            <a:r>
              <a:rPr dirty="0" smtClean="0" sz="1000" spc="264">
                <a:solidFill>
                  <a:srgbClr val="745B78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996E9B"/>
                </a:solidFill>
                <a:latin typeface="Arial"/>
                <a:cs typeface="Arial"/>
              </a:rPr>
              <a:t>i</a:t>
            </a:r>
            <a:r>
              <a:rPr dirty="0" smtClean="0" sz="1000" spc="0">
                <a:solidFill>
                  <a:srgbClr val="745B78"/>
                </a:solidFill>
                <a:latin typeface="Arial"/>
                <a:cs typeface="Arial"/>
              </a:rPr>
              <a:t>n</a:t>
            </a:r>
            <a:r>
              <a:rPr dirty="0" smtClean="0" sz="1000" spc="0">
                <a:solidFill>
                  <a:srgbClr val="745B78"/>
                </a:solidFill>
                <a:latin typeface="Arial"/>
                <a:cs typeface="Arial"/>
              </a:rPr>
              <a:t> </a:t>
            </a:r>
            <a:r>
              <a:rPr dirty="0" smtClean="0" sz="1000" spc="89">
                <a:solidFill>
                  <a:srgbClr val="745B78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787780"/>
                </a:solidFill>
                <a:latin typeface="Arial"/>
                <a:cs typeface="Arial"/>
              </a:rPr>
              <a:t>y</a:t>
            </a:r>
            <a:r>
              <a:rPr dirty="0" smtClean="0" sz="1000" spc="0">
                <a:solidFill>
                  <a:srgbClr val="745B78"/>
                </a:solidFill>
                <a:latin typeface="Arial"/>
                <a:cs typeface="Arial"/>
              </a:rPr>
              <a:t>o</a:t>
            </a:r>
            <a:r>
              <a:rPr dirty="0" smtClean="0" sz="1000" spc="0">
                <a:solidFill>
                  <a:srgbClr val="745B78"/>
                </a:solidFill>
                <a:latin typeface="Arial"/>
                <a:cs typeface="Arial"/>
              </a:rPr>
              <a:t>u</a:t>
            </a:r>
            <a:r>
              <a:rPr dirty="0" smtClean="0" sz="1000" spc="0">
                <a:solidFill>
                  <a:srgbClr val="996E9B"/>
                </a:solidFill>
                <a:latin typeface="Arial"/>
                <a:cs typeface="Arial"/>
              </a:rPr>
              <a:t>r</a:t>
            </a:r>
            <a:r>
              <a:rPr dirty="0" smtClean="0" sz="1000" spc="222">
                <a:solidFill>
                  <a:srgbClr val="996E9B"/>
                </a:solidFill>
                <a:latin typeface="Arial"/>
                <a:cs typeface="Arial"/>
              </a:rPr>
              <a:t> </a:t>
            </a:r>
            <a:r>
              <a:rPr dirty="0" smtClean="0" sz="1050" spc="0">
                <a:solidFill>
                  <a:srgbClr val="745B78"/>
                </a:solidFill>
                <a:latin typeface="Arial"/>
                <a:cs typeface="Arial"/>
              </a:rPr>
              <a:t>t</a:t>
            </a:r>
            <a:r>
              <a:rPr dirty="0" smtClean="0" sz="1050" spc="0">
                <a:solidFill>
                  <a:srgbClr val="745B78"/>
                </a:solidFill>
                <a:latin typeface="Arial"/>
                <a:cs typeface="Arial"/>
              </a:rPr>
              <a:t>e</a:t>
            </a:r>
            <a:r>
              <a:rPr dirty="0" smtClean="0" sz="1050" spc="0">
                <a:solidFill>
                  <a:srgbClr val="714178"/>
                </a:solidFill>
                <a:latin typeface="Arial"/>
                <a:cs typeface="Arial"/>
              </a:rPr>
              <a:t>r</a:t>
            </a:r>
            <a:r>
              <a:rPr dirty="0" smtClean="0" sz="1050" spc="0">
                <a:solidFill>
                  <a:srgbClr val="996E9B"/>
                </a:solidFill>
                <a:latin typeface="Arial"/>
                <a:cs typeface="Arial"/>
              </a:rPr>
              <a:t>r</a:t>
            </a:r>
            <a:r>
              <a:rPr dirty="0" smtClean="0" sz="1050" spc="0">
                <a:solidFill>
                  <a:srgbClr val="9B747C"/>
                </a:solidFill>
                <a:latin typeface="Arial"/>
                <a:cs typeface="Arial"/>
              </a:rPr>
              <a:t>1</a:t>
            </a:r>
            <a:r>
              <a:rPr dirty="0" smtClean="0" sz="1050" spc="0">
                <a:solidFill>
                  <a:srgbClr val="745B78"/>
                </a:solidFill>
                <a:latin typeface="Arial"/>
                <a:cs typeface="Arial"/>
              </a:rPr>
              <a:t>n</a:t>
            </a:r>
            <a:r>
              <a:rPr dirty="0" smtClean="0" sz="1050" spc="0">
                <a:solidFill>
                  <a:srgbClr val="745B78"/>
                </a:solidFill>
                <a:latin typeface="Arial"/>
                <a:cs typeface="Arial"/>
              </a:rPr>
              <a:t> </a:t>
            </a:r>
            <a:r>
              <a:rPr dirty="0" smtClean="0" sz="1050" spc="64">
                <a:solidFill>
                  <a:srgbClr val="745B78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714178"/>
                </a:solidFill>
                <a:latin typeface="Arial"/>
                <a:cs typeface="Arial"/>
              </a:rPr>
              <a:t>p</a:t>
            </a:r>
            <a:r>
              <a:rPr dirty="0" smtClean="0" sz="1000" spc="0">
                <a:solidFill>
                  <a:srgbClr val="745B78"/>
                </a:solidFill>
                <a:latin typeface="Arial"/>
                <a:cs typeface="Arial"/>
              </a:rPr>
              <a:t>a</a:t>
            </a:r>
            <a:r>
              <a:rPr dirty="0" smtClean="0" sz="1000" spc="0">
                <a:solidFill>
                  <a:srgbClr val="745B78"/>
                </a:solidFill>
                <a:latin typeface="Arial"/>
                <a:cs typeface="Arial"/>
              </a:rPr>
              <a:t>p</a:t>
            </a:r>
            <a:r>
              <a:rPr dirty="0" smtClean="0" sz="1000" spc="0">
                <a:solidFill>
                  <a:srgbClr val="745B78"/>
                </a:solidFill>
                <a:latin typeface="Arial"/>
                <a:cs typeface="Arial"/>
              </a:rPr>
              <a:t>e</a:t>
            </a:r>
            <a:r>
              <a:rPr dirty="0" smtClean="0" sz="1000" spc="0">
                <a:solidFill>
                  <a:srgbClr val="745B78"/>
                </a:solidFill>
                <a:latin typeface="Arial"/>
                <a:cs typeface="Arial"/>
              </a:rPr>
              <a:t>ll"S</a:t>
            </a:r>
            <a:r>
              <a:rPr dirty="0" smtClean="0" sz="1000" spc="0">
                <a:solidFill>
                  <a:srgbClr val="745B78"/>
                </a:solidFill>
                <a:latin typeface="Arial"/>
                <a:cs typeface="Arial"/>
              </a:rPr>
              <a:t>  </a:t>
            </a:r>
            <a:r>
              <a:rPr dirty="0" smtClean="0" sz="1000" spc="-114">
                <a:solidFill>
                  <a:srgbClr val="745B78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745B78"/>
                </a:solidFill>
                <a:latin typeface="Arial"/>
                <a:cs typeface="Arial"/>
              </a:rPr>
              <a:t>a</a:t>
            </a:r>
            <a:r>
              <a:rPr dirty="0" smtClean="0" sz="1000" spc="0">
                <a:solidFill>
                  <a:srgbClr val="745B78"/>
                </a:solidFill>
                <a:latin typeface="Arial"/>
                <a:cs typeface="Arial"/>
              </a:rPr>
              <a:t>t</a:t>
            </a:r>
            <a:r>
              <a:rPr dirty="0" smtClean="0" sz="1000" spc="0">
                <a:solidFill>
                  <a:srgbClr val="745B78"/>
                </a:solidFill>
                <a:latin typeface="Arial"/>
                <a:cs typeface="Arial"/>
              </a:rPr>
              <a:t> </a:t>
            </a:r>
            <a:r>
              <a:rPr dirty="0" smtClean="0" sz="1000" spc="89">
                <a:solidFill>
                  <a:srgbClr val="745B78"/>
                </a:solidFill>
                <a:latin typeface="Arial"/>
                <a:cs typeface="Arial"/>
              </a:rPr>
              <a:t> </a:t>
            </a:r>
            <a:r>
              <a:rPr dirty="0" smtClean="0" sz="1050" spc="0">
                <a:solidFill>
                  <a:srgbClr val="5B465E"/>
                </a:solidFill>
                <a:latin typeface="Arial"/>
                <a:cs typeface="Arial"/>
              </a:rPr>
              <a:t>t</a:t>
            </a:r>
            <a:r>
              <a:rPr dirty="0" smtClean="0" sz="1050" spc="0">
                <a:solidFill>
                  <a:srgbClr val="996E9B"/>
                </a:solidFill>
                <a:latin typeface="Arial"/>
                <a:cs typeface="Arial"/>
              </a:rPr>
              <a:t>h</a:t>
            </a:r>
            <a:r>
              <a:rPr dirty="0" smtClean="0" sz="1050" spc="0">
                <a:solidFill>
                  <a:srgbClr val="745B78"/>
                </a:solidFill>
                <a:latin typeface="Arial"/>
                <a:cs typeface="Arial"/>
              </a:rPr>
              <a:t>e</a:t>
            </a:r>
            <a:r>
              <a:rPr dirty="0" smtClean="0" sz="1050" spc="193">
                <a:solidFill>
                  <a:srgbClr val="745B78"/>
                </a:solidFill>
                <a:latin typeface="Arial"/>
                <a:cs typeface="Arial"/>
              </a:rPr>
              <a:t> </a:t>
            </a:r>
            <a:r>
              <a:rPr dirty="0" smtClean="0" sz="1050" spc="0">
                <a:solidFill>
                  <a:srgbClr val="745B78"/>
                </a:solidFill>
                <a:latin typeface="Arial"/>
                <a:cs typeface="Arial"/>
              </a:rPr>
              <a:t>u</a:t>
            </a:r>
            <a:r>
              <a:rPr dirty="0" smtClean="0" sz="1050" spc="0">
                <a:solidFill>
                  <a:srgbClr val="745B78"/>
                </a:solidFill>
                <a:latin typeface="Arial"/>
                <a:cs typeface="Arial"/>
              </a:rPr>
              <a:t>n</a:t>
            </a:r>
            <a:r>
              <a:rPr dirty="0" smtClean="0" sz="1050" spc="0">
                <a:solidFill>
                  <a:srgbClr val="862B86"/>
                </a:solidFill>
                <a:latin typeface="Arial"/>
                <a:cs typeface="Arial"/>
              </a:rPr>
              <a:t>i</a:t>
            </a:r>
            <a:r>
              <a:rPr dirty="0" smtClean="0" sz="1050" spc="0">
                <a:solidFill>
                  <a:srgbClr val="787780"/>
                </a:solidFill>
                <a:latin typeface="Arial"/>
                <a:cs typeface="Arial"/>
              </a:rPr>
              <a:t>v</a:t>
            </a:r>
            <a:r>
              <a:rPr dirty="0" smtClean="0" sz="1050" spc="0">
                <a:solidFill>
                  <a:srgbClr val="745B78"/>
                </a:solidFill>
                <a:latin typeface="Arial"/>
                <a:cs typeface="Arial"/>
              </a:rPr>
              <a:t>e</a:t>
            </a:r>
            <a:r>
              <a:rPr dirty="0" smtClean="0" sz="1050" spc="0">
                <a:solidFill>
                  <a:srgbClr val="996E9B"/>
                </a:solidFill>
                <a:latin typeface="Arial"/>
                <a:cs typeface="Arial"/>
              </a:rPr>
              <a:t>r</a:t>
            </a:r>
            <a:r>
              <a:rPr dirty="0" smtClean="0" sz="1050" spc="0">
                <a:solidFill>
                  <a:srgbClr val="745B78"/>
                </a:solidFill>
                <a:latin typeface="Arial"/>
                <a:cs typeface="Arial"/>
              </a:rPr>
              <a:t>s</a:t>
            </a:r>
            <a:r>
              <a:rPr dirty="0" smtClean="0" sz="1050" spc="0">
                <a:solidFill>
                  <a:srgbClr val="780E78"/>
                </a:solidFill>
                <a:latin typeface="Arial"/>
                <a:cs typeface="Arial"/>
              </a:rPr>
              <a:t>i</a:t>
            </a:r>
            <a:r>
              <a:rPr dirty="0" smtClean="0" sz="1050" spc="0">
                <a:solidFill>
                  <a:srgbClr val="745B78"/>
                </a:solidFill>
                <a:latin typeface="Arial"/>
                <a:cs typeface="Arial"/>
              </a:rPr>
              <a:t>ty</a:t>
            </a:r>
            <a:r>
              <a:rPr dirty="0" smtClean="0" sz="1050" spc="0">
                <a:solidFill>
                  <a:srgbClr val="996E9B"/>
                </a:solidFill>
                <a:latin typeface="Arial"/>
                <a:cs typeface="Arial"/>
              </a:rPr>
              <a:t>!</a:t>
            </a:r>
            <a:endParaRPr sz="105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300214" y="4677115"/>
            <a:ext cx="2715799" cy="32396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1796" marR="20574">
              <a:lnSpc>
                <a:spcPts val="1175"/>
              </a:lnSpc>
              <a:spcBef>
                <a:spcPts val="58"/>
              </a:spcBef>
            </a:pPr>
            <a:r>
              <a:rPr dirty="0" smtClean="0" sz="1000">
                <a:solidFill>
                  <a:srgbClr val="745B78"/>
                </a:solidFill>
                <a:latin typeface="Arial"/>
                <a:cs typeface="Arial"/>
              </a:rPr>
              <a:t>F</a:t>
            </a:r>
            <a:r>
              <a:rPr dirty="0" smtClean="0" sz="1000">
                <a:solidFill>
                  <a:srgbClr val="745B78"/>
                </a:solidFill>
                <a:latin typeface="Arial"/>
                <a:cs typeface="Arial"/>
              </a:rPr>
              <a:t>I</a:t>
            </a:r>
            <a:r>
              <a:rPr dirty="0" smtClean="0" sz="1000">
                <a:solidFill>
                  <a:srgbClr val="714178"/>
                </a:solidFill>
                <a:latin typeface="Arial"/>
                <a:cs typeface="Arial"/>
              </a:rPr>
              <a:t>LL</a:t>
            </a:r>
            <a:r>
              <a:rPr dirty="0" smtClean="0" sz="1000">
                <a:solidFill>
                  <a:srgbClr val="5B465E"/>
                </a:solidFill>
                <a:latin typeface="Arial"/>
                <a:cs typeface="Arial"/>
              </a:rPr>
              <a:t>E</a:t>
            </a:r>
            <a:r>
              <a:rPr dirty="0" smtClean="0" sz="1000">
                <a:solidFill>
                  <a:srgbClr val="745058"/>
                </a:solidFill>
                <a:latin typeface="Arial"/>
                <a:cs typeface="Arial"/>
              </a:rPr>
              <a:t>R</a:t>
            </a:r>
            <a:r>
              <a:rPr dirty="0" smtClean="0" sz="1000">
                <a:solidFill>
                  <a:srgbClr val="745058"/>
                </a:solidFill>
                <a:latin typeface="Arial"/>
                <a:cs typeface="Arial"/>
              </a:rPr>
              <a:t> </a:t>
            </a:r>
            <a:r>
              <a:rPr dirty="0" smtClean="0" sz="1000" spc="-14">
                <a:solidFill>
                  <a:srgbClr val="745058"/>
                </a:solidFill>
                <a:latin typeface="Arial"/>
                <a:cs typeface="Arial"/>
              </a:rPr>
              <a:t> </a:t>
            </a:r>
            <a:r>
              <a:rPr dirty="0" smtClean="0" sz="1050" spc="0">
                <a:solidFill>
                  <a:srgbClr val="745B78"/>
                </a:solidFill>
                <a:latin typeface="Arial"/>
                <a:cs typeface="Arial"/>
              </a:rPr>
              <a:t>d</a:t>
            </a:r>
            <a:r>
              <a:rPr dirty="0" smtClean="0" sz="1050" spc="0">
                <a:solidFill>
                  <a:srgbClr val="745B78"/>
                </a:solidFill>
                <a:latin typeface="Arial"/>
                <a:cs typeface="Arial"/>
              </a:rPr>
              <a:t>e</a:t>
            </a:r>
            <a:r>
              <a:rPr dirty="0" smtClean="0" sz="1050" spc="0">
                <a:solidFill>
                  <a:srgbClr val="745B78"/>
                </a:solidFill>
                <a:latin typeface="Arial"/>
                <a:cs typeface="Arial"/>
              </a:rPr>
              <a:t>fi</a:t>
            </a:r>
            <a:r>
              <a:rPr dirty="0" smtClean="0" sz="1050" spc="0">
                <a:solidFill>
                  <a:srgbClr val="745B78"/>
                </a:solidFill>
                <a:latin typeface="Arial"/>
                <a:cs typeface="Arial"/>
              </a:rPr>
              <a:t>ne</a:t>
            </a:r>
            <a:r>
              <a:rPr dirty="0" smtClean="0" sz="1050" spc="0">
                <a:solidFill>
                  <a:srgbClr val="745B78"/>
                </a:solidFill>
                <a:latin typeface="Arial"/>
                <a:cs typeface="Arial"/>
              </a:rPr>
              <a:t>s</a:t>
            </a:r>
            <a:r>
              <a:rPr dirty="0" smtClean="0" sz="1050" spc="254">
                <a:solidFill>
                  <a:srgbClr val="745B78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5B465E"/>
                </a:solidFill>
                <a:latin typeface="Arial"/>
                <a:cs typeface="Arial"/>
              </a:rPr>
              <a:t>a</a:t>
            </a:r>
            <a:r>
              <a:rPr dirty="0" smtClean="0" sz="1000" spc="244">
                <a:solidFill>
                  <a:srgbClr val="5B465E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714178"/>
                </a:solidFill>
                <a:latin typeface="Arial"/>
                <a:cs typeface="Arial"/>
              </a:rPr>
              <a:t>fi</a:t>
            </a:r>
            <a:r>
              <a:rPr dirty="0" smtClean="0" sz="1000" spc="0">
                <a:solidFill>
                  <a:srgbClr val="745B78"/>
                </a:solidFill>
                <a:latin typeface="Arial"/>
                <a:cs typeface="Arial"/>
              </a:rPr>
              <a:t>e</a:t>
            </a:r>
            <a:r>
              <a:rPr dirty="0" smtClean="0" sz="1000" spc="0">
                <a:solidFill>
                  <a:srgbClr val="996E9B"/>
                </a:solidFill>
                <a:latin typeface="Arial"/>
                <a:cs typeface="Arial"/>
              </a:rPr>
              <a:t>l</a:t>
            </a:r>
            <a:r>
              <a:rPr dirty="0" smtClean="0" sz="1000" spc="0">
                <a:solidFill>
                  <a:srgbClr val="745B78"/>
                </a:solidFill>
                <a:latin typeface="Arial"/>
                <a:cs typeface="Arial"/>
              </a:rPr>
              <a:t>d</a:t>
            </a:r>
            <a:r>
              <a:rPr dirty="0" smtClean="0" sz="1000" spc="363">
                <a:solidFill>
                  <a:srgbClr val="745B78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5B2862"/>
                </a:solidFill>
                <a:latin typeface="Arial"/>
                <a:cs typeface="Arial"/>
              </a:rPr>
              <a:t>t</a:t>
            </a:r>
            <a:r>
              <a:rPr dirty="0" smtClean="0" sz="1000" spc="0">
                <a:solidFill>
                  <a:srgbClr val="745B78"/>
                </a:solidFill>
                <a:latin typeface="Arial"/>
                <a:cs typeface="Arial"/>
              </a:rPr>
              <a:t>h</a:t>
            </a:r>
            <a:r>
              <a:rPr dirty="0" smtClean="0" sz="1000" spc="0">
                <a:solidFill>
                  <a:srgbClr val="745B78"/>
                </a:solidFill>
                <a:latin typeface="Arial"/>
                <a:cs typeface="Arial"/>
              </a:rPr>
              <a:t>a</a:t>
            </a:r>
            <a:r>
              <a:rPr dirty="0" smtClean="0" sz="1000" spc="0">
                <a:solidFill>
                  <a:srgbClr val="5B465E"/>
                </a:solidFill>
                <a:latin typeface="Arial"/>
                <a:cs typeface="Arial"/>
              </a:rPr>
              <a:t>t</a:t>
            </a:r>
            <a:r>
              <a:rPr dirty="0" smtClean="0" sz="1000" spc="0">
                <a:solidFill>
                  <a:srgbClr val="5B465E"/>
                </a:solidFill>
                <a:latin typeface="Arial"/>
                <a:cs typeface="Arial"/>
              </a:rPr>
              <a:t> </a:t>
            </a:r>
            <a:r>
              <a:rPr dirty="0" smtClean="0" sz="1000" spc="-19">
                <a:solidFill>
                  <a:srgbClr val="5B465E"/>
                </a:solidFill>
                <a:latin typeface="Arial"/>
                <a:cs typeface="Arial"/>
              </a:rPr>
              <a:t> </a:t>
            </a:r>
            <a:r>
              <a:rPr dirty="0" smtClean="0" sz="1050" spc="0">
                <a:solidFill>
                  <a:srgbClr val="780E78"/>
                </a:solidFill>
                <a:latin typeface="Arial"/>
                <a:cs typeface="Arial"/>
              </a:rPr>
              <a:t>i</a:t>
            </a:r>
            <a:r>
              <a:rPr dirty="0" smtClean="0" sz="1050" spc="0">
                <a:solidFill>
                  <a:srgbClr val="745B78"/>
                </a:solidFill>
                <a:latin typeface="Arial"/>
                <a:cs typeface="Arial"/>
              </a:rPr>
              <a:t>s</a:t>
            </a:r>
            <a:endParaRPr sz="1050">
              <a:latin typeface="Arial"/>
              <a:cs typeface="Arial"/>
            </a:endParaRPr>
          </a:p>
          <a:p>
            <a:pPr marL="12700">
              <a:lnSpc>
                <a:spcPct val="95825"/>
              </a:lnSpc>
              <a:spcBef>
                <a:spcPts val="26"/>
              </a:spcBef>
            </a:pPr>
            <a:r>
              <a:rPr dirty="0" smtClean="0" sz="1050" spc="0">
                <a:solidFill>
                  <a:srgbClr val="745B78"/>
                </a:solidFill>
                <a:latin typeface="Times New Roman"/>
                <a:cs typeface="Times New Roman"/>
              </a:rPr>
              <a:t>ro</a:t>
            </a:r>
            <a:r>
              <a:rPr dirty="0" smtClean="0" sz="1050" spc="0">
                <a:solidFill>
                  <a:srgbClr val="787780"/>
                </a:solidFill>
                <a:latin typeface="Times New Roman"/>
                <a:cs typeface="Times New Roman"/>
              </a:rPr>
              <a:t>w</a:t>
            </a:r>
            <a:r>
              <a:rPr dirty="0" smtClean="0" sz="1050" spc="230">
                <a:solidFill>
                  <a:srgbClr val="787780"/>
                </a:solidFill>
                <a:latin typeface="Times New Roman"/>
                <a:cs typeface="Times New Roman"/>
              </a:rPr>
              <a:t> </a:t>
            </a:r>
            <a:r>
              <a:rPr dirty="0" smtClean="0" sz="1050" spc="0">
                <a:solidFill>
                  <a:srgbClr val="745B78"/>
                </a:solidFill>
                <a:latin typeface="Times New Roman"/>
                <a:cs typeface="Times New Roman"/>
              </a:rPr>
              <a:t>f</a:t>
            </a:r>
            <a:r>
              <a:rPr dirty="0" smtClean="0" sz="1050" spc="0">
                <a:solidFill>
                  <a:srgbClr val="745B78"/>
                </a:solidFill>
                <a:latin typeface="Times New Roman"/>
                <a:cs typeface="Times New Roman"/>
              </a:rPr>
              <a:t>o</a:t>
            </a:r>
            <a:r>
              <a:rPr dirty="0" smtClean="0" sz="1050" spc="0">
                <a:solidFill>
                  <a:srgbClr val="745B78"/>
                </a:solidFill>
                <a:latin typeface="Times New Roman"/>
                <a:cs typeface="Times New Roman"/>
              </a:rPr>
              <a:t>r</a:t>
            </a:r>
            <a:r>
              <a:rPr dirty="0" smtClean="0" sz="1050" spc="0">
                <a:solidFill>
                  <a:srgbClr val="714178"/>
                </a:solidFill>
                <a:latin typeface="Times New Roman"/>
                <a:cs typeface="Times New Roman"/>
              </a:rPr>
              <a:t>m</a:t>
            </a:r>
            <a:r>
              <a:rPr dirty="0" smtClean="0" sz="1050" spc="0">
                <a:solidFill>
                  <a:srgbClr val="745B78"/>
                </a:solidFill>
                <a:latin typeface="Times New Roman"/>
                <a:cs typeface="Times New Roman"/>
              </a:rPr>
              <a:t>a</a:t>
            </a:r>
            <a:r>
              <a:rPr dirty="0" smtClean="0" sz="1050" spc="0">
                <a:solidFill>
                  <a:srgbClr val="5B465E"/>
                </a:solidFill>
                <a:latin typeface="Times New Roman"/>
                <a:cs typeface="Times New Roman"/>
              </a:rPr>
              <a:t>t</a:t>
            </a:r>
            <a:r>
              <a:rPr dirty="0" smtClean="0" sz="1050" spc="0">
                <a:solidFill>
                  <a:srgbClr val="996E9B"/>
                </a:solidFill>
                <a:latin typeface="Times New Roman"/>
                <a:cs typeface="Times New Roman"/>
              </a:rPr>
              <a:t>,,</a:t>
            </a:r>
            <a:r>
              <a:rPr dirty="0" smtClean="0" sz="1050" spc="0">
                <a:solidFill>
                  <a:srgbClr val="996E9B"/>
                </a:solidFill>
                <a:latin typeface="Times New Roman"/>
                <a:cs typeface="Times New Roman"/>
              </a:rPr>
              <a:t>  </a:t>
            </a:r>
            <a:r>
              <a:rPr dirty="0" smtClean="0" sz="1050" spc="-34">
                <a:solidFill>
                  <a:srgbClr val="996E9B"/>
                </a:solidFill>
                <a:latin typeface="Times New Roman"/>
                <a:cs typeface="Times New Roman"/>
              </a:rPr>
              <a:t> </a:t>
            </a:r>
            <a:r>
              <a:rPr dirty="0" smtClean="0" sz="1050" spc="0">
                <a:solidFill>
                  <a:srgbClr val="745B78"/>
                </a:solidFill>
                <a:latin typeface="Times New Roman"/>
                <a:cs typeface="Times New Roman"/>
              </a:rPr>
              <a:t>b</a:t>
            </a:r>
            <a:r>
              <a:rPr dirty="0" smtClean="0" sz="1050" spc="0">
                <a:solidFill>
                  <a:srgbClr val="996E9B"/>
                </a:solidFill>
                <a:latin typeface="Times New Roman"/>
                <a:cs typeface="Times New Roman"/>
              </a:rPr>
              <a:t>u</a:t>
            </a:r>
            <a:r>
              <a:rPr dirty="0" smtClean="0" sz="1050" spc="0">
                <a:solidFill>
                  <a:srgbClr val="745B78"/>
                </a:solidFill>
                <a:latin typeface="Times New Roman"/>
                <a:cs typeface="Times New Roman"/>
              </a:rPr>
              <a:t>t:</a:t>
            </a:r>
            <a:r>
              <a:rPr dirty="0" smtClean="0" sz="1050" spc="163">
                <a:solidFill>
                  <a:srgbClr val="745B78"/>
                </a:solidFill>
                <a:latin typeface="Times New Roman"/>
                <a:cs typeface="Times New Roman"/>
              </a:rPr>
              <a:t> </a:t>
            </a:r>
            <a:r>
              <a:rPr dirty="0" smtClean="0" sz="1000" spc="0">
                <a:solidFill>
                  <a:srgbClr val="862B86"/>
                </a:solidFill>
                <a:latin typeface="Arial"/>
                <a:cs typeface="Arial"/>
              </a:rPr>
              <a:t>i</a:t>
            </a:r>
            <a:r>
              <a:rPr dirty="0" smtClean="0" sz="1000" spc="0">
                <a:solidFill>
                  <a:srgbClr val="745B78"/>
                </a:solidFill>
                <a:latin typeface="Arial"/>
                <a:cs typeface="Arial"/>
              </a:rPr>
              <a:t>s</a:t>
            </a:r>
            <a:r>
              <a:rPr dirty="0" smtClean="0" sz="1000" spc="0">
                <a:solidFill>
                  <a:srgbClr val="745B78"/>
                </a:solidFill>
                <a:latin typeface="Arial"/>
                <a:cs typeface="Arial"/>
              </a:rPr>
              <a:t> </a:t>
            </a:r>
            <a:r>
              <a:rPr dirty="0" smtClean="0" sz="1000" spc="89">
                <a:solidFill>
                  <a:srgbClr val="745B78"/>
                </a:solidFill>
                <a:latin typeface="Arial"/>
                <a:cs typeface="Arial"/>
              </a:rPr>
              <a:t> </a:t>
            </a:r>
            <a:r>
              <a:rPr dirty="0" smtClean="0" sz="950" spc="0" i="1">
                <a:solidFill>
                  <a:srgbClr val="745B78"/>
                </a:solidFill>
                <a:latin typeface="Arial"/>
                <a:cs typeface="Arial"/>
              </a:rPr>
              <a:t>n</a:t>
            </a:r>
            <a:r>
              <a:rPr dirty="0" smtClean="0" sz="950" spc="0" i="1">
                <a:solidFill>
                  <a:srgbClr val="745B78"/>
                </a:solidFill>
                <a:latin typeface="Arial"/>
                <a:cs typeface="Arial"/>
              </a:rPr>
              <a:t>o</a:t>
            </a:r>
            <a:r>
              <a:rPr dirty="0" smtClean="0" sz="950" spc="0" i="1">
                <a:solidFill>
                  <a:srgbClr val="745B78"/>
                </a:solidFill>
                <a:latin typeface="Arial"/>
                <a:cs typeface="Arial"/>
              </a:rPr>
              <a:t>t:</a:t>
            </a:r>
            <a:r>
              <a:rPr dirty="0" smtClean="0" sz="950" spc="375" i="1">
                <a:solidFill>
                  <a:srgbClr val="745B78"/>
                </a:solidFill>
                <a:latin typeface="Arial"/>
                <a:cs typeface="Arial"/>
              </a:rPr>
              <a:t> </a:t>
            </a:r>
            <a:r>
              <a:rPr dirty="0" smtClean="0" sz="1050" spc="0">
                <a:solidFill>
                  <a:srgbClr val="745B78"/>
                </a:solidFill>
                <a:latin typeface="Times New Roman"/>
                <a:cs typeface="Times New Roman"/>
              </a:rPr>
              <a:t>s</a:t>
            </a:r>
            <a:r>
              <a:rPr dirty="0" smtClean="0" sz="1050" spc="0">
                <a:solidFill>
                  <a:srgbClr val="787780"/>
                </a:solidFill>
                <a:latin typeface="Times New Roman"/>
                <a:cs typeface="Times New Roman"/>
              </a:rPr>
              <a:t>e</a:t>
            </a:r>
            <a:r>
              <a:rPr dirty="0" smtClean="0" sz="1050" spc="0">
                <a:solidFill>
                  <a:srgbClr val="745B78"/>
                </a:solidFill>
                <a:latin typeface="Times New Roman"/>
                <a:cs typeface="Times New Roman"/>
              </a:rPr>
              <a:t>n</a:t>
            </a:r>
            <a:r>
              <a:rPr dirty="0" smtClean="0" sz="1050" spc="0">
                <a:solidFill>
                  <a:srgbClr val="5B465E"/>
                </a:solidFill>
                <a:latin typeface="Times New Roman"/>
                <a:cs typeface="Times New Roman"/>
              </a:rPr>
              <a:t>t</a:t>
            </a:r>
            <a:r>
              <a:rPr dirty="0" smtClean="0" sz="1050" spc="0">
                <a:solidFill>
                  <a:srgbClr val="5B465E"/>
                </a:solidFill>
                <a:latin typeface="Times New Roman"/>
                <a:cs typeface="Times New Roman"/>
              </a:rPr>
              <a:t> </a:t>
            </a:r>
            <a:r>
              <a:rPr dirty="0" smtClean="0" sz="1050" spc="79">
                <a:solidFill>
                  <a:srgbClr val="5B465E"/>
                </a:solidFill>
                <a:latin typeface="Times New Roman"/>
                <a:cs typeface="Times New Roman"/>
              </a:rPr>
              <a:t> </a:t>
            </a:r>
            <a:r>
              <a:rPr dirty="0" smtClean="0" sz="1000" spc="0">
                <a:solidFill>
                  <a:srgbClr val="5B465E"/>
                </a:solidFill>
                <a:latin typeface="Arial"/>
                <a:cs typeface="Arial"/>
              </a:rPr>
              <a:t>t</a:t>
            </a:r>
            <a:r>
              <a:rPr dirty="0" smtClean="0" sz="1000" spc="0">
                <a:solidFill>
                  <a:srgbClr val="745B78"/>
                </a:solidFill>
                <a:latin typeface="Arial"/>
                <a:cs typeface="Arial"/>
              </a:rPr>
              <a:t>o</a:t>
            </a:r>
            <a:endParaRPr sz="10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438784" y="4838521"/>
            <a:ext cx="2570439" cy="16256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95"/>
              </a:lnSpc>
              <a:spcBef>
                <a:spcPts val="59"/>
              </a:spcBef>
            </a:pPr>
            <a:r>
              <a:rPr dirty="0" smtClean="0" sz="1000">
                <a:solidFill>
                  <a:srgbClr val="745B78"/>
                </a:solidFill>
                <a:latin typeface="Arial"/>
                <a:cs typeface="Arial"/>
              </a:rPr>
              <a:t>a</a:t>
            </a:r>
            <a:r>
              <a:rPr dirty="0" smtClean="0" sz="1000">
                <a:solidFill>
                  <a:srgbClr val="745B78"/>
                </a:solidFill>
                <a:latin typeface="Arial"/>
                <a:cs typeface="Arial"/>
              </a:rPr>
              <a:t>c</a:t>
            </a:r>
            <a:r>
              <a:rPr dirty="0" smtClean="0" sz="1000">
                <a:solidFill>
                  <a:srgbClr val="745B78"/>
                </a:solidFill>
                <a:latin typeface="Arial"/>
                <a:cs typeface="Arial"/>
              </a:rPr>
              <a:t>c</a:t>
            </a:r>
            <a:r>
              <a:rPr dirty="0" smtClean="0" sz="1000">
                <a:solidFill>
                  <a:srgbClr val="745B78"/>
                </a:solidFill>
                <a:latin typeface="Arial"/>
                <a:cs typeface="Arial"/>
              </a:rPr>
              <a:t>ou</a:t>
            </a:r>
            <a:r>
              <a:rPr dirty="0" smtClean="0" sz="1000">
                <a:solidFill>
                  <a:srgbClr val="714178"/>
                </a:solidFill>
                <a:latin typeface="Arial"/>
                <a:cs typeface="Arial"/>
              </a:rPr>
              <a:t>n</a:t>
            </a:r>
            <a:r>
              <a:rPr dirty="0" smtClean="0" sz="1000">
                <a:solidFill>
                  <a:srgbClr val="5B465E"/>
                </a:solidFill>
                <a:latin typeface="Arial"/>
                <a:cs typeface="Arial"/>
              </a:rPr>
              <a:t>t</a:t>
            </a:r>
            <a:r>
              <a:rPr dirty="0" smtClean="0" sz="1000">
                <a:solidFill>
                  <a:srgbClr val="745B78"/>
                </a:solidFill>
                <a:latin typeface="Arial"/>
                <a:cs typeface="Arial"/>
              </a:rPr>
              <a:t>e</a:t>
            </a:r>
            <a:r>
              <a:rPr dirty="0" smtClean="0" sz="1000">
                <a:solidFill>
                  <a:srgbClr val="745B78"/>
                </a:solidFill>
                <a:latin typeface="Arial"/>
                <a:cs typeface="Arial"/>
              </a:rPr>
              <a:t>d</a:t>
            </a:r>
            <a:r>
              <a:rPr dirty="0" smtClean="0" sz="1000">
                <a:solidFill>
                  <a:srgbClr val="745B78"/>
                </a:solidFill>
                <a:latin typeface="Arial"/>
                <a:cs typeface="Arial"/>
              </a:rPr>
              <a:t> </a:t>
            </a:r>
            <a:r>
              <a:rPr dirty="0" smtClean="0" sz="1000" spc="89">
                <a:solidFill>
                  <a:srgbClr val="745B78"/>
                </a:solidFill>
                <a:latin typeface="Arial"/>
                <a:cs typeface="Arial"/>
              </a:rPr>
              <a:t> </a:t>
            </a:r>
            <a:r>
              <a:rPr dirty="0" smtClean="0" sz="1050" spc="0">
                <a:solidFill>
                  <a:srgbClr val="745B78"/>
                </a:solidFill>
                <a:latin typeface="Times New Roman"/>
                <a:cs typeface="Times New Roman"/>
              </a:rPr>
              <a:t>f</a:t>
            </a:r>
            <a:r>
              <a:rPr dirty="0" smtClean="0" sz="1050" spc="0">
                <a:solidFill>
                  <a:srgbClr val="745B78"/>
                </a:solidFill>
                <a:latin typeface="Times New Roman"/>
                <a:cs typeface="Times New Roman"/>
              </a:rPr>
              <a:t>o</a:t>
            </a:r>
            <a:r>
              <a:rPr dirty="0" smtClean="0" sz="1050" spc="0">
                <a:solidFill>
                  <a:srgbClr val="714178"/>
                </a:solidFill>
                <a:latin typeface="Times New Roman"/>
                <a:cs typeface="Times New Roman"/>
              </a:rPr>
              <a:t>r</a:t>
            </a:r>
            <a:r>
              <a:rPr dirty="0" smtClean="0" sz="1050" spc="225">
                <a:solidFill>
                  <a:srgbClr val="714178"/>
                </a:solidFill>
                <a:latin typeface="Times New Roman"/>
                <a:cs typeface="Times New Roman"/>
              </a:rPr>
              <a:t> </a:t>
            </a:r>
            <a:r>
              <a:rPr dirty="0" smtClean="0" sz="1050" spc="0">
                <a:solidFill>
                  <a:srgbClr val="745B78"/>
                </a:solidFill>
                <a:latin typeface="Times New Roman"/>
                <a:cs typeface="Times New Roman"/>
              </a:rPr>
              <a:t>a</a:t>
            </a:r>
            <a:r>
              <a:rPr dirty="0" smtClean="0" sz="1050" spc="0">
                <a:solidFill>
                  <a:srgbClr val="745B78"/>
                </a:solidFill>
                <a:latin typeface="Times New Roman"/>
                <a:cs typeface="Times New Roman"/>
              </a:rPr>
              <a:t>s</a:t>
            </a:r>
            <a:r>
              <a:rPr dirty="0" smtClean="0" sz="1050" spc="267">
                <a:solidFill>
                  <a:srgbClr val="745B78"/>
                </a:solidFill>
                <a:latin typeface="Times New Roman"/>
                <a:cs typeface="Times New Roman"/>
              </a:rPr>
              <a:t> </a:t>
            </a:r>
            <a:r>
              <a:rPr dirty="0" smtClean="0" sz="1050" spc="0">
                <a:solidFill>
                  <a:srgbClr val="745B78"/>
                </a:solidFill>
                <a:latin typeface="Times New Roman"/>
                <a:cs typeface="Times New Roman"/>
              </a:rPr>
              <a:t>p</a:t>
            </a:r>
            <a:r>
              <a:rPr dirty="0" smtClean="0" sz="1050" spc="0">
                <a:solidFill>
                  <a:srgbClr val="745B78"/>
                </a:solidFill>
                <a:latin typeface="Times New Roman"/>
                <a:cs typeface="Times New Roman"/>
              </a:rPr>
              <a:t>a</a:t>
            </a:r>
            <a:r>
              <a:rPr dirty="0" smtClean="0" sz="1050" spc="0">
                <a:solidFill>
                  <a:srgbClr val="745B78"/>
                </a:solidFill>
                <a:latin typeface="Times New Roman"/>
                <a:cs typeface="Times New Roman"/>
              </a:rPr>
              <a:t>r</a:t>
            </a:r>
            <a:r>
              <a:rPr dirty="0" smtClean="0" sz="1050" spc="0">
                <a:solidFill>
                  <a:srgbClr val="5B465E"/>
                </a:solidFill>
                <a:latin typeface="Times New Roman"/>
                <a:cs typeface="Times New Roman"/>
              </a:rPr>
              <a:t>t</a:t>
            </a:r>
            <a:r>
              <a:rPr dirty="0" smtClean="0" sz="1050" spc="0">
                <a:solidFill>
                  <a:srgbClr val="5B465E"/>
                </a:solidFill>
                <a:latin typeface="Times New Roman"/>
                <a:cs typeface="Times New Roman"/>
              </a:rPr>
              <a:t> </a:t>
            </a:r>
            <a:r>
              <a:rPr dirty="0" smtClean="0" sz="1050" spc="79">
                <a:solidFill>
                  <a:srgbClr val="5B465E"/>
                </a:solidFill>
                <a:latin typeface="Times New Roman"/>
                <a:cs typeface="Times New Roman"/>
              </a:rPr>
              <a:t> </a:t>
            </a:r>
            <a:r>
              <a:rPr dirty="0" smtClean="0" sz="1050" spc="0">
                <a:solidFill>
                  <a:srgbClr val="745B78"/>
                </a:solidFill>
                <a:latin typeface="Times New Roman"/>
                <a:cs typeface="Times New Roman"/>
              </a:rPr>
              <a:t>o</a:t>
            </a:r>
            <a:r>
              <a:rPr dirty="0" smtClean="0" sz="1050" spc="0">
                <a:solidFill>
                  <a:srgbClr val="745B78"/>
                </a:solidFill>
                <a:latin typeface="Times New Roman"/>
                <a:cs typeface="Times New Roman"/>
              </a:rPr>
              <a:t>f</a:t>
            </a:r>
            <a:r>
              <a:rPr dirty="0" smtClean="0" sz="1050" spc="119">
                <a:solidFill>
                  <a:srgbClr val="745B78"/>
                </a:solidFill>
                <a:latin typeface="Times New Roman"/>
                <a:cs typeface="Times New Roman"/>
              </a:rPr>
              <a:t> </a:t>
            </a:r>
            <a:r>
              <a:rPr dirty="0" smtClean="0" sz="1050" spc="0">
                <a:solidFill>
                  <a:srgbClr val="745B78"/>
                </a:solidFill>
                <a:latin typeface="Times New Roman"/>
                <a:cs typeface="Times New Roman"/>
              </a:rPr>
              <a:t>t</a:t>
            </a:r>
            <a:r>
              <a:rPr dirty="0" smtClean="0" sz="1050" spc="0">
                <a:solidFill>
                  <a:srgbClr val="745B78"/>
                </a:solidFill>
                <a:latin typeface="Times New Roman"/>
                <a:cs typeface="Times New Roman"/>
              </a:rPr>
              <a:t>h</a:t>
            </a:r>
            <a:r>
              <a:rPr dirty="0" smtClean="0" sz="1050" spc="0">
                <a:solidFill>
                  <a:srgbClr val="745B78"/>
                </a:solidFill>
                <a:latin typeface="Times New Roman"/>
                <a:cs typeface="Times New Roman"/>
              </a:rPr>
              <a:t>e</a:t>
            </a:r>
            <a:endParaRPr sz="105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044908" y="4838521"/>
            <a:ext cx="428215" cy="32333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95"/>
              </a:lnSpc>
              <a:spcBef>
                <a:spcPts val="59"/>
              </a:spcBef>
            </a:pPr>
            <a:r>
              <a:rPr dirty="0" smtClean="0" sz="1050">
                <a:solidFill>
                  <a:srgbClr val="745B78"/>
                </a:solidFill>
                <a:latin typeface="Times New Roman"/>
                <a:cs typeface="Times New Roman"/>
              </a:rPr>
              <a:t>d</a:t>
            </a:r>
            <a:r>
              <a:rPr dirty="0" smtClean="0" sz="1050">
                <a:solidFill>
                  <a:srgbClr val="745B78"/>
                </a:solidFill>
                <a:latin typeface="Times New Roman"/>
                <a:cs typeface="Times New Roman"/>
              </a:rPr>
              <a:t>a</a:t>
            </a:r>
            <a:r>
              <a:rPr dirty="0" smtClean="0" sz="1050">
                <a:solidFill>
                  <a:srgbClr val="5B465E"/>
                </a:solidFill>
                <a:latin typeface="Times New Roman"/>
                <a:cs typeface="Times New Roman"/>
              </a:rPr>
              <a:t>t</a:t>
            </a:r>
            <a:r>
              <a:rPr dirty="0" smtClean="0" sz="1050">
                <a:solidFill>
                  <a:srgbClr val="745B78"/>
                </a:solidFill>
                <a:latin typeface="Times New Roman"/>
                <a:cs typeface="Times New Roman"/>
              </a:rPr>
              <a:t>a</a:t>
            </a:r>
            <a:endParaRPr sz="1050">
              <a:latin typeface="Times New Roman"/>
              <a:cs typeface="Times New Roman"/>
            </a:endParaRPr>
          </a:p>
          <a:p>
            <a:pPr marL="12700" marR="20574">
              <a:lnSpc>
                <a:spcPct val="95825"/>
              </a:lnSpc>
              <a:spcBef>
                <a:spcPts val="65"/>
              </a:spcBef>
            </a:pPr>
            <a:r>
              <a:rPr dirty="0" smtClean="0" sz="1000">
                <a:solidFill>
                  <a:srgbClr val="745B78"/>
                </a:solidFill>
                <a:latin typeface="Arial"/>
                <a:cs typeface="Arial"/>
              </a:rPr>
              <a:t>w</a:t>
            </a:r>
            <a:r>
              <a:rPr dirty="0" smtClean="0" sz="1000">
                <a:solidFill>
                  <a:srgbClr val="996E9B"/>
                </a:solidFill>
                <a:latin typeface="Arial"/>
                <a:cs typeface="Arial"/>
              </a:rPr>
              <a:t>i</a:t>
            </a:r>
            <a:r>
              <a:rPr dirty="0" smtClean="0" sz="1000">
                <a:solidFill>
                  <a:srgbClr val="745B78"/>
                </a:solidFill>
                <a:latin typeface="Arial"/>
                <a:cs typeface="Arial"/>
              </a:rPr>
              <a:t>t</a:t>
            </a:r>
            <a:r>
              <a:rPr dirty="0" smtClean="0" sz="1000">
                <a:solidFill>
                  <a:srgbClr val="745B78"/>
                </a:solidFill>
                <a:latin typeface="Arial"/>
                <a:cs typeface="Arial"/>
              </a:rPr>
              <a:t>h</a:t>
            </a:r>
            <a:endParaRPr sz="10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504277" y="4847009"/>
            <a:ext cx="758328" cy="15112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15"/>
              </a:lnSpc>
              <a:spcBef>
                <a:spcPts val="55"/>
              </a:spcBef>
            </a:pPr>
            <a:r>
              <a:rPr dirty="0" smtClean="0" sz="1000">
                <a:solidFill>
                  <a:srgbClr val="745B78"/>
                </a:solidFill>
                <a:latin typeface="Arial"/>
                <a:cs typeface="Arial"/>
              </a:rPr>
              <a:t>s</a:t>
            </a:r>
            <a:r>
              <a:rPr dirty="0" smtClean="0" sz="1000">
                <a:solidFill>
                  <a:srgbClr val="745B78"/>
                </a:solidFill>
                <a:latin typeface="Arial"/>
                <a:cs typeface="Arial"/>
              </a:rPr>
              <a:t>ou</a:t>
            </a:r>
            <a:r>
              <a:rPr dirty="0" smtClean="0" sz="1000">
                <a:solidFill>
                  <a:srgbClr val="5D0F62"/>
                </a:solidFill>
                <a:latin typeface="Arial"/>
                <a:cs typeface="Arial"/>
              </a:rPr>
              <a:t>r</a:t>
            </a:r>
            <a:r>
              <a:rPr dirty="0" smtClean="0" sz="1000">
                <a:solidFill>
                  <a:srgbClr val="745B78"/>
                </a:solidFill>
                <a:latin typeface="Arial"/>
                <a:cs typeface="Arial"/>
              </a:rPr>
              <a:t>c</a:t>
            </a:r>
            <a:r>
              <a:rPr dirty="0" smtClean="0" sz="1000">
                <a:solidFill>
                  <a:srgbClr val="745B78"/>
                </a:solidFill>
                <a:latin typeface="Arial"/>
                <a:cs typeface="Arial"/>
              </a:rPr>
              <a:t>e</a:t>
            </a:r>
            <a:r>
              <a:rPr dirty="0" smtClean="0" sz="1000">
                <a:solidFill>
                  <a:srgbClr val="626686"/>
                </a:solidFill>
                <a:latin typeface="Arial"/>
                <a:cs typeface="Arial"/>
              </a:rPr>
              <a:t>'</a:t>
            </a:r>
            <a:r>
              <a:rPr dirty="0" smtClean="0" sz="1000">
                <a:solidFill>
                  <a:srgbClr val="745B78"/>
                </a:solidFill>
                <a:latin typeface="Arial"/>
                <a:cs typeface="Arial"/>
              </a:rPr>
              <a:t>s</a:t>
            </a:r>
            <a:endParaRPr sz="10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443333" y="4997130"/>
            <a:ext cx="310922" cy="16890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245"/>
              </a:lnSpc>
              <a:spcBef>
                <a:spcPts val="62"/>
              </a:spcBef>
            </a:pPr>
            <a:r>
              <a:rPr dirty="0" smtClean="0" sz="1100">
                <a:solidFill>
                  <a:srgbClr val="745B78"/>
                </a:solidFill>
                <a:latin typeface="Times New Roman"/>
                <a:cs typeface="Times New Roman"/>
              </a:rPr>
              <a:t>tl</a:t>
            </a:r>
            <a:r>
              <a:rPr dirty="0" smtClean="0" sz="1100" spc="-4">
                <a:solidFill>
                  <a:srgbClr val="745B78"/>
                </a:solidFill>
                <a:latin typeface="Times New Roman"/>
                <a:cs typeface="Times New Roman"/>
              </a:rPr>
              <a:t>l</a:t>
            </a:r>
            <a:r>
              <a:rPr dirty="0" smtClean="0" sz="1100" spc="0">
                <a:solidFill>
                  <a:srgbClr val="5B465E"/>
                </a:solidFill>
                <a:latin typeface="Times New Roman"/>
                <a:cs typeface="Times New Roman"/>
              </a:rPr>
              <a:t>e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788996" y="4997130"/>
            <a:ext cx="2220970" cy="16890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245"/>
              </a:lnSpc>
              <a:spcBef>
                <a:spcPts val="62"/>
              </a:spcBef>
            </a:pPr>
            <a:r>
              <a:rPr dirty="0" smtClean="0" sz="1000">
                <a:solidFill>
                  <a:srgbClr val="745B78"/>
                </a:solidFill>
                <a:latin typeface="Arial"/>
                <a:cs typeface="Arial"/>
              </a:rPr>
              <a:t>T</a:t>
            </a:r>
            <a:r>
              <a:rPr dirty="0" smtClean="0" sz="1000">
                <a:solidFill>
                  <a:srgbClr val="5B465E"/>
                </a:solidFill>
                <a:latin typeface="Arial"/>
                <a:cs typeface="Arial"/>
              </a:rPr>
              <a:t>e</a:t>
            </a:r>
            <a:r>
              <a:rPr dirty="0" smtClean="0" sz="1000">
                <a:solidFill>
                  <a:srgbClr val="745B78"/>
                </a:solidFill>
                <a:latin typeface="Arial"/>
                <a:cs typeface="Arial"/>
              </a:rPr>
              <a:t>r</a:t>
            </a:r>
            <a:r>
              <a:rPr dirty="0" smtClean="0" sz="1000">
                <a:solidFill>
                  <a:srgbClr val="5B465E"/>
                </a:solidFill>
                <a:latin typeface="Arial"/>
                <a:cs typeface="Arial"/>
              </a:rPr>
              <a:t>a</a:t>
            </a:r>
            <a:r>
              <a:rPr dirty="0" smtClean="0" sz="1000">
                <a:solidFill>
                  <a:srgbClr val="745B78"/>
                </a:solidFill>
                <a:latin typeface="Arial"/>
                <a:cs typeface="Arial"/>
              </a:rPr>
              <a:t>d</a:t>
            </a:r>
            <a:r>
              <a:rPr dirty="0" smtClean="0" sz="1000">
                <a:solidFill>
                  <a:srgbClr val="745B78"/>
                </a:solidFill>
                <a:latin typeface="Arial"/>
                <a:cs typeface="Arial"/>
              </a:rPr>
              <a:t>a</a:t>
            </a:r>
            <a:r>
              <a:rPr dirty="0" smtClean="0" sz="1000">
                <a:solidFill>
                  <a:srgbClr val="745B78"/>
                </a:solidFill>
                <a:latin typeface="Arial"/>
                <a:cs typeface="Arial"/>
              </a:rPr>
              <a:t>t</a:t>
            </a:r>
            <a:r>
              <a:rPr dirty="0" smtClean="0" sz="1000">
                <a:solidFill>
                  <a:srgbClr val="5B465E"/>
                </a:solidFill>
                <a:latin typeface="Arial"/>
                <a:cs typeface="Arial"/>
              </a:rPr>
              <a:t>a</a:t>
            </a:r>
            <a:r>
              <a:rPr dirty="0" smtClean="0" sz="1000">
                <a:solidFill>
                  <a:srgbClr val="5B465E"/>
                </a:solidFill>
                <a:latin typeface="Arial"/>
                <a:cs typeface="Arial"/>
              </a:rPr>
              <a:t> </a:t>
            </a:r>
            <a:r>
              <a:rPr dirty="0" smtClean="0" sz="1000" spc="89">
                <a:solidFill>
                  <a:srgbClr val="5B465E"/>
                </a:solidFill>
                <a:latin typeface="Arial"/>
                <a:cs typeface="Arial"/>
              </a:rPr>
              <a:t> </a:t>
            </a:r>
            <a:r>
              <a:rPr dirty="0" smtClean="0" sz="1100" spc="0">
                <a:solidFill>
                  <a:srgbClr val="745B78"/>
                </a:solidFill>
                <a:latin typeface="Times New Roman"/>
                <a:cs typeface="Times New Roman"/>
              </a:rPr>
              <a:t>D</a:t>
            </a:r>
            <a:r>
              <a:rPr dirty="0" smtClean="0" sz="1100" spc="0">
                <a:solidFill>
                  <a:srgbClr val="745B78"/>
                </a:solidFill>
                <a:latin typeface="Times New Roman"/>
                <a:cs typeface="Times New Roman"/>
              </a:rPr>
              <a:t>B</a:t>
            </a:r>
            <a:r>
              <a:rPr dirty="0" smtClean="0" sz="1100" spc="0">
                <a:solidFill>
                  <a:srgbClr val="745B78"/>
                </a:solidFill>
                <a:latin typeface="Times New Roman"/>
                <a:cs typeface="Times New Roman"/>
              </a:rPr>
              <a:t>S</a:t>
            </a:r>
            <a:r>
              <a:rPr dirty="0" smtClean="0" sz="1100" spc="0">
                <a:solidFill>
                  <a:srgbClr val="954545"/>
                </a:solidFill>
                <a:latin typeface="Times New Roman"/>
                <a:cs typeface="Times New Roman"/>
              </a:rPr>
              <a:t>.</a:t>
            </a:r>
            <a:r>
              <a:rPr dirty="0" smtClean="0" sz="1100" spc="0">
                <a:solidFill>
                  <a:srgbClr val="954545"/>
                </a:solidFill>
                <a:latin typeface="Times New Roman"/>
                <a:cs typeface="Times New Roman"/>
              </a:rPr>
              <a:t> </a:t>
            </a:r>
            <a:r>
              <a:rPr dirty="0" smtClean="0" sz="1100" spc="129">
                <a:solidFill>
                  <a:srgbClr val="954545"/>
                </a:solidFill>
                <a:latin typeface="Times New Roman"/>
                <a:cs typeface="Times New Roman"/>
              </a:rPr>
              <a:t> </a:t>
            </a:r>
            <a:r>
              <a:rPr dirty="0" smtClean="0" sz="1100" spc="0">
                <a:solidFill>
                  <a:srgbClr val="745B78"/>
                </a:solidFill>
                <a:latin typeface="Times New Roman"/>
                <a:cs typeface="Times New Roman"/>
              </a:rPr>
              <a:t>I</a:t>
            </a:r>
            <a:r>
              <a:rPr dirty="0" smtClean="0" sz="1100" spc="0">
                <a:solidFill>
                  <a:srgbClr val="745B78"/>
                </a:solidFill>
                <a:latin typeface="Times New Roman"/>
                <a:cs typeface="Times New Roman"/>
              </a:rPr>
              <a:t>t</a:t>
            </a:r>
            <a:r>
              <a:rPr dirty="0" smtClean="0" sz="1100" spc="0">
                <a:solidFill>
                  <a:srgbClr val="745B78"/>
                </a:solidFill>
                <a:latin typeface="Times New Roman"/>
                <a:cs typeface="Times New Roman"/>
              </a:rPr>
              <a:t> </a:t>
            </a:r>
            <a:r>
              <a:rPr dirty="0" smtClean="0" sz="1100" spc="-14">
                <a:solidFill>
                  <a:srgbClr val="745B78"/>
                </a:solidFill>
                <a:latin typeface="Times New Roman"/>
                <a:cs typeface="Times New Roman"/>
              </a:rPr>
              <a:t> </a:t>
            </a:r>
            <a:r>
              <a:rPr dirty="0" smtClean="0" sz="1100" spc="0">
                <a:solidFill>
                  <a:srgbClr val="996E9B"/>
                </a:solidFill>
                <a:latin typeface="Times New Roman"/>
                <a:cs typeface="Times New Roman"/>
              </a:rPr>
              <a:t>i</a:t>
            </a:r>
            <a:r>
              <a:rPr dirty="0" smtClean="0" sz="1100" spc="0">
                <a:solidFill>
                  <a:srgbClr val="5B465E"/>
                </a:solidFill>
                <a:latin typeface="Times New Roman"/>
                <a:cs typeface="Times New Roman"/>
              </a:rPr>
              <a:t>s</a:t>
            </a:r>
            <a:r>
              <a:rPr dirty="0" smtClean="0" sz="1100" spc="0">
                <a:solidFill>
                  <a:srgbClr val="5B465E"/>
                </a:solidFill>
                <a:latin typeface="Times New Roman"/>
                <a:cs typeface="Times New Roman"/>
              </a:rPr>
              <a:t> </a:t>
            </a:r>
            <a:r>
              <a:rPr dirty="0" smtClean="0" sz="1100" spc="94">
                <a:solidFill>
                  <a:srgbClr val="5B465E"/>
                </a:solidFill>
                <a:latin typeface="Times New Roman"/>
                <a:cs typeface="Times New Roman"/>
              </a:rPr>
              <a:t> </a:t>
            </a:r>
            <a:r>
              <a:rPr dirty="0" smtClean="0" sz="1100" spc="0">
                <a:solidFill>
                  <a:srgbClr val="996E9B"/>
                </a:solidFill>
                <a:latin typeface="Times New Roman"/>
                <a:cs typeface="Times New Roman"/>
              </a:rPr>
              <a:t>u</a:t>
            </a:r>
            <a:r>
              <a:rPr dirty="0" smtClean="0" sz="1100" spc="0">
                <a:solidFill>
                  <a:srgbClr val="5B465E"/>
                </a:solidFill>
                <a:latin typeface="Times New Roman"/>
                <a:cs typeface="Times New Roman"/>
              </a:rPr>
              <a:t>s</a:t>
            </a:r>
            <a:r>
              <a:rPr dirty="0" smtClean="0" sz="1100" spc="0">
                <a:solidFill>
                  <a:srgbClr val="5B465E"/>
                </a:solidFill>
                <a:latin typeface="Times New Roman"/>
                <a:cs typeface="Times New Roman"/>
              </a:rPr>
              <a:t>e</a:t>
            </a:r>
            <a:r>
              <a:rPr dirty="0" smtClean="0" sz="1100" spc="0">
                <a:solidFill>
                  <a:srgbClr val="745B78"/>
                </a:solidFill>
                <a:latin typeface="Times New Roman"/>
                <a:cs typeface="Times New Roman"/>
              </a:rPr>
              <a:t>d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495181" y="5010728"/>
            <a:ext cx="3505827" cy="31533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19240">
              <a:lnSpc>
                <a:spcPts val="1115"/>
              </a:lnSpc>
              <a:spcBef>
                <a:spcPts val="55"/>
              </a:spcBef>
            </a:pPr>
            <a:r>
              <a:rPr dirty="0" smtClean="0" sz="1000" spc="0">
                <a:solidFill>
                  <a:srgbClr val="745B78"/>
                </a:solidFill>
                <a:latin typeface="Arial"/>
                <a:cs typeface="Arial"/>
              </a:rPr>
              <a:t>t</a:t>
            </a:r>
            <a:r>
              <a:rPr dirty="0" smtClean="0" sz="1000" spc="0">
                <a:solidFill>
                  <a:srgbClr val="745B78"/>
                </a:solidFill>
                <a:latin typeface="Arial"/>
                <a:cs typeface="Arial"/>
              </a:rPr>
              <a:t>h</a:t>
            </a:r>
            <a:r>
              <a:rPr dirty="0" smtClean="0" sz="1000" spc="0">
                <a:solidFill>
                  <a:srgbClr val="5B465E"/>
                </a:solidFill>
                <a:latin typeface="Arial"/>
                <a:cs typeface="Arial"/>
              </a:rPr>
              <a:t>e</a:t>
            </a:r>
            <a:r>
              <a:rPr dirty="0" smtClean="0" sz="1000" spc="334">
                <a:solidFill>
                  <a:srgbClr val="5B465E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745B78"/>
                </a:solidFill>
                <a:latin typeface="Arial"/>
                <a:cs typeface="Arial"/>
              </a:rPr>
              <a:t>LA</a:t>
            </a:r>
            <a:r>
              <a:rPr dirty="0" smtClean="0" sz="1000" spc="0">
                <a:solidFill>
                  <a:srgbClr val="745B78"/>
                </a:solidFill>
                <a:latin typeface="Arial"/>
                <a:cs typeface="Arial"/>
              </a:rPr>
              <a:t>Y</a:t>
            </a:r>
            <a:r>
              <a:rPr dirty="0" smtClean="0" sz="1000" spc="0">
                <a:solidFill>
                  <a:srgbClr val="745B78"/>
                </a:solidFill>
                <a:latin typeface="Arial"/>
                <a:cs typeface="Arial"/>
              </a:rPr>
              <a:t>O</a:t>
            </a:r>
            <a:r>
              <a:rPr dirty="0" smtClean="0" sz="1000" spc="0">
                <a:solidFill>
                  <a:srgbClr val="745B78"/>
                </a:solidFill>
                <a:latin typeface="Arial"/>
                <a:cs typeface="Arial"/>
              </a:rPr>
              <a:t>U</a:t>
            </a:r>
            <a:r>
              <a:rPr dirty="0" smtClean="0" sz="1000" spc="0">
                <a:solidFill>
                  <a:srgbClr val="745B78"/>
                </a:solidFill>
                <a:latin typeface="Arial"/>
                <a:cs typeface="Arial"/>
              </a:rPr>
              <a:t>T</a:t>
            </a:r>
            <a:r>
              <a:rPr dirty="0" smtClean="0" sz="1000" spc="-43">
                <a:solidFill>
                  <a:srgbClr val="745B78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745B78"/>
                </a:solidFill>
                <a:latin typeface="Arial"/>
                <a:cs typeface="Arial"/>
              </a:rPr>
              <a:t>c</a:t>
            </a:r>
            <a:r>
              <a:rPr dirty="0" smtClean="0" sz="1000" spc="0">
                <a:solidFill>
                  <a:srgbClr val="745B78"/>
                </a:solidFill>
                <a:latin typeface="Arial"/>
                <a:cs typeface="Arial"/>
              </a:rPr>
              <a:t>o</a:t>
            </a:r>
            <a:r>
              <a:rPr dirty="0" smtClean="0" sz="1000" spc="0">
                <a:solidFill>
                  <a:srgbClr val="745B78"/>
                </a:solidFill>
                <a:latin typeface="Arial"/>
                <a:cs typeface="Arial"/>
              </a:rPr>
              <a:t>m</a:t>
            </a:r>
            <a:r>
              <a:rPr dirty="0" smtClean="0" sz="1000" spc="0">
                <a:solidFill>
                  <a:srgbClr val="745B78"/>
                </a:solidFill>
                <a:latin typeface="Arial"/>
                <a:cs typeface="Arial"/>
              </a:rPr>
              <a:t>rn</a:t>
            </a:r>
            <a:r>
              <a:rPr dirty="0" smtClean="0" sz="1000" spc="0">
                <a:solidFill>
                  <a:srgbClr val="5B465E"/>
                </a:solidFill>
                <a:latin typeface="Arial"/>
                <a:cs typeface="Arial"/>
              </a:rPr>
              <a:t>a</a:t>
            </a:r>
            <a:r>
              <a:rPr dirty="0" smtClean="0" sz="1000" spc="0">
                <a:solidFill>
                  <a:srgbClr val="745B78"/>
                </a:solidFill>
                <a:latin typeface="Arial"/>
                <a:cs typeface="Arial"/>
              </a:rPr>
              <a:t>ri</a:t>
            </a:r>
            <a:r>
              <a:rPr dirty="0" smtClean="0" sz="1000" spc="0">
                <a:solidFill>
                  <a:srgbClr val="745B78"/>
                </a:solidFill>
                <a:latin typeface="Arial"/>
                <a:cs typeface="Arial"/>
              </a:rPr>
              <a:t>d</a:t>
            </a:r>
            <a:r>
              <a:rPr dirty="0" smtClean="0" sz="1000" spc="0">
                <a:solidFill>
                  <a:srgbClr val="954545"/>
                </a:solidFill>
                <a:latin typeface="Arial"/>
                <a:cs typeface="Arial"/>
              </a:rPr>
              <a:t>:</a:t>
            </a:r>
            <a:endParaRPr sz="1000">
              <a:latin typeface="Arial"/>
              <a:cs typeface="Arial"/>
            </a:endParaRPr>
          </a:p>
          <a:p>
            <a:pPr marL="21796">
              <a:lnSpc>
                <a:spcPct val="95825"/>
              </a:lnSpc>
              <a:spcBef>
                <a:spcPts val="84"/>
              </a:spcBef>
            </a:pPr>
            <a:r>
              <a:rPr dirty="0" smtClean="0" sz="1000">
                <a:solidFill>
                  <a:srgbClr val="5B465E"/>
                </a:solidFill>
                <a:latin typeface="Arial"/>
                <a:cs typeface="Arial"/>
              </a:rPr>
              <a:t>l</a:t>
            </a:r>
            <a:r>
              <a:rPr dirty="0" smtClean="0" sz="1000">
                <a:solidFill>
                  <a:srgbClr val="745B78"/>
                </a:solidFill>
                <a:latin typeface="Arial"/>
                <a:cs typeface="Arial"/>
              </a:rPr>
              <a:t>N</a:t>
            </a:r>
            <a:r>
              <a:rPr dirty="0" smtClean="0" sz="1000">
                <a:solidFill>
                  <a:srgbClr val="5B465E"/>
                </a:solidFill>
                <a:latin typeface="Arial"/>
                <a:cs typeface="Arial"/>
              </a:rPr>
              <a:t>P</a:t>
            </a:r>
            <a:r>
              <a:rPr dirty="0" smtClean="0" sz="1000">
                <a:solidFill>
                  <a:srgbClr val="745B78"/>
                </a:solidFill>
                <a:latin typeface="Arial"/>
                <a:cs typeface="Arial"/>
              </a:rPr>
              <a:t>UT</a:t>
            </a:r>
            <a:r>
              <a:rPr dirty="0" smtClean="0" sz="1000">
                <a:solidFill>
                  <a:srgbClr val="745B78"/>
                </a:solidFill>
                <a:latin typeface="Arial"/>
                <a:cs typeface="Arial"/>
              </a:rPr>
              <a:t> </a:t>
            </a:r>
            <a:r>
              <a:rPr dirty="0" smtClean="0" sz="1000" spc="54">
                <a:solidFill>
                  <a:srgbClr val="745B78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745B78"/>
                </a:solidFill>
                <a:latin typeface="Arial"/>
                <a:cs typeface="Arial"/>
              </a:rPr>
              <a:t>D</a:t>
            </a:r>
            <a:r>
              <a:rPr dirty="0" smtClean="0" sz="1000" spc="0">
                <a:solidFill>
                  <a:srgbClr val="745B78"/>
                </a:solidFill>
                <a:latin typeface="Arial"/>
                <a:cs typeface="Arial"/>
              </a:rPr>
              <a:t>A</a:t>
            </a:r>
            <a:r>
              <a:rPr dirty="0" smtClean="0" sz="1000" spc="0">
                <a:solidFill>
                  <a:srgbClr val="745B78"/>
                </a:solidFill>
                <a:latin typeface="Arial"/>
                <a:cs typeface="Arial"/>
              </a:rPr>
              <a:t>T</a:t>
            </a:r>
            <a:r>
              <a:rPr dirty="0" smtClean="0" sz="1000" spc="0">
                <a:solidFill>
                  <a:srgbClr val="5B465E"/>
                </a:solidFill>
                <a:latin typeface="Arial"/>
                <a:cs typeface="Arial"/>
              </a:rPr>
              <a:t>A</a:t>
            </a:r>
            <a:r>
              <a:rPr dirty="0" smtClean="0" sz="1000" spc="0">
                <a:solidFill>
                  <a:srgbClr val="5B465E"/>
                </a:solidFill>
                <a:latin typeface="Arial"/>
                <a:cs typeface="Arial"/>
              </a:rPr>
              <a:t> </a:t>
            </a:r>
            <a:r>
              <a:rPr dirty="0" smtClean="0" sz="1000" spc="-19">
                <a:solidFill>
                  <a:srgbClr val="5B465E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714178"/>
                </a:solidFill>
                <a:latin typeface="Arial"/>
                <a:cs typeface="Arial"/>
              </a:rPr>
              <a:t>r</a:t>
            </a:r>
            <a:r>
              <a:rPr dirty="0" smtClean="0" sz="1000" spc="0">
                <a:solidFill>
                  <a:srgbClr val="5B465E"/>
                </a:solidFill>
                <a:latin typeface="Arial"/>
                <a:cs typeface="Arial"/>
              </a:rPr>
              <a:t>e</a:t>
            </a:r>
            <a:r>
              <a:rPr dirty="0" smtClean="0" sz="1000" spc="0">
                <a:solidFill>
                  <a:srgbClr val="745B78"/>
                </a:solidFill>
                <a:latin typeface="Arial"/>
                <a:cs typeface="Arial"/>
              </a:rPr>
              <a:t>c</a:t>
            </a:r>
            <a:r>
              <a:rPr dirty="0" smtClean="0" sz="1000" spc="0">
                <a:solidFill>
                  <a:srgbClr val="745B78"/>
                </a:solidFill>
                <a:latin typeface="Arial"/>
                <a:cs typeface="Arial"/>
              </a:rPr>
              <a:t>o</a:t>
            </a:r>
            <a:r>
              <a:rPr dirty="0" smtClean="0" sz="1000" spc="0">
                <a:solidFill>
                  <a:srgbClr val="714178"/>
                </a:solidFill>
                <a:latin typeface="Arial"/>
                <a:cs typeface="Arial"/>
              </a:rPr>
              <a:t>r</a:t>
            </a:r>
            <a:r>
              <a:rPr dirty="0" smtClean="0" sz="1000" spc="0">
                <a:solidFill>
                  <a:srgbClr val="714178"/>
                </a:solidFill>
                <a:latin typeface="Arial"/>
                <a:cs typeface="Arial"/>
              </a:rPr>
              <a:t>d</a:t>
            </a:r>
            <a:r>
              <a:rPr dirty="0" smtClean="0" sz="1000" spc="0">
                <a:solidFill>
                  <a:srgbClr val="714178"/>
                </a:solidFill>
                <a:latin typeface="Arial"/>
                <a:cs typeface="Arial"/>
              </a:rPr>
              <a:t> </a:t>
            </a:r>
            <a:r>
              <a:rPr dirty="0" smtClean="0" sz="1000" spc="89">
                <a:solidFill>
                  <a:srgbClr val="714178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5B465E"/>
                </a:solidFill>
                <a:latin typeface="Arial"/>
                <a:cs typeface="Arial"/>
              </a:rPr>
              <a:t>s</a:t>
            </a:r>
            <a:r>
              <a:rPr dirty="0" smtClean="0" sz="1000" spc="0">
                <a:solidFill>
                  <a:srgbClr val="745B78"/>
                </a:solidFill>
                <a:latin typeface="Arial"/>
                <a:cs typeface="Arial"/>
              </a:rPr>
              <a:t>o</a:t>
            </a:r>
            <a:r>
              <a:rPr dirty="0" smtClean="0" sz="1000" spc="197">
                <a:solidFill>
                  <a:srgbClr val="745B78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745B78"/>
                </a:solidFill>
                <a:latin typeface="Arial"/>
                <a:cs typeface="Arial"/>
              </a:rPr>
              <a:t>T</a:t>
            </a:r>
            <a:r>
              <a:rPr dirty="0" smtClean="0" sz="1000" spc="0">
                <a:solidFill>
                  <a:srgbClr val="5B465E"/>
                </a:solidFill>
                <a:latin typeface="Arial"/>
                <a:cs typeface="Arial"/>
              </a:rPr>
              <a:t>e</a:t>
            </a:r>
            <a:r>
              <a:rPr dirty="0" smtClean="0" sz="1000" spc="0">
                <a:solidFill>
                  <a:srgbClr val="996E9B"/>
                </a:solidFill>
                <a:latin typeface="Arial"/>
                <a:cs typeface="Arial"/>
              </a:rPr>
              <a:t>r</a:t>
            </a:r>
            <a:r>
              <a:rPr dirty="0" smtClean="0" sz="1000" spc="0">
                <a:solidFill>
                  <a:srgbClr val="5B465E"/>
                </a:solidFill>
                <a:latin typeface="Arial"/>
                <a:cs typeface="Arial"/>
              </a:rPr>
              <a:t>a</a:t>
            </a:r>
            <a:r>
              <a:rPr dirty="0" smtClean="0" sz="1000" spc="0">
                <a:solidFill>
                  <a:srgbClr val="745B78"/>
                </a:solidFill>
                <a:latin typeface="Arial"/>
                <a:cs typeface="Arial"/>
              </a:rPr>
              <a:t>d</a:t>
            </a:r>
            <a:r>
              <a:rPr dirty="0" smtClean="0" sz="1000" spc="0">
                <a:solidFill>
                  <a:srgbClr val="5B465E"/>
                </a:solidFill>
                <a:latin typeface="Arial"/>
                <a:cs typeface="Arial"/>
              </a:rPr>
              <a:t>a</a:t>
            </a:r>
            <a:r>
              <a:rPr dirty="0" smtClean="0" sz="1000" spc="0">
                <a:solidFill>
                  <a:srgbClr val="745B78"/>
                </a:solidFill>
                <a:latin typeface="Arial"/>
                <a:cs typeface="Arial"/>
              </a:rPr>
              <a:t>t</a:t>
            </a:r>
            <a:r>
              <a:rPr dirty="0" smtClean="0" sz="1000" spc="0">
                <a:solidFill>
                  <a:srgbClr val="5B465E"/>
                </a:solidFill>
                <a:latin typeface="Arial"/>
                <a:cs typeface="Arial"/>
              </a:rPr>
              <a:t>a</a:t>
            </a:r>
            <a:r>
              <a:rPr dirty="0" smtClean="0" sz="1000" spc="0">
                <a:solidFill>
                  <a:srgbClr val="5B465E"/>
                </a:solidFill>
                <a:latin typeface="Arial"/>
                <a:cs typeface="Arial"/>
              </a:rPr>
              <a:t> </a:t>
            </a:r>
            <a:r>
              <a:rPr dirty="0" smtClean="0" sz="1000" spc="54">
                <a:solidFill>
                  <a:srgbClr val="5B465E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745B78"/>
                </a:solidFill>
                <a:latin typeface="Arial"/>
                <a:cs typeface="Arial"/>
              </a:rPr>
              <a:t>kn</a:t>
            </a:r>
            <a:r>
              <a:rPr dirty="0" smtClean="0" sz="1000" spc="0">
                <a:solidFill>
                  <a:srgbClr val="745B78"/>
                </a:solidFill>
                <a:latin typeface="Arial"/>
                <a:cs typeface="Arial"/>
              </a:rPr>
              <a:t>o</a:t>
            </a:r>
            <a:r>
              <a:rPr dirty="0" smtClean="0" sz="1000" spc="125">
                <a:solidFill>
                  <a:srgbClr val="745B78"/>
                </a:solidFill>
                <a:latin typeface="Arial"/>
                <a:cs typeface="Arial"/>
              </a:rPr>
              <a:t> </a:t>
            </a:r>
            <a:r>
              <a:rPr dirty="0" smtClean="0" sz="950" spc="0">
                <a:solidFill>
                  <a:srgbClr val="745B78"/>
                </a:solidFill>
                <a:latin typeface="Arial"/>
                <a:cs typeface="Arial"/>
              </a:rPr>
              <a:t>rr</a:t>
            </a:r>
            <a:r>
              <a:rPr dirty="0" smtClean="0" sz="950" spc="0">
                <a:solidFill>
                  <a:srgbClr val="5B465E"/>
                </a:solidFill>
                <a:latin typeface="Arial"/>
                <a:cs typeface="Arial"/>
              </a:rPr>
              <a:t>1</a:t>
            </a:r>
            <a:r>
              <a:rPr dirty="0" smtClean="0" sz="950" spc="0">
                <a:solidFill>
                  <a:srgbClr val="745B78"/>
                </a:solidFill>
                <a:latin typeface="Arial"/>
                <a:cs typeface="Arial"/>
              </a:rPr>
              <a:t>s</a:t>
            </a:r>
            <a:endParaRPr sz="95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438784" y="5160849"/>
            <a:ext cx="3035308" cy="16891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245"/>
              </a:lnSpc>
              <a:spcBef>
                <a:spcPts val="62"/>
              </a:spcBef>
            </a:pPr>
            <a:r>
              <a:rPr dirty="0" smtClean="0" sz="1000" spc="0">
                <a:solidFill>
                  <a:srgbClr val="5B465E"/>
                </a:solidFill>
                <a:latin typeface="Arial"/>
                <a:cs typeface="Arial"/>
              </a:rPr>
              <a:t>LA</a:t>
            </a:r>
            <a:r>
              <a:rPr dirty="0" smtClean="0" sz="1000" spc="0">
                <a:solidFill>
                  <a:srgbClr val="787780"/>
                </a:solidFill>
                <a:latin typeface="Arial"/>
                <a:cs typeface="Arial"/>
              </a:rPr>
              <a:t>Y</a:t>
            </a:r>
            <a:r>
              <a:rPr dirty="0" smtClean="0" sz="1000" spc="0">
                <a:solidFill>
                  <a:srgbClr val="745B78"/>
                </a:solidFill>
                <a:latin typeface="Arial"/>
                <a:cs typeface="Arial"/>
              </a:rPr>
              <a:t>O</a:t>
            </a:r>
            <a:r>
              <a:rPr dirty="0" smtClean="0" sz="1000" spc="0">
                <a:solidFill>
                  <a:srgbClr val="745B78"/>
                </a:solidFill>
                <a:latin typeface="Arial"/>
                <a:cs typeface="Arial"/>
              </a:rPr>
              <a:t>U</a:t>
            </a:r>
            <a:r>
              <a:rPr dirty="0" smtClean="0" sz="1000" spc="0">
                <a:solidFill>
                  <a:srgbClr val="745B78"/>
                </a:solidFill>
                <a:latin typeface="Arial"/>
                <a:cs typeface="Arial"/>
              </a:rPr>
              <a:t>T</a:t>
            </a:r>
            <a:r>
              <a:rPr dirty="0" smtClean="0" sz="1000" spc="323">
                <a:solidFill>
                  <a:srgbClr val="745B78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745B78"/>
                </a:solidFill>
                <a:latin typeface="Arial"/>
                <a:cs typeface="Arial"/>
              </a:rPr>
              <a:t>d</a:t>
            </a:r>
            <a:r>
              <a:rPr dirty="0" smtClean="0" sz="1000" spc="0">
                <a:solidFill>
                  <a:srgbClr val="5B465E"/>
                </a:solidFill>
                <a:latin typeface="Arial"/>
                <a:cs typeface="Arial"/>
              </a:rPr>
              <a:t>e</a:t>
            </a:r>
            <a:r>
              <a:rPr dirty="0" smtClean="0" sz="1000" spc="0">
                <a:solidFill>
                  <a:srgbClr val="745B78"/>
                </a:solidFill>
                <a:latin typeface="Arial"/>
                <a:cs typeface="Arial"/>
              </a:rPr>
              <a:t>fii</a:t>
            </a:r>
            <a:r>
              <a:rPr dirty="0" smtClean="0" sz="1000" spc="0">
                <a:solidFill>
                  <a:srgbClr val="745B78"/>
                </a:solidFill>
                <a:latin typeface="Arial"/>
                <a:cs typeface="Arial"/>
              </a:rPr>
              <a:t>n</a:t>
            </a:r>
            <a:r>
              <a:rPr dirty="0" smtClean="0" sz="1000" spc="0">
                <a:solidFill>
                  <a:srgbClr val="5B465E"/>
                </a:solidFill>
                <a:latin typeface="Arial"/>
                <a:cs typeface="Arial"/>
              </a:rPr>
              <a:t>e</a:t>
            </a:r>
            <a:r>
              <a:rPr dirty="0" smtClean="0" sz="1000" spc="0">
                <a:solidFill>
                  <a:srgbClr val="5B465E"/>
                </a:solidFill>
                <a:latin typeface="Arial"/>
                <a:cs typeface="Arial"/>
              </a:rPr>
              <a:t>s</a:t>
            </a:r>
            <a:r>
              <a:rPr dirty="0" smtClean="0" sz="1000" spc="0">
                <a:solidFill>
                  <a:srgbClr val="5B465E"/>
                </a:solidFill>
                <a:latin typeface="Arial"/>
                <a:cs typeface="Arial"/>
              </a:rPr>
              <a:t>  </a:t>
            </a:r>
            <a:r>
              <a:rPr dirty="0" smtClean="0" sz="1000" spc="-79">
                <a:solidFill>
                  <a:srgbClr val="5B465E"/>
                </a:solidFill>
                <a:latin typeface="Arial"/>
                <a:cs typeface="Arial"/>
              </a:rPr>
              <a:t> </a:t>
            </a:r>
            <a:r>
              <a:rPr dirty="0" smtClean="0" sz="1100" spc="0">
                <a:solidFill>
                  <a:srgbClr val="5B2862"/>
                </a:solidFill>
                <a:latin typeface="Times New Roman"/>
                <a:cs typeface="Times New Roman"/>
              </a:rPr>
              <a:t>t</a:t>
            </a:r>
            <a:r>
              <a:rPr dirty="0" smtClean="0" sz="1100" spc="0">
                <a:solidFill>
                  <a:srgbClr val="745B78"/>
                </a:solidFill>
                <a:latin typeface="Times New Roman"/>
                <a:cs typeface="Times New Roman"/>
              </a:rPr>
              <a:t>h</a:t>
            </a:r>
            <a:r>
              <a:rPr dirty="0" smtClean="0" sz="1100" spc="0">
                <a:solidFill>
                  <a:srgbClr val="5B465E"/>
                </a:solidFill>
                <a:latin typeface="Times New Roman"/>
                <a:cs typeface="Times New Roman"/>
              </a:rPr>
              <a:t>e</a:t>
            </a:r>
            <a:r>
              <a:rPr dirty="0" smtClean="0" sz="1100" spc="0">
                <a:solidFill>
                  <a:srgbClr val="5B465E"/>
                </a:solidFill>
                <a:latin typeface="Times New Roman"/>
                <a:cs typeface="Times New Roman"/>
              </a:rPr>
              <a:t>  </a:t>
            </a:r>
            <a:r>
              <a:rPr dirty="0" smtClean="0" sz="1100" spc="-109">
                <a:solidFill>
                  <a:srgbClr val="5B465E"/>
                </a:solidFill>
                <a:latin typeface="Times New Roman"/>
                <a:cs typeface="Times New Roman"/>
              </a:rPr>
              <a:t> </a:t>
            </a:r>
            <a:r>
              <a:rPr dirty="0" smtClean="0" sz="1000" spc="0">
                <a:solidFill>
                  <a:srgbClr val="745B78"/>
                </a:solidFill>
                <a:latin typeface="Arial"/>
                <a:cs typeface="Arial"/>
              </a:rPr>
              <a:t>f</a:t>
            </a:r>
            <a:r>
              <a:rPr dirty="0" smtClean="0" sz="1000" spc="0">
                <a:solidFill>
                  <a:srgbClr val="745B78"/>
                </a:solidFill>
                <a:latin typeface="Arial"/>
                <a:cs typeface="Arial"/>
              </a:rPr>
              <a:t>o</a:t>
            </a:r>
            <a:r>
              <a:rPr dirty="0" smtClean="0" sz="1000" spc="0">
                <a:solidFill>
                  <a:srgbClr val="714178"/>
                </a:solidFill>
                <a:latin typeface="Arial"/>
                <a:cs typeface="Arial"/>
              </a:rPr>
              <a:t>r</a:t>
            </a:r>
            <a:r>
              <a:rPr dirty="0" smtClean="0" sz="1000" spc="0">
                <a:solidFill>
                  <a:srgbClr val="745B78"/>
                </a:solidFill>
                <a:latin typeface="Arial"/>
                <a:cs typeface="Arial"/>
              </a:rPr>
              <a:t>m</a:t>
            </a:r>
            <a:r>
              <a:rPr dirty="0" smtClean="0" sz="1000" spc="0">
                <a:solidFill>
                  <a:srgbClr val="5B465E"/>
                </a:solidFill>
                <a:latin typeface="Arial"/>
                <a:cs typeface="Arial"/>
              </a:rPr>
              <a:t>a</a:t>
            </a:r>
            <a:r>
              <a:rPr dirty="0" smtClean="0" sz="1000" spc="0">
                <a:solidFill>
                  <a:srgbClr val="745B78"/>
                </a:solidFill>
                <a:latin typeface="Arial"/>
                <a:cs typeface="Arial"/>
              </a:rPr>
              <a:t>t</a:t>
            </a:r>
            <a:r>
              <a:rPr dirty="0" smtClean="0" sz="1000" spc="0">
                <a:solidFill>
                  <a:srgbClr val="745B78"/>
                </a:solidFill>
                <a:latin typeface="Arial"/>
                <a:cs typeface="Arial"/>
              </a:rPr>
              <a:t> </a:t>
            </a:r>
            <a:r>
              <a:rPr dirty="0" smtClean="0" sz="1000" spc="-19">
                <a:solidFill>
                  <a:srgbClr val="745B78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745B78"/>
                </a:solidFill>
                <a:latin typeface="Arial"/>
                <a:cs typeface="Arial"/>
              </a:rPr>
              <a:t>o</a:t>
            </a:r>
            <a:r>
              <a:rPr dirty="0" smtClean="0" sz="1000" spc="0">
                <a:solidFill>
                  <a:srgbClr val="714178"/>
                </a:solidFill>
                <a:latin typeface="Arial"/>
                <a:cs typeface="Arial"/>
              </a:rPr>
              <a:t>f</a:t>
            </a:r>
            <a:r>
              <a:rPr dirty="0" smtClean="0" sz="1000" spc="0">
                <a:solidFill>
                  <a:srgbClr val="714178"/>
                </a:solidFill>
                <a:latin typeface="Arial"/>
                <a:cs typeface="Arial"/>
              </a:rPr>
              <a:t> </a:t>
            </a:r>
            <a:r>
              <a:rPr dirty="0" smtClean="0" sz="1000" spc="-19">
                <a:solidFill>
                  <a:srgbClr val="714178"/>
                </a:solidFill>
                <a:latin typeface="Arial"/>
                <a:cs typeface="Arial"/>
              </a:rPr>
              <a:t> </a:t>
            </a:r>
            <a:r>
              <a:rPr dirty="0" smtClean="0" sz="1100" spc="0">
                <a:solidFill>
                  <a:srgbClr val="5B465E"/>
                </a:solidFill>
                <a:latin typeface="Times New Roman"/>
                <a:cs typeface="Times New Roman"/>
              </a:rPr>
              <a:t>t</a:t>
            </a:r>
            <a:r>
              <a:rPr dirty="0" smtClean="0" sz="1100" spc="0">
                <a:solidFill>
                  <a:srgbClr val="745B78"/>
                </a:solidFill>
                <a:latin typeface="Times New Roman"/>
                <a:cs typeface="Times New Roman"/>
              </a:rPr>
              <a:t>h</a:t>
            </a:r>
            <a:r>
              <a:rPr dirty="0" smtClean="0" sz="1100" spc="0">
                <a:solidFill>
                  <a:srgbClr val="5B465E"/>
                </a:solidFill>
                <a:latin typeface="Times New Roman"/>
                <a:cs typeface="Times New Roman"/>
              </a:rPr>
              <a:t>e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65104" y="5172388"/>
            <a:ext cx="795264" cy="15366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30"/>
              </a:lnSpc>
              <a:spcBef>
                <a:spcPts val="56"/>
              </a:spcBef>
            </a:pPr>
            <a:r>
              <a:rPr dirty="0" smtClean="0" sz="1000">
                <a:solidFill>
                  <a:srgbClr val="3E4441"/>
                </a:solidFill>
                <a:latin typeface="Arial"/>
                <a:cs typeface="Arial"/>
              </a:rPr>
              <a:t>.</a:t>
            </a:r>
            <a:r>
              <a:rPr dirty="0" smtClean="0" sz="1000">
                <a:solidFill>
                  <a:srgbClr val="5B465E"/>
                </a:solidFill>
                <a:latin typeface="Arial"/>
                <a:cs typeface="Arial"/>
              </a:rPr>
              <a:t>LA</a:t>
            </a:r>
            <a:r>
              <a:rPr dirty="0" smtClean="0" sz="1000">
                <a:solidFill>
                  <a:srgbClr val="745B78"/>
                </a:solidFill>
                <a:latin typeface="Arial"/>
                <a:cs typeface="Arial"/>
              </a:rPr>
              <a:t>Y</a:t>
            </a:r>
            <a:r>
              <a:rPr dirty="0" smtClean="0" sz="1000">
                <a:solidFill>
                  <a:srgbClr val="745B78"/>
                </a:solidFill>
                <a:latin typeface="Arial"/>
                <a:cs typeface="Arial"/>
              </a:rPr>
              <a:t>O</a:t>
            </a:r>
            <a:r>
              <a:rPr dirty="0" smtClean="0" sz="1000">
                <a:solidFill>
                  <a:srgbClr val="745B78"/>
                </a:solidFill>
                <a:latin typeface="Arial"/>
                <a:cs typeface="Arial"/>
              </a:rPr>
              <a:t>U</a:t>
            </a:r>
            <a:r>
              <a:rPr dirty="0" smtClean="0" sz="1000">
                <a:solidFill>
                  <a:srgbClr val="996E9B"/>
                </a:solidFill>
                <a:latin typeface="Arial"/>
                <a:cs typeface="Arial"/>
              </a:rPr>
              <a:t>T</a:t>
            </a:r>
            <a:endParaRPr sz="10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438784" y="5325129"/>
            <a:ext cx="4898913" cy="16255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95"/>
              </a:lnSpc>
              <a:spcBef>
                <a:spcPts val="59"/>
              </a:spcBef>
            </a:pPr>
            <a:r>
              <a:rPr dirty="0" smtClean="0" sz="1000">
                <a:solidFill>
                  <a:srgbClr val="787780"/>
                </a:solidFill>
                <a:latin typeface="Arial"/>
                <a:cs typeface="Arial"/>
              </a:rPr>
              <a:t>w</a:t>
            </a:r>
            <a:r>
              <a:rPr dirty="0" smtClean="0" sz="1000">
                <a:solidFill>
                  <a:srgbClr val="745B78"/>
                </a:solidFill>
                <a:latin typeface="Arial"/>
                <a:cs typeface="Arial"/>
              </a:rPr>
              <a:t>h</a:t>
            </a:r>
            <a:r>
              <a:rPr dirty="0" smtClean="0" sz="1000">
                <a:solidFill>
                  <a:srgbClr val="745B78"/>
                </a:solidFill>
                <a:latin typeface="Arial"/>
                <a:cs typeface="Arial"/>
              </a:rPr>
              <a:t>a</a:t>
            </a:r>
            <a:r>
              <a:rPr dirty="0" smtClean="0" sz="1000">
                <a:solidFill>
                  <a:srgbClr val="5B465E"/>
                </a:solidFill>
                <a:latin typeface="Arial"/>
                <a:cs typeface="Arial"/>
              </a:rPr>
              <a:t>t</a:t>
            </a:r>
            <a:r>
              <a:rPr dirty="0" smtClean="0" sz="1000">
                <a:solidFill>
                  <a:srgbClr val="5B465E"/>
                </a:solidFill>
                <a:latin typeface="Arial"/>
                <a:cs typeface="Arial"/>
              </a:rPr>
              <a:t> </a:t>
            </a:r>
            <a:r>
              <a:rPr dirty="0" smtClean="0" sz="1000" spc="89">
                <a:solidFill>
                  <a:srgbClr val="5B465E"/>
                </a:solidFill>
                <a:latin typeface="Arial"/>
                <a:cs typeface="Arial"/>
              </a:rPr>
              <a:t> </a:t>
            </a:r>
            <a:r>
              <a:rPr dirty="0" smtClean="0" sz="1050" spc="0">
                <a:solidFill>
                  <a:srgbClr val="5B2862"/>
                </a:solidFill>
                <a:latin typeface="Times New Roman"/>
                <a:cs typeface="Times New Roman"/>
              </a:rPr>
              <a:t>t</a:t>
            </a:r>
            <a:r>
              <a:rPr dirty="0" smtClean="0" sz="1050" spc="0">
                <a:solidFill>
                  <a:srgbClr val="745B78"/>
                </a:solidFill>
                <a:latin typeface="Times New Roman"/>
                <a:cs typeface="Times New Roman"/>
              </a:rPr>
              <a:t>o</a:t>
            </a:r>
            <a:r>
              <a:rPr dirty="0" smtClean="0" sz="1050" spc="239">
                <a:solidFill>
                  <a:srgbClr val="745B78"/>
                </a:solidFill>
                <a:latin typeface="Times New Roman"/>
                <a:cs typeface="Times New Roman"/>
              </a:rPr>
              <a:t> </a:t>
            </a:r>
            <a:r>
              <a:rPr dirty="0" smtClean="0" sz="1050" spc="0">
                <a:solidFill>
                  <a:srgbClr val="5B465E"/>
                </a:solidFill>
                <a:latin typeface="Times New Roman"/>
                <a:cs typeface="Times New Roman"/>
              </a:rPr>
              <a:t>e</a:t>
            </a:r>
            <a:r>
              <a:rPr dirty="0" smtClean="0" sz="1050" spc="0">
                <a:solidFill>
                  <a:srgbClr val="787780"/>
                </a:solidFill>
                <a:latin typeface="Times New Roman"/>
                <a:cs typeface="Times New Roman"/>
              </a:rPr>
              <a:t>x</a:t>
            </a:r>
            <a:r>
              <a:rPr dirty="0" smtClean="0" sz="1050" spc="0">
                <a:solidFill>
                  <a:srgbClr val="745B78"/>
                </a:solidFill>
                <a:latin typeface="Times New Roman"/>
                <a:cs typeface="Times New Roman"/>
              </a:rPr>
              <a:t>p</a:t>
            </a:r>
            <a:r>
              <a:rPr dirty="0" smtClean="0" sz="1050" spc="0">
                <a:solidFill>
                  <a:srgbClr val="745B78"/>
                </a:solidFill>
                <a:latin typeface="Times New Roman"/>
                <a:cs typeface="Times New Roman"/>
              </a:rPr>
              <a:t>e</a:t>
            </a:r>
            <a:r>
              <a:rPr dirty="0" smtClean="0" sz="1050" spc="0">
                <a:solidFill>
                  <a:srgbClr val="5B465E"/>
                </a:solidFill>
                <a:latin typeface="Times New Roman"/>
                <a:cs typeface="Times New Roman"/>
              </a:rPr>
              <a:t>c</a:t>
            </a:r>
            <a:r>
              <a:rPr dirty="0" smtClean="0" sz="1050" spc="0">
                <a:solidFill>
                  <a:srgbClr val="745B78"/>
                </a:solidFill>
                <a:latin typeface="Times New Roman"/>
                <a:cs typeface="Times New Roman"/>
              </a:rPr>
              <a:t>t</a:t>
            </a:r>
            <a:r>
              <a:rPr dirty="0" smtClean="0" sz="1050" spc="0">
                <a:solidFill>
                  <a:srgbClr val="9B747C"/>
                </a:solidFill>
                <a:latin typeface="Times New Roman"/>
                <a:cs typeface="Times New Roman"/>
              </a:rPr>
              <a:t>.</a:t>
            </a:r>
            <a:r>
              <a:rPr dirty="0" smtClean="0" sz="1050" spc="0">
                <a:solidFill>
                  <a:srgbClr val="9B747C"/>
                </a:solidFill>
                <a:latin typeface="Times New Roman"/>
                <a:cs typeface="Times New Roman"/>
              </a:rPr>
              <a:t>  </a:t>
            </a:r>
            <a:r>
              <a:rPr dirty="0" smtClean="0" sz="1050" spc="-69">
                <a:solidFill>
                  <a:srgbClr val="9B747C"/>
                </a:solidFill>
                <a:latin typeface="Times New Roman"/>
                <a:cs typeface="Times New Roman"/>
              </a:rPr>
              <a:t> </a:t>
            </a:r>
            <a:r>
              <a:rPr dirty="0" smtClean="0" sz="1050" spc="0">
                <a:solidFill>
                  <a:srgbClr val="5B465E"/>
                </a:solidFill>
                <a:latin typeface="Times New Roman"/>
                <a:cs typeface="Times New Roman"/>
              </a:rPr>
              <a:t>I</a:t>
            </a:r>
            <a:r>
              <a:rPr dirty="0" smtClean="0" sz="1050" spc="0">
                <a:solidFill>
                  <a:srgbClr val="745B78"/>
                </a:solidFill>
                <a:latin typeface="Times New Roman"/>
                <a:cs typeface="Times New Roman"/>
              </a:rPr>
              <a:t>f</a:t>
            </a:r>
            <a:r>
              <a:rPr dirty="0" smtClean="0" sz="1050" spc="0">
                <a:solidFill>
                  <a:srgbClr val="745B78"/>
                </a:solidFill>
                <a:latin typeface="Times New Roman"/>
                <a:cs typeface="Times New Roman"/>
              </a:rPr>
              <a:t> </a:t>
            </a:r>
            <a:r>
              <a:rPr dirty="0" smtClean="0" sz="1050" spc="-59">
                <a:solidFill>
                  <a:srgbClr val="745B78"/>
                </a:solidFill>
                <a:latin typeface="Times New Roman"/>
                <a:cs typeface="Times New Roman"/>
              </a:rPr>
              <a:t> </a:t>
            </a:r>
            <a:r>
              <a:rPr dirty="0" smtClean="0" sz="1050" spc="0">
                <a:solidFill>
                  <a:srgbClr val="745B78"/>
                </a:solidFill>
                <a:latin typeface="Times New Roman"/>
                <a:cs typeface="Times New Roman"/>
              </a:rPr>
              <a:t>o</a:t>
            </a:r>
            <a:r>
              <a:rPr dirty="0" smtClean="0" sz="1050" spc="0">
                <a:solidFill>
                  <a:srgbClr val="745B78"/>
                </a:solidFill>
                <a:latin typeface="Times New Roman"/>
                <a:cs typeface="Times New Roman"/>
              </a:rPr>
              <a:t>n</a:t>
            </a:r>
            <a:r>
              <a:rPr dirty="0" smtClean="0" sz="1050" spc="0">
                <a:solidFill>
                  <a:srgbClr val="745B78"/>
                </a:solidFill>
                <a:latin typeface="Times New Roman"/>
                <a:cs typeface="Times New Roman"/>
              </a:rPr>
              <a:t>e</a:t>
            </a:r>
            <a:r>
              <a:rPr dirty="0" smtClean="0" sz="1050" spc="230">
                <a:solidFill>
                  <a:srgbClr val="745B78"/>
                </a:solidFill>
                <a:latin typeface="Times New Roman"/>
                <a:cs typeface="Times New Roman"/>
              </a:rPr>
              <a:t> </a:t>
            </a:r>
            <a:r>
              <a:rPr dirty="0" smtClean="0" sz="1050" spc="0">
                <a:solidFill>
                  <a:srgbClr val="745B78"/>
                </a:solidFill>
                <a:latin typeface="Times New Roman"/>
                <a:cs typeface="Times New Roman"/>
              </a:rPr>
              <a:t>r</a:t>
            </a:r>
            <a:r>
              <a:rPr dirty="0" smtClean="0" sz="1050" spc="0">
                <a:solidFill>
                  <a:srgbClr val="5B465E"/>
                </a:solidFill>
                <a:latin typeface="Times New Roman"/>
                <a:cs typeface="Times New Roman"/>
              </a:rPr>
              <a:t>e</a:t>
            </a:r>
            <a:r>
              <a:rPr dirty="0" smtClean="0" sz="1050" spc="0">
                <a:solidFill>
                  <a:srgbClr val="5B465E"/>
                </a:solidFill>
                <a:latin typeface="Times New Roman"/>
                <a:cs typeface="Times New Roman"/>
              </a:rPr>
              <a:t>c</a:t>
            </a:r>
            <a:r>
              <a:rPr dirty="0" smtClean="0" sz="1050" spc="0">
                <a:solidFill>
                  <a:srgbClr val="745B78"/>
                </a:solidFill>
                <a:latin typeface="Times New Roman"/>
                <a:cs typeface="Times New Roman"/>
              </a:rPr>
              <a:t>o</a:t>
            </a:r>
            <a:r>
              <a:rPr dirty="0" smtClean="0" sz="1050" spc="0">
                <a:solidFill>
                  <a:srgbClr val="745B78"/>
                </a:solidFill>
                <a:latin typeface="Times New Roman"/>
                <a:cs typeface="Times New Roman"/>
              </a:rPr>
              <a:t>r</a:t>
            </a:r>
            <a:r>
              <a:rPr dirty="0" smtClean="0" sz="1050" spc="0">
                <a:solidFill>
                  <a:srgbClr val="745B78"/>
                </a:solidFill>
                <a:latin typeface="Times New Roman"/>
                <a:cs typeface="Times New Roman"/>
              </a:rPr>
              <a:t>d</a:t>
            </a:r>
            <a:r>
              <a:rPr dirty="0" smtClean="0" sz="1050" spc="259">
                <a:solidFill>
                  <a:srgbClr val="745B78"/>
                </a:solidFill>
                <a:latin typeface="Times New Roman"/>
                <a:cs typeface="Times New Roman"/>
              </a:rPr>
              <a:t> </a:t>
            </a:r>
            <a:r>
              <a:rPr dirty="0" smtClean="0" sz="800" spc="0">
                <a:solidFill>
                  <a:srgbClr val="780E78"/>
                </a:solidFill>
                <a:latin typeface="Arial"/>
                <a:cs typeface="Arial"/>
              </a:rPr>
              <a:t>1</a:t>
            </a:r>
            <a:r>
              <a:rPr dirty="0" smtClean="0" sz="800" spc="0">
                <a:solidFill>
                  <a:srgbClr val="745B78"/>
                </a:solidFill>
                <a:latin typeface="Arial"/>
                <a:cs typeface="Arial"/>
              </a:rPr>
              <a:t>s</a:t>
            </a:r>
            <a:r>
              <a:rPr dirty="0" smtClean="0" sz="800" spc="0">
                <a:solidFill>
                  <a:srgbClr val="745B78"/>
                </a:solidFill>
                <a:latin typeface="Arial"/>
                <a:cs typeface="Arial"/>
              </a:rPr>
              <a:t>  </a:t>
            </a:r>
            <a:r>
              <a:rPr dirty="0" smtClean="0" sz="800" spc="-19">
                <a:solidFill>
                  <a:srgbClr val="745B78"/>
                </a:solidFill>
                <a:latin typeface="Arial"/>
                <a:cs typeface="Arial"/>
              </a:rPr>
              <a:t> </a:t>
            </a:r>
            <a:r>
              <a:rPr dirty="0" smtClean="0" sz="1050" spc="0">
                <a:solidFill>
                  <a:srgbClr val="745B78"/>
                </a:solidFill>
                <a:latin typeface="Times New Roman"/>
                <a:cs typeface="Times New Roman"/>
              </a:rPr>
              <a:t>n</a:t>
            </a:r>
            <a:r>
              <a:rPr dirty="0" smtClean="0" sz="1050" spc="0">
                <a:solidFill>
                  <a:srgbClr val="745B78"/>
                </a:solidFill>
                <a:latin typeface="Times New Roman"/>
                <a:cs typeface="Times New Roman"/>
              </a:rPr>
              <a:t>o</a:t>
            </a:r>
            <a:r>
              <a:rPr dirty="0" smtClean="0" sz="1050" spc="0">
                <a:solidFill>
                  <a:srgbClr val="745B78"/>
                </a:solidFill>
                <a:latin typeface="Times New Roman"/>
                <a:cs typeface="Times New Roman"/>
              </a:rPr>
              <a:t>t:</a:t>
            </a:r>
            <a:r>
              <a:rPr dirty="0" smtClean="0" sz="1050" spc="165">
                <a:solidFill>
                  <a:srgbClr val="745B78"/>
                </a:solidFill>
                <a:latin typeface="Times New Roman"/>
                <a:cs typeface="Times New Roman"/>
              </a:rPr>
              <a:t> </a:t>
            </a:r>
            <a:r>
              <a:rPr dirty="0" smtClean="0" sz="1050" spc="0">
                <a:solidFill>
                  <a:srgbClr val="780E78"/>
                </a:solidFill>
                <a:latin typeface="Times New Roman"/>
                <a:cs typeface="Times New Roman"/>
              </a:rPr>
              <a:t>l</a:t>
            </a:r>
            <a:r>
              <a:rPr dirty="0" smtClean="0" sz="1050" spc="0">
                <a:solidFill>
                  <a:srgbClr val="5B465E"/>
                </a:solidFill>
                <a:latin typeface="Times New Roman"/>
                <a:cs typeface="Times New Roman"/>
              </a:rPr>
              <a:t>a</a:t>
            </a:r>
            <a:r>
              <a:rPr dirty="0" smtClean="0" sz="1050" spc="0">
                <a:solidFill>
                  <a:srgbClr val="745B78"/>
                </a:solidFill>
                <a:latin typeface="Times New Roman"/>
                <a:cs typeface="Times New Roman"/>
              </a:rPr>
              <a:t>r</a:t>
            </a:r>
            <a:r>
              <a:rPr dirty="0" smtClean="0" sz="1050" spc="0">
                <a:solidFill>
                  <a:srgbClr val="745B78"/>
                </a:solidFill>
                <a:latin typeface="Times New Roman"/>
                <a:cs typeface="Times New Roman"/>
              </a:rPr>
              <a:t>g</a:t>
            </a:r>
            <a:r>
              <a:rPr dirty="0" smtClean="0" sz="1050" spc="0">
                <a:solidFill>
                  <a:srgbClr val="745B78"/>
                </a:solidFill>
                <a:latin typeface="Times New Roman"/>
                <a:cs typeface="Times New Roman"/>
              </a:rPr>
              <a:t>e</a:t>
            </a:r>
            <a:r>
              <a:rPr dirty="0" smtClean="0" sz="1050" spc="0">
                <a:solidFill>
                  <a:srgbClr val="745B78"/>
                </a:solidFill>
                <a:latin typeface="Times New Roman"/>
                <a:cs typeface="Times New Roman"/>
              </a:rPr>
              <a:t>  </a:t>
            </a:r>
            <a:r>
              <a:rPr dirty="0" smtClean="0" sz="1050" spc="-109">
                <a:solidFill>
                  <a:srgbClr val="745B78"/>
                </a:solidFill>
                <a:latin typeface="Times New Roman"/>
                <a:cs typeface="Times New Roman"/>
              </a:rPr>
              <a:t> </a:t>
            </a:r>
            <a:r>
              <a:rPr dirty="0" smtClean="0" sz="1050" spc="0">
                <a:solidFill>
                  <a:srgbClr val="5B465E"/>
                </a:solidFill>
                <a:latin typeface="Times New Roman"/>
                <a:cs typeface="Times New Roman"/>
              </a:rPr>
              <a:t>e</a:t>
            </a:r>
            <a:r>
              <a:rPr dirty="0" smtClean="0" sz="1050" spc="0">
                <a:solidFill>
                  <a:srgbClr val="745B78"/>
                </a:solidFill>
                <a:latin typeface="Times New Roman"/>
                <a:cs typeface="Times New Roman"/>
              </a:rPr>
              <a:t>n</a:t>
            </a:r>
            <a:r>
              <a:rPr dirty="0" smtClean="0" sz="1050" spc="0">
                <a:solidFill>
                  <a:srgbClr val="745B78"/>
                </a:solidFill>
                <a:latin typeface="Times New Roman"/>
                <a:cs typeface="Times New Roman"/>
              </a:rPr>
              <a:t>ou</a:t>
            </a:r>
            <a:r>
              <a:rPr dirty="0" smtClean="0" sz="1050" spc="0">
                <a:solidFill>
                  <a:srgbClr val="745B78"/>
                </a:solidFill>
                <a:latin typeface="Times New Roman"/>
                <a:cs typeface="Times New Roman"/>
              </a:rPr>
              <a:t>g</a:t>
            </a:r>
            <a:r>
              <a:rPr dirty="0" smtClean="0" sz="1050" spc="0">
                <a:solidFill>
                  <a:srgbClr val="745B78"/>
                </a:solidFill>
                <a:latin typeface="Times New Roman"/>
                <a:cs typeface="Times New Roman"/>
              </a:rPr>
              <a:t>h</a:t>
            </a:r>
            <a:r>
              <a:rPr dirty="0" smtClean="0" sz="1050" spc="0">
                <a:solidFill>
                  <a:srgbClr val="996E9B"/>
                </a:solidFill>
                <a:latin typeface="Times New Roman"/>
                <a:cs typeface="Times New Roman"/>
              </a:rPr>
              <a:t>,,</a:t>
            </a:r>
            <a:r>
              <a:rPr dirty="0" smtClean="0" sz="1050" spc="0">
                <a:solidFill>
                  <a:srgbClr val="996E9B"/>
                </a:solidFill>
                <a:latin typeface="Times New Roman"/>
                <a:cs typeface="Times New Roman"/>
              </a:rPr>
              <a:t>  </a:t>
            </a:r>
            <a:r>
              <a:rPr dirty="0" smtClean="0" sz="1050" spc="-34">
                <a:solidFill>
                  <a:srgbClr val="996E9B"/>
                </a:solidFill>
                <a:latin typeface="Times New Roman"/>
                <a:cs typeface="Times New Roman"/>
              </a:rPr>
              <a:t> </a:t>
            </a:r>
            <a:r>
              <a:rPr dirty="0" smtClean="0" sz="1050" spc="0">
                <a:solidFill>
                  <a:srgbClr val="787780"/>
                </a:solidFill>
                <a:latin typeface="Times New Roman"/>
                <a:cs typeface="Times New Roman"/>
              </a:rPr>
              <a:t>y</a:t>
            </a:r>
            <a:r>
              <a:rPr dirty="0" smtClean="0" sz="1050" spc="0">
                <a:solidFill>
                  <a:srgbClr val="787780"/>
                </a:solidFill>
                <a:latin typeface="Times New Roman"/>
                <a:cs typeface="Times New Roman"/>
              </a:rPr>
              <a:t>o</a:t>
            </a:r>
            <a:r>
              <a:rPr dirty="0" smtClean="0" sz="1050" spc="0">
                <a:solidFill>
                  <a:srgbClr val="745B78"/>
                </a:solidFill>
                <a:latin typeface="Times New Roman"/>
                <a:cs typeface="Times New Roman"/>
              </a:rPr>
              <a:t>u</a:t>
            </a:r>
            <a:endParaRPr sz="105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369043" y="5325129"/>
            <a:ext cx="1537960" cy="16255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95"/>
              </a:lnSpc>
              <a:spcBef>
                <a:spcPts val="59"/>
              </a:spcBef>
            </a:pPr>
            <a:r>
              <a:rPr dirty="0" smtClean="0" sz="1000" spc="0">
                <a:solidFill>
                  <a:srgbClr val="745B78"/>
                </a:solidFill>
                <a:latin typeface="Arial"/>
                <a:cs typeface="Arial"/>
              </a:rPr>
              <a:t>c</a:t>
            </a:r>
            <a:r>
              <a:rPr dirty="0" smtClean="0" sz="1000" spc="0">
                <a:solidFill>
                  <a:srgbClr val="745B78"/>
                </a:solidFill>
                <a:latin typeface="Arial"/>
                <a:cs typeface="Arial"/>
              </a:rPr>
              <a:t>a</a:t>
            </a:r>
            <a:r>
              <a:rPr dirty="0" smtClean="0" sz="1000" spc="0">
                <a:solidFill>
                  <a:srgbClr val="714178"/>
                </a:solidFill>
                <a:latin typeface="Arial"/>
                <a:cs typeface="Arial"/>
              </a:rPr>
              <a:t>n</a:t>
            </a:r>
            <a:r>
              <a:rPr dirty="0" smtClean="0" sz="1000" spc="237">
                <a:solidFill>
                  <a:srgbClr val="714178"/>
                </a:solidFill>
                <a:latin typeface="Arial"/>
                <a:cs typeface="Arial"/>
              </a:rPr>
              <a:t> </a:t>
            </a:r>
            <a:r>
              <a:rPr dirty="0" smtClean="0" sz="1050" spc="0">
                <a:solidFill>
                  <a:srgbClr val="745B78"/>
                </a:solidFill>
                <a:latin typeface="Times New Roman"/>
                <a:cs typeface="Times New Roman"/>
              </a:rPr>
              <a:t>c</a:t>
            </a:r>
            <a:r>
              <a:rPr dirty="0" smtClean="0" sz="1050" spc="0">
                <a:solidFill>
                  <a:srgbClr val="745B78"/>
                </a:solidFill>
                <a:latin typeface="Times New Roman"/>
                <a:cs typeface="Times New Roman"/>
              </a:rPr>
              <a:t>on</a:t>
            </a:r>
            <a:r>
              <a:rPr dirty="0" smtClean="0" sz="1050" spc="0">
                <a:solidFill>
                  <a:srgbClr val="745B78"/>
                </a:solidFill>
                <a:latin typeface="Times New Roman"/>
                <a:cs typeface="Times New Roman"/>
              </a:rPr>
              <a:t>c</a:t>
            </a:r>
            <a:r>
              <a:rPr dirty="0" smtClean="0" sz="1050" spc="0">
                <a:solidFill>
                  <a:srgbClr val="745B78"/>
                </a:solidFill>
                <a:latin typeface="Times New Roman"/>
                <a:cs typeface="Times New Roman"/>
              </a:rPr>
              <a:t>a</a:t>
            </a:r>
            <a:r>
              <a:rPr dirty="0" smtClean="0" sz="1050" spc="0">
                <a:solidFill>
                  <a:srgbClr val="745B78"/>
                </a:solidFill>
                <a:latin typeface="Times New Roman"/>
                <a:cs typeface="Times New Roman"/>
              </a:rPr>
              <a:t>t:</a:t>
            </a:r>
            <a:r>
              <a:rPr dirty="0" smtClean="0" sz="1050" spc="0">
                <a:solidFill>
                  <a:srgbClr val="D2A09F"/>
                </a:solidFill>
                <a:latin typeface="Times New Roman"/>
                <a:cs typeface="Times New Roman"/>
              </a:rPr>
              <a:t>,</a:t>
            </a:r>
            <a:r>
              <a:rPr dirty="0" smtClean="0" sz="1050" spc="0">
                <a:solidFill>
                  <a:srgbClr val="5B465E"/>
                </a:solidFill>
                <a:latin typeface="Times New Roman"/>
                <a:cs typeface="Times New Roman"/>
              </a:rPr>
              <a:t>e</a:t>
            </a:r>
            <a:r>
              <a:rPr dirty="0" smtClean="0" sz="1050" spc="0">
                <a:solidFill>
                  <a:srgbClr val="745B78"/>
                </a:solidFill>
                <a:latin typeface="Times New Roman"/>
                <a:cs typeface="Times New Roman"/>
              </a:rPr>
              <a:t>n</a:t>
            </a:r>
            <a:r>
              <a:rPr dirty="0" smtClean="0" sz="1050" spc="0">
                <a:solidFill>
                  <a:srgbClr val="5B465E"/>
                </a:solidFill>
                <a:latin typeface="Times New Roman"/>
                <a:cs typeface="Times New Roman"/>
              </a:rPr>
              <a:t>a</a:t>
            </a:r>
            <a:r>
              <a:rPr dirty="0" smtClean="0" sz="1050" spc="0">
                <a:solidFill>
                  <a:srgbClr val="5B465E"/>
                </a:solidFill>
                <a:latin typeface="Times New Roman"/>
                <a:cs typeface="Times New Roman"/>
              </a:rPr>
              <a:t>t</a:t>
            </a:r>
            <a:r>
              <a:rPr dirty="0" smtClean="0" sz="1050" spc="0">
                <a:solidFill>
                  <a:srgbClr val="745B78"/>
                </a:solidFill>
                <a:latin typeface="Times New Roman"/>
                <a:cs typeface="Times New Roman"/>
              </a:rPr>
              <a:t>e</a:t>
            </a:r>
            <a:endParaRPr sz="105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438784" y="5497944"/>
            <a:ext cx="6700031" cy="65495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95"/>
              </a:lnSpc>
              <a:spcBef>
                <a:spcPts val="59"/>
              </a:spcBef>
            </a:pPr>
            <a:r>
              <a:rPr dirty="0" smtClean="0" sz="1050">
                <a:solidFill>
                  <a:srgbClr val="745B78"/>
                </a:solidFill>
                <a:latin typeface="Arial"/>
                <a:cs typeface="Arial"/>
              </a:rPr>
              <a:t>m</a:t>
            </a:r>
            <a:r>
              <a:rPr dirty="0" smtClean="0" sz="1050">
                <a:solidFill>
                  <a:srgbClr val="996E9B"/>
                </a:solidFill>
                <a:latin typeface="Arial"/>
                <a:cs typeface="Arial"/>
              </a:rPr>
              <a:t>u</a:t>
            </a:r>
            <a:r>
              <a:rPr dirty="0" smtClean="0" sz="1050">
                <a:solidFill>
                  <a:srgbClr val="780E78"/>
                </a:solidFill>
                <a:latin typeface="Arial"/>
                <a:cs typeface="Arial"/>
              </a:rPr>
              <a:t>l</a:t>
            </a:r>
            <a:r>
              <a:rPr dirty="0" smtClean="0" sz="1050">
                <a:solidFill>
                  <a:srgbClr val="745B78"/>
                </a:solidFill>
                <a:latin typeface="Arial"/>
                <a:cs typeface="Arial"/>
              </a:rPr>
              <a:t>ti</a:t>
            </a:r>
            <a:r>
              <a:rPr dirty="0" smtClean="0" sz="1050">
                <a:solidFill>
                  <a:srgbClr val="745B78"/>
                </a:solidFill>
                <a:latin typeface="Arial"/>
                <a:cs typeface="Arial"/>
              </a:rPr>
              <a:t>p</a:t>
            </a:r>
            <a:r>
              <a:rPr dirty="0" smtClean="0" sz="1050">
                <a:solidFill>
                  <a:srgbClr val="780E78"/>
                </a:solidFill>
                <a:latin typeface="Arial"/>
                <a:cs typeface="Arial"/>
              </a:rPr>
              <a:t>l</a:t>
            </a:r>
            <a:r>
              <a:rPr dirty="0" smtClean="0" sz="1050">
                <a:solidFill>
                  <a:srgbClr val="5B465E"/>
                </a:solidFill>
                <a:latin typeface="Arial"/>
                <a:cs typeface="Arial"/>
              </a:rPr>
              <a:t>e</a:t>
            </a:r>
            <a:r>
              <a:rPr dirty="0" smtClean="0" sz="1050">
                <a:solidFill>
                  <a:srgbClr val="5B465E"/>
                </a:solidFill>
                <a:latin typeface="Arial"/>
                <a:cs typeface="Arial"/>
              </a:rPr>
              <a:t> </a:t>
            </a:r>
            <a:r>
              <a:rPr dirty="0" smtClean="0" sz="1050" spc="64">
                <a:solidFill>
                  <a:srgbClr val="5B465E"/>
                </a:solidFill>
                <a:latin typeface="Arial"/>
                <a:cs typeface="Arial"/>
              </a:rPr>
              <a:t> </a:t>
            </a:r>
            <a:r>
              <a:rPr dirty="0" smtClean="0" sz="1050" spc="0">
                <a:solidFill>
                  <a:srgbClr val="745B78"/>
                </a:solidFill>
                <a:latin typeface="Times New Roman"/>
                <a:cs typeface="Times New Roman"/>
              </a:rPr>
              <a:t>b</a:t>
            </a:r>
            <a:r>
              <a:rPr dirty="0" smtClean="0" sz="1050" spc="0">
                <a:solidFill>
                  <a:srgbClr val="787780"/>
                </a:solidFill>
                <a:latin typeface="Times New Roman"/>
                <a:cs typeface="Times New Roman"/>
              </a:rPr>
              <a:t>y</a:t>
            </a:r>
            <a:r>
              <a:rPr dirty="0" smtClean="0" sz="1050" spc="219">
                <a:solidFill>
                  <a:srgbClr val="787780"/>
                </a:solidFill>
                <a:latin typeface="Times New Roman"/>
                <a:cs typeface="Times New Roman"/>
              </a:rPr>
              <a:t> </a:t>
            </a:r>
            <a:r>
              <a:rPr dirty="0" smtClean="0" sz="1000" spc="0">
                <a:solidFill>
                  <a:srgbClr val="745B78"/>
                </a:solidFill>
                <a:latin typeface="Arial"/>
                <a:cs typeface="Arial"/>
              </a:rPr>
              <a:t>u</a:t>
            </a:r>
            <a:r>
              <a:rPr dirty="0" smtClean="0" sz="1000" spc="0">
                <a:solidFill>
                  <a:srgbClr val="745B78"/>
                </a:solidFill>
                <a:latin typeface="Arial"/>
                <a:cs typeface="Arial"/>
              </a:rPr>
              <a:t>s</a:t>
            </a:r>
            <a:r>
              <a:rPr dirty="0" smtClean="0" sz="1000" spc="0">
                <a:solidFill>
                  <a:srgbClr val="862B86"/>
                </a:solidFill>
                <a:latin typeface="Arial"/>
                <a:cs typeface="Arial"/>
              </a:rPr>
              <a:t>i</a:t>
            </a:r>
            <a:r>
              <a:rPr dirty="0" smtClean="0" sz="1000" spc="0">
                <a:solidFill>
                  <a:srgbClr val="745B78"/>
                </a:solidFill>
                <a:latin typeface="Arial"/>
                <a:cs typeface="Arial"/>
              </a:rPr>
              <a:t>n</a:t>
            </a:r>
            <a:r>
              <a:rPr dirty="0" smtClean="0" sz="1000" spc="0">
                <a:solidFill>
                  <a:srgbClr val="745B78"/>
                </a:solidFill>
                <a:latin typeface="Arial"/>
                <a:cs typeface="Arial"/>
              </a:rPr>
              <a:t>g</a:t>
            </a:r>
            <a:r>
              <a:rPr dirty="0" smtClean="0" sz="1000" spc="56">
                <a:solidFill>
                  <a:srgbClr val="745B78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745B78"/>
                </a:solidFill>
                <a:latin typeface="Arial"/>
                <a:cs typeface="Arial"/>
              </a:rPr>
              <a:t>t</a:t>
            </a:r>
            <a:r>
              <a:rPr dirty="0" smtClean="0" sz="1000" spc="0">
                <a:solidFill>
                  <a:srgbClr val="714178"/>
                </a:solidFill>
                <a:latin typeface="Arial"/>
                <a:cs typeface="Arial"/>
              </a:rPr>
              <a:t>h</a:t>
            </a:r>
            <a:r>
              <a:rPr dirty="0" smtClean="0" sz="1000" spc="0">
                <a:solidFill>
                  <a:srgbClr val="5B465E"/>
                </a:solidFill>
                <a:latin typeface="Arial"/>
                <a:cs typeface="Arial"/>
              </a:rPr>
              <a:t>e</a:t>
            </a:r>
            <a:r>
              <a:rPr dirty="0" smtClean="0" sz="1000" spc="0">
                <a:solidFill>
                  <a:srgbClr val="5B465E"/>
                </a:solidFill>
                <a:latin typeface="Arial"/>
                <a:cs typeface="Arial"/>
              </a:rPr>
              <a:t> </a:t>
            </a:r>
            <a:r>
              <a:rPr dirty="0" smtClean="0" sz="1000" spc="54">
                <a:solidFill>
                  <a:srgbClr val="5B465E"/>
                </a:solidFill>
                <a:latin typeface="Arial"/>
                <a:cs typeface="Arial"/>
              </a:rPr>
              <a:t> </a:t>
            </a:r>
            <a:r>
              <a:rPr dirty="0" smtClean="0" sz="1050" spc="0">
                <a:solidFill>
                  <a:srgbClr val="745B78"/>
                </a:solidFill>
                <a:latin typeface="Arial"/>
                <a:cs typeface="Arial"/>
              </a:rPr>
              <a:t>LA</a:t>
            </a:r>
            <a:r>
              <a:rPr dirty="0" smtClean="0" sz="1050" spc="0">
                <a:solidFill>
                  <a:srgbClr val="745B78"/>
                </a:solidFill>
                <a:latin typeface="Arial"/>
                <a:cs typeface="Arial"/>
              </a:rPr>
              <a:t>Y</a:t>
            </a:r>
            <a:r>
              <a:rPr dirty="0" smtClean="0" sz="1050" spc="0">
                <a:solidFill>
                  <a:srgbClr val="745B78"/>
                </a:solidFill>
                <a:latin typeface="Arial"/>
                <a:cs typeface="Arial"/>
              </a:rPr>
              <a:t>O</a:t>
            </a:r>
            <a:r>
              <a:rPr dirty="0" smtClean="0" sz="1050" spc="0">
                <a:solidFill>
                  <a:srgbClr val="745B78"/>
                </a:solidFill>
                <a:latin typeface="Arial"/>
                <a:cs typeface="Arial"/>
              </a:rPr>
              <a:t>U</a:t>
            </a:r>
            <a:r>
              <a:rPr dirty="0" smtClean="0" sz="1050" spc="0">
                <a:solidFill>
                  <a:srgbClr val="996E9B"/>
                </a:solidFill>
                <a:latin typeface="Arial"/>
                <a:cs typeface="Arial"/>
              </a:rPr>
              <a:t>T</a:t>
            </a:r>
            <a:r>
              <a:rPr dirty="0" smtClean="0" sz="1050" spc="282">
                <a:solidFill>
                  <a:srgbClr val="996E9B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745B78"/>
                </a:solidFill>
                <a:latin typeface="Arial"/>
                <a:cs typeface="Arial"/>
              </a:rPr>
              <a:t>p</a:t>
            </a:r>
            <a:r>
              <a:rPr dirty="0" smtClean="0" sz="1000" spc="0">
                <a:solidFill>
                  <a:srgbClr val="5B465E"/>
                </a:solidFill>
                <a:latin typeface="Arial"/>
                <a:cs typeface="Arial"/>
              </a:rPr>
              <a:t>a</a:t>
            </a:r>
            <a:r>
              <a:rPr dirty="0" smtClean="0" sz="1000" spc="0">
                <a:solidFill>
                  <a:srgbClr val="745B78"/>
                </a:solidFill>
                <a:latin typeface="Arial"/>
                <a:cs typeface="Arial"/>
              </a:rPr>
              <a:t>r</a:t>
            </a:r>
            <a:r>
              <a:rPr dirty="0" smtClean="0" sz="1000" spc="0">
                <a:solidFill>
                  <a:srgbClr val="745B78"/>
                </a:solidFill>
                <a:latin typeface="Arial"/>
                <a:cs typeface="Arial"/>
              </a:rPr>
              <a:t>a</a:t>
            </a:r>
            <a:r>
              <a:rPr dirty="0" smtClean="0" sz="1000" spc="0">
                <a:solidFill>
                  <a:srgbClr val="745B78"/>
                </a:solidFill>
                <a:latin typeface="Arial"/>
                <a:cs typeface="Arial"/>
              </a:rPr>
              <a:t>m</a:t>
            </a:r>
            <a:r>
              <a:rPr dirty="0" smtClean="0" sz="1000" spc="0">
                <a:solidFill>
                  <a:srgbClr val="5B465E"/>
                </a:solidFill>
                <a:latin typeface="Arial"/>
                <a:cs typeface="Arial"/>
              </a:rPr>
              <a:t>e</a:t>
            </a:r>
            <a:r>
              <a:rPr dirty="0" smtClean="0" sz="1000" spc="0">
                <a:solidFill>
                  <a:srgbClr val="745B78"/>
                </a:solidFill>
                <a:latin typeface="Arial"/>
                <a:cs typeface="Arial"/>
              </a:rPr>
              <a:t>t</a:t>
            </a:r>
            <a:r>
              <a:rPr dirty="0" smtClean="0" sz="1000" spc="0">
                <a:solidFill>
                  <a:srgbClr val="5B465E"/>
                </a:solidFill>
                <a:latin typeface="Arial"/>
                <a:cs typeface="Arial"/>
              </a:rPr>
              <a:t>e</a:t>
            </a:r>
            <a:r>
              <a:rPr dirty="0" smtClean="0" sz="1000" spc="0">
                <a:solidFill>
                  <a:srgbClr val="5B2862"/>
                </a:solidFill>
                <a:latin typeface="Arial"/>
                <a:cs typeface="Arial"/>
              </a:rPr>
              <a:t>r</a:t>
            </a:r>
            <a:r>
              <a:rPr dirty="0" smtClean="0" sz="1000" spc="0">
                <a:solidFill>
                  <a:srgbClr val="5B2862"/>
                </a:solidFill>
                <a:latin typeface="Arial"/>
                <a:cs typeface="Arial"/>
              </a:rPr>
              <a:t> </a:t>
            </a:r>
            <a:r>
              <a:rPr dirty="0" smtClean="0" sz="1000" spc="-14">
                <a:solidFill>
                  <a:srgbClr val="5B2862"/>
                </a:solidFill>
                <a:latin typeface="Arial"/>
                <a:cs typeface="Arial"/>
              </a:rPr>
              <a:t> </a:t>
            </a:r>
            <a:r>
              <a:rPr dirty="0" smtClean="0" sz="1050" spc="0">
                <a:solidFill>
                  <a:srgbClr val="745B78"/>
                </a:solidFill>
                <a:latin typeface="Times New Roman"/>
                <a:cs typeface="Times New Roman"/>
              </a:rPr>
              <a:t>C</a:t>
            </a:r>
            <a:r>
              <a:rPr dirty="0" smtClean="0" sz="1050" spc="0">
                <a:solidFill>
                  <a:srgbClr val="745B78"/>
                </a:solidFill>
                <a:latin typeface="Times New Roman"/>
                <a:cs typeface="Times New Roman"/>
              </a:rPr>
              <a:t>O</a:t>
            </a:r>
            <a:r>
              <a:rPr dirty="0" smtClean="0" sz="1050" spc="0">
                <a:solidFill>
                  <a:srgbClr val="745B78"/>
                </a:solidFill>
                <a:latin typeface="Times New Roman"/>
                <a:cs typeface="Times New Roman"/>
              </a:rPr>
              <a:t>NT</a:t>
            </a:r>
            <a:r>
              <a:rPr dirty="0" smtClean="0" sz="1050" spc="0">
                <a:solidFill>
                  <a:srgbClr val="745B78"/>
                </a:solidFill>
                <a:latin typeface="Times New Roman"/>
                <a:cs typeface="Times New Roman"/>
              </a:rPr>
              <a:t>I</a:t>
            </a:r>
            <a:r>
              <a:rPr dirty="0" smtClean="0" sz="1050" spc="0">
                <a:solidFill>
                  <a:srgbClr val="745B78"/>
                </a:solidFill>
                <a:latin typeface="Times New Roman"/>
                <a:cs typeface="Times New Roman"/>
              </a:rPr>
              <a:t>NU</a:t>
            </a:r>
            <a:r>
              <a:rPr dirty="0" smtClean="0" sz="1050" spc="0">
                <a:solidFill>
                  <a:srgbClr val="745B78"/>
                </a:solidFill>
                <a:latin typeface="Times New Roman"/>
                <a:cs typeface="Times New Roman"/>
              </a:rPr>
              <a:t>E</a:t>
            </a:r>
            <a:r>
              <a:rPr dirty="0" smtClean="0" sz="1050" spc="0">
                <a:solidFill>
                  <a:srgbClr val="745B78"/>
                </a:solidFill>
                <a:latin typeface="Times New Roman"/>
                <a:cs typeface="Times New Roman"/>
                <a:hlinkClick r:id="rId2"/>
              </a:rPr>
              <a:t>I</a:t>
            </a:r>
            <a:r>
              <a:rPr dirty="0" smtClean="0" sz="1050" spc="0">
                <a:solidFill>
                  <a:srgbClr val="5B465E"/>
                </a:solidFill>
                <a:latin typeface="Times New Roman"/>
                <a:cs typeface="Times New Roman"/>
                <a:hlinkClick r:id="rId2"/>
              </a:rPr>
              <a:t>F</a:t>
            </a:r>
            <a:r>
              <a:rPr dirty="0" smtClean="0" sz="1050" spc="0">
                <a:solidFill>
                  <a:srgbClr val="5B465E"/>
                </a:solidFill>
                <a:latin typeface="Times New Roman"/>
                <a:cs typeface="Times New Roman"/>
                <a:hlinkClick r:id="rId2"/>
              </a:rPr>
              <a:t> </a:t>
            </a:r>
            <a:r>
              <a:rPr dirty="0" smtClean="0" sz="1050" spc="271">
                <a:solidFill>
                  <a:srgbClr val="5B465E"/>
                </a:solidFill>
                <a:latin typeface="Times New Roman"/>
                <a:cs typeface="Times New Roman"/>
                <a:hlinkClick r:id="rId2"/>
              </a:rPr>
              <a:t> </a:t>
            </a:r>
            <a:r>
              <a:rPr dirty="0" smtClean="0" sz="1000" spc="0">
                <a:solidFill>
                  <a:srgbClr val="745B78"/>
                </a:solidFill>
                <a:latin typeface="Arial"/>
                <a:cs typeface="Arial"/>
                <a:hlinkClick r:id="rId2"/>
              </a:rPr>
              <a:t>t:</a:t>
            </a:r>
            <a:r>
              <a:rPr dirty="0" smtClean="0" sz="1000" spc="0">
                <a:solidFill>
                  <a:srgbClr val="745B78"/>
                </a:solidFill>
                <a:latin typeface="Arial"/>
                <a:cs typeface="Arial"/>
                <a:hlinkClick r:id="rId2"/>
              </a:rPr>
              <a:t>o</a:t>
            </a:r>
            <a:r>
              <a:rPr dirty="0" smtClean="0" sz="1000" spc="213">
                <a:solidFill>
                  <a:srgbClr val="745B78"/>
                </a:solidFill>
                <a:latin typeface="Arial"/>
                <a:cs typeface="Arial"/>
                <a:hlinkClick r:id="rId2"/>
              </a:rPr>
              <a:t> </a:t>
            </a:r>
            <a:r>
              <a:rPr dirty="0" smtClean="0" sz="1000" spc="0">
                <a:solidFill>
                  <a:srgbClr val="745B78"/>
                </a:solidFill>
                <a:latin typeface="Arial"/>
                <a:cs typeface="Arial"/>
                <a:hlinkClick r:id="rId2"/>
              </a:rPr>
              <a:t>t</a:t>
            </a:r>
            <a:r>
              <a:rPr dirty="0" smtClean="0" sz="1000" spc="0">
                <a:solidFill>
                  <a:srgbClr val="5B465E"/>
                </a:solidFill>
                <a:latin typeface="Arial"/>
                <a:cs typeface="Arial"/>
                <a:hlinkClick r:id="rId2"/>
              </a:rPr>
              <a:t>e</a:t>
            </a:r>
            <a:r>
              <a:rPr dirty="0" smtClean="0" sz="1000" spc="0">
                <a:solidFill>
                  <a:srgbClr val="95579C"/>
                </a:solidFill>
                <a:latin typeface="Arial"/>
                <a:cs typeface="Arial"/>
                <a:hlinkClick r:id="rId2"/>
              </a:rPr>
              <a:t>ll</a:t>
            </a:r>
            <a:r>
              <a:rPr dirty="0" smtClean="0" sz="1000" spc="0">
                <a:solidFill>
                  <a:srgbClr val="95579C"/>
                </a:solidFill>
                <a:latin typeface="Arial"/>
                <a:cs typeface="Arial"/>
                <a:hlinkClick r:id="rId2"/>
              </a:rPr>
              <a:t> </a:t>
            </a:r>
            <a:r>
              <a:rPr dirty="0" smtClean="0" sz="1000" spc="89">
                <a:solidFill>
                  <a:srgbClr val="95579C"/>
                </a:solidFill>
                <a:latin typeface="Arial"/>
                <a:cs typeface="Arial"/>
                <a:hlinkClick r:id="rId2"/>
              </a:rPr>
              <a:t> </a:t>
            </a:r>
            <a:r>
              <a:rPr dirty="0" smtClean="0" sz="1050" spc="0">
                <a:solidFill>
                  <a:srgbClr val="745B78"/>
                </a:solidFill>
                <a:latin typeface="Arial"/>
                <a:cs typeface="Arial"/>
                <a:hlinkClick r:id="rId2"/>
              </a:rPr>
              <a:t>wh</a:t>
            </a:r>
            <a:r>
              <a:rPr dirty="0" smtClean="0" sz="1050" spc="0">
                <a:solidFill>
                  <a:srgbClr val="745B78"/>
                </a:solidFill>
                <a:latin typeface="Arial"/>
                <a:cs typeface="Arial"/>
                <a:hlinkClick r:id="rId2"/>
              </a:rPr>
              <a:t>ic</a:t>
            </a:r>
            <a:r>
              <a:rPr dirty="0" smtClean="0" sz="1050" spc="0">
                <a:solidFill>
                  <a:srgbClr val="745B78"/>
                </a:solidFill>
                <a:latin typeface="Arial"/>
                <a:cs typeface="Arial"/>
                <a:hlinkClick r:id="rId2"/>
              </a:rPr>
              <a:t>h</a:t>
            </a:r>
            <a:r>
              <a:rPr dirty="0" smtClean="0" sz="1050" spc="160">
                <a:solidFill>
                  <a:srgbClr val="745B78"/>
                </a:solidFill>
                <a:latin typeface="Arial"/>
                <a:cs typeface="Arial"/>
                <a:hlinkClick r:id="rId2"/>
              </a:rPr>
              <a:t> </a:t>
            </a:r>
            <a:r>
              <a:rPr dirty="0" smtClean="0" sz="1000" spc="0">
                <a:solidFill>
                  <a:srgbClr val="745B78"/>
                </a:solidFill>
                <a:latin typeface="Arial"/>
                <a:cs typeface="Arial"/>
                <a:hlinkClick r:id="rId2"/>
              </a:rPr>
              <a:t>v</a:t>
            </a:r>
            <a:r>
              <a:rPr dirty="0" smtClean="0" sz="1000" spc="0">
                <a:solidFill>
                  <a:srgbClr val="5B465E"/>
                </a:solidFill>
                <a:latin typeface="Arial"/>
                <a:cs typeface="Arial"/>
                <a:hlinkClick r:id="rId2"/>
              </a:rPr>
              <a:t>a</a:t>
            </a:r>
            <a:r>
              <a:rPr dirty="0" smtClean="0" sz="1000" spc="0">
                <a:solidFill>
                  <a:srgbClr val="996E9B"/>
                </a:solidFill>
                <a:latin typeface="Arial"/>
                <a:cs typeface="Arial"/>
                <a:hlinkClick r:id="rId2"/>
              </a:rPr>
              <a:t>l</a:t>
            </a:r>
            <a:r>
              <a:rPr dirty="0" smtClean="0" sz="1000" spc="0">
                <a:solidFill>
                  <a:srgbClr val="745B78"/>
                </a:solidFill>
                <a:latin typeface="Arial"/>
                <a:cs typeface="Arial"/>
                <a:hlinkClick r:id="rId2"/>
              </a:rPr>
              <a:t>u</a:t>
            </a:r>
            <a:r>
              <a:rPr dirty="0" smtClean="0" sz="1000" spc="0">
                <a:solidFill>
                  <a:srgbClr val="745B78"/>
                </a:solidFill>
                <a:latin typeface="Arial"/>
                <a:cs typeface="Arial"/>
                <a:hlinkClick r:id="rId2"/>
              </a:rPr>
              <a:t>e</a:t>
            </a:r>
            <a:r>
              <a:rPr dirty="0" smtClean="0" sz="1000" spc="390">
                <a:solidFill>
                  <a:srgbClr val="745B78"/>
                </a:solidFill>
                <a:latin typeface="Arial"/>
                <a:cs typeface="Arial"/>
                <a:hlinkClick r:id="rId2"/>
              </a:rPr>
              <a:t> </a:t>
            </a:r>
            <a:r>
              <a:rPr dirty="0" smtClean="0" sz="1000" spc="0">
                <a:solidFill>
                  <a:srgbClr val="5B465E"/>
                </a:solidFill>
                <a:latin typeface="Arial"/>
                <a:cs typeface="Arial"/>
                <a:hlinkClick r:id="rId2"/>
              </a:rPr>
              <a:t>t</a:t>
            </a:r>
            <a:r>
              <a:rPr dirty="0" smtClean="0" sz="1000" spc="0">
                <a:solidFill>
                  <a:srgbClr val="745B78"/>
                </a:solidFill>
                <a:latin typeface="Arial"/>
                <a:cs typeface="Arial"/>
                <a:hlinkClick r:id="rId2"/>
              </a:rPr>
              <a:t>o</a:t>
            </a:r>
            <a:endParaRPr sz="1000">
              <a:latin typeface="Arial"/>
              <a:cs typeface="Arial"/>
            </a:endParaRPr>
          </a:p>
          <a:p>
            <a:pPr marL="12700" marR="45290">
              <a:lnSpc>
                <a:spcPts val="1207"/>
              </a:lnSpc>
            </a:pPr>
            <a:r>
              <a:rPr dirty="0" smtClean="0" sz="1000">
                <a:solidFill>
                  <a:srgbClr val="745B78"/>
                </a:solidFill>
                <a:latin typeface="Arial"/>
                <a:cs typeface="Arial"/>
              </a:rPr>
              <a:t>p</a:t>
            </a:r>
            <a:r>
              <a:rPr dirty="0" smtClean="0" sz="1000">
                <a:solidFill>
                  <a:srgbClr val="5B465E"/>
                </a:solidFill>
                <a:latin typeface="Arial"/>
                <a:cs typeface="Arial"/>
              </a:rPr>
              <a:t>e</a:t>
            </a:r>
            <a:r>
              <a:rPr dirty="0" smtClean="0" sz="1000">
                <a:solidFill>
                  <a:srgbClr val="996E9B"/>
                </a:solidFill>
                <a:latin typeface="Arial"/>
                <a:cs typeface="Arial"/>
              </a:rPr>
              <a:t>r</a:t>
            </a:r>
            <a:r>
              <a:rPr dirty="0" smtClean="0" sz="1000">
                <a:solidFill>
                  <a:srgbClr val="745B78"/>
                </a:solidFill>
                <a:latin typeface="Arial"/>
                <a:cs typeface="Arial"/>
              </a:rPr>
              <a:t>fo</a:t>
            </a:r>
            <a:r>
              <a:rPr dirty="0" smtClean="0" sz="1000">
                <a:solidFill>
                  <a:srgbClr val="996E9B"/>
                </a:solidFill>
                <a:latin typeface="Arial"/>
                <a:cs typeface="Arial"/>
              </a:rPr>
              <a:t>r</a:t>
            </a:r>
            <a:r>
              <a:rPr dirty="0" smtClean="0" sz="1000">
                <a:solidFill>
                  <a:srgbClr val="745B78"/>
                </a:solidFill>
                <a:latin typeface="Arial"/>
                <a:cs typeface="Arial"/>
              </a:rPr>
              <a:t>m</a:t>
            </a:r>
            <a:r>
              <a:rPr dirty="0" smtClean="0" sz="1000">
                <a:solidFill>
                  <a:srgbClr val="745B78"/>
                </a:solidFill>
                <a:latin typeface="Arial"/>
                <a:cs typeface="Arial"/>
              </a:rPr>
              <a:t> </a:t>
            </a:r>
            <a:r>
              <a:rPr dirty="0" smtClean="0" sz="1000" spc="89">
                <a:solidFill>
                  <a:srgbClr val="745B78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996E9B"/>
                </a:solidFill>
                <a:latin typeface="Arial"/>
                <a:cs typeface="Arial"/>
              </a:rPr>
              <a:t>f</a:t>
            </a:r>
            <a:r>
              <a:rPr dirty="0" smtClean="0" sz="1000" spc="0">
                <a:solidFill>
                  <a:srgbClr val="745B78"/>
                </a:solidFill>
                <a:latin typeface="Arial"/>
                <a:cs typeface="Arial"/>
              </a:rPr>
              <a:t>o</a:t>
            </a:r>
            <a:r>
              <a:rPr dirty="0" smtClean="0" sz="1000" spc="0">
                <a:solidFill>
                  <a:srgbClr val="714178"/>
                </a:solidFill>
                <a:latin typeface="Arial"/>
                <a:cs typeface="Arial"/>
              </a:rPr>
              <a:t>r</a:t>
            </a:r>
            <a:r>
              <a:rPr dirty="0" smtClean="0" sz="1000" spc="0">
                <a:solidFill>
                  <a:srgbClr val="714178"/>
                </a:solidFill>
                <a:latin typeface="Arial"/>
                <a:cs typeface="Arial"/>
              </a:rPr>
              <a:t> </a:t>
            </a:r>
            <a:r>
              <a:rPr dirty="0" smtClean="0" sz="1000" spc="54">
                <a:solidFill>
                  <a:srgbClr val="714178"/>
                </a:solidFill>
                <a:latin typeface="Arial"/>
                <a:cs typeface="Arial"/>
              </a:rPr>
              <a:t> </a:t>
            </a:r>
            <a:r>
              <a:rPr dirty="0" smtClean="0" sz="1050" spc="0">
                <a:solidFill>
                  <a:srgbClr val="5B465E"/>
                </a:solidFill>
                <a:latin typeface="Arial"/>
                <a:cs typeface="Arial"/>
              </a:rPr>
              <a:t>t</a:t>
            </a:r>
            <a:r>
              <a:rPr dirty="0" smtClean="0" sz="1050" spc="0">
                <a:solidFill>
                  <a:srgbClr val="745B78"/>
                </a:solidFill>
                <a:latin typeface="Arial"/>
                <a:cs typeface="Arial"/>
              </a:rPr>
              <a:t>h</a:t>
            </a:r>
            <a:r>
              <a:rPr dirty="0" smtClean="0" sz="1050" spc="0">
                <a:solidFill>
                  <a:srgbClr val="5B465E"/>
                </a:solidFill>
                <a:latin typeface="Arial"/>
                <a:cs typeface="Arial"/>
              </a:rPr>
              <a:t>e</a:t>
            </a:r>
            <a:r>
              <a:rPr dirty="0" smtClean="0" sz="1050" spc="233">
                <a:solidFill>
                  <a:srgbClr val="5B465E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787780"/>
                </a:solidFill>
                <a:latin typeface="Arial"/>
                <a:cs typeface="Arial"/>
              </a:rPr>
              <a:t>c</a:t>
            </a:r>
            <a:r>
              <a:rPr dirty="0" smtClean="0" sz="1000" spc="0">
                <a:solidFill>
                  <a:srgbClr val="745B78"/>
                </a:solidFill>
                <a:latin typeface="Arial"/>
                <a:cs typeface="Arial"/>
              </a:rPr>
              <a:t>on</a:t>
            </a:r>
            <a:r>
              <a:rPr dirty="0" smtClean="0" sz="1000" spc="0">
                <a:solidFill>
                  <a:srgbClr val="745B78"/>
                </a:solidFill>
                <a:latin typeface="Arial"/>
                <a:cs typeface="Arial"/>
              </a:rPr>
              <a:t>c</a:t>
            </a:r>
            <a:r>
              <a:rPr dirty="0" smtClean="0" sz="1000" spc="0">
                <a:solidFill>
                  <a:srgbClr val="5B465E"/>
                </a:solidFill>
                <a:latin typeface="Arial"/>
                <a:cs typeface="Arial"/>
              </a:rPr>
              <a:t>.a</a:t>
            </a:r>
            <a:r>
              <a:rPr dirty="0" smtClean="0" sz="1000" spc="0">
                <a:solidFill>
                  <a:srgbClr val="745B78"/>
                </a:solidFill>
                <a:latin typeface="Arial"/>
                <a:cs typeface="Arial"/>
              </a:rPr>
              <a:t>t</a:t>
            </a:r>
            <a:r>
              <a:rPr dirty="0" smtClean="0" sz="1000" spc="0">
                <a:solidFill>
                  <a:srgbClr val="5B465E"/>
                </a:solidFill>
                <a:latin typeface="Arial"/>
                <a:cs typeface="Arial"/>
              </a:rPr>
              <a:t>e</a:t>
            </a:r>
            <a:r>
              <a:rPr dirty="0" smtClean="0" sz="1000" spc="0">
                <a:solidFill>
                  <a:srgbClr val="996E9B"/>
                </a:solidFill>
                <a:latin typeface="Arial"/>
                <a:cs typeface="Arial"/>
              </a:rPr>
              <a:t>n</a:t>
            </a:r>
            <a:r>
              <a:rPr dirty="0" smtClean="0" sz="1000" spc="0">
                <a:solidFill>
                  <a:srgbClr val="5B465E"/>
                </a:solidFill>
                <a:latin typeface="Arial"/>
                <a:cs typeface="Arial"/>
              </a:rPr>
              <a:t>a</a:t>
            </a:r>
            <a:r>
              <a:rPr dirty="0" smtClean="0" sz="1000" spc="0">
                <a:solidFill>
                  <a:srgbClr val="745B78"/>
                </a:solidFill>
                <a:latin typeface="Arial"/>
                <a:cs typeface="Arial"/>
              </a:rPr>
              <a:t>ti</a:t>
            </a:r>
            <a:r>
              <a:rPr dirty="0" smtClean="0" sz="1000" spc="0">
                <a:solidFill>
                  <a:srgbClr val="787780"/>
                </a:solidFill>
                <a:latin typeface="Arial"/>
                <a:cs typeface="Arial"/>
              </a:rPr>
              <a:t>o</a:t>
            </a:r>
            <a:r>
              <a:rPr dirty="0" smtClean="0" sz="1000" spc="0">
                <a:solidFill>
                  <a:srgbClr val="745B78"/>
                </a:solidFill>
                <a:latin typeface="Arial"/>
                <a:cs typeface="Arial"/>
              </a:rPr>
              <a:t>n</a:t>
            </a:r>
            <a:r>
              <a:rPr dirty="0" smtClean="0" sz="1000" spc="0">
                <a:solidFill>
                  <a:srgbClr val="781215"/>
                </a:solidFill>
                <a:latin typeface="Arial"/>
                <a:cs typeface="Arial"/>
              </a:rPr>
              <a:t>.</a:t>
            </a:r>
            <a:r>
              <a:rPr dirty="0" smtClean="0" sz="1000" spc="0">
                <a:solidFill>
                  <a:srgbClr val="781215"/>
                </a:solidFill>
                <a:latin typeface="Arial"/>
                <a:cs typeface="Arial"/>
              </a:rPr>
              <a:t>  </a:t>
            </a:r>
            <a:r>
              <a:rPr dirty="0" smtClean="0" sz="1000" spc="-79">
                <a:solidFill>
                  <a:srgbClr val="781215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5B465E"/>
                </a:solidFill>
                <a:latin typeface="Arial"/>
                <a:cs typeface="Arial"/>
              </a:rPr>
              <a:t>A</a:t>
            </a:r>
            <a:r>
              <a:rPr dirty="0" smtClean="0" sz="1000" spc="0">
                <a:solidFill>
                  <a:srgbClr val="745B78"/>
                </a:solidFill>
                <a:latin typeface="Arial"/>
                <a:cs typeface="Arial"/>
              </a:rPr>
              <a:t>n</a:t>
            </a:r>
            <a:r>
              <a:rPr dirty="0" smtClean="0" sz="1000" spc="0">
                <a:solidFill>
                  <a:srgbClr val="787780"/>
                </a:solidFill>
                <a:latin typeface="Arial"/>
                <a:cs typeface="Arial"/>
              </a:rPr>
              <a:t>o</a:t>
            </a:r>
            <a:r>
              <a:rPr dirty="0" smtClean="0" sz="1000" spc="0">
                <a:solidFill>
                  <a:srgbClr val="745B78"/>
                </a:solidFill>
                <a:latin typeface="Arial"/>
                <a:cs typeface="Arial"/>
              </a:rPr>
              <a:t>t</a:t>
            </a:r>
            <a:r>
              <a:rPr dirty="0" smtClean="0" sz="1000" spc="0">
                <a:solidFill>
                  <a:srgbClr val="996E9B"/>
                </a:solidFill>
                <a:latin typeface="Arial"/>
                <a:cs typeface="Arial"/>
              </a:rPr>
              <a:t>h</a:t>
            </a:r>
            <a:r>
              <a:rPr dirty="0" smtClean="0" sz="1000" spc="0">
                <a:solidFill>
                  <a:srgbClr val="5B465E"/>
                </a:solidFill>
                <a:latin typeface="Arial"/>
                <a:cs typeface="Arial"/>
              </a:rPr>
              <a:t>e</a:t>
            </a:r>
            <a:r>
              <a:rPr dirty="0" smtClean="0" sz="1000" spc="0">
                <a:solidFill>
                  <a:srgbClr val="996E9B"/>
                </a:solidFill>
                <a:latin typeface="Arial"/>
                <a:cs typeface="Arial"/>
              </a:rPr>
              <a:t>r</a:t>
            </a:r>
            <a:r>
              <a:rPr dirty="0" smtClean="0" sz="1000" spc="0">
                <a:solidFill>
                  <a:srgbClr val="996E9B"/>
                </a:solidFill>
                <a:latin typeface="Arial"/>
                <a:cs typeface="Arial"/>
              </a:rPr>
              <a:t> </a:t>
            </a:r>
            <a:r>
              <a:rPr dirty="0" smtClean="0" sz="1000" spc="-14">
                <a:solidFill>
                  <a:srgbClr val="996E9B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745B78"/>
                </a:solidFill>
                <a:latin typeface="Arial"/>
                <a:cs typeface="Arial"/>
              </a:rPr>
              <a:t>o</a:t>
            </a:r>
            <a:r>
              <a:rPr dirty="0" smtClean="0" sz="1000" spc="0">
                <a:solidFill>
                  <a:srgbClr val="745B78"/>
                </a:solidFill>
                <a:latin typeface="Arial"/>
                <a:cs typeface="Arial"/>
              </a:rPr>
              <a:t>p</a:t>
            </a:r>
            <a:r>
              <a:rPr dirty="0" smtClean="0" sz="1000" spc="0">
                <a:solidFill>
                  <a:srgbClr val="5B465E"/>
                </a:solidFill>
                <a:latin typeface="Arial"/>
                <a:cs typeface="Arial"/>
              </a:rPr>
              <a:t>t</a:t>
            </a:r>
            <a:r>
              <a:rPr dirty="0" smtClean="0" sz="1000" spc="0">
                <a:solidFill>
                  <a:srgbClr val="996E9B"/>
                </a:solidFill>
                <a:latin typeface="Arial"/>
                <a:cs typeface="Arial"/>
              </a:rPr>
              <a:t>i</a:t>
            </a:r>
            <a:r>
              <a:rPr dirty="0" smtClean="0" sz="1000" spc="0">
                <a:solidFill>
                  <a:srgbClr val="745B78"/>
                </a:solidFill>
                <a:latin typeface="Arial"/>
                <a:cs typeface="Arial"/>
              </a:rPr>
              <a:t>o</a:t>
            </a:r>
            <a:r>
              <a:rPr dirty="0" smtClean="0" sz="1000" spc="0">
                <a:solidFill>
                  <a:srgbClr val="745B78"/>
                </a:solidFill>
                <a:latin typeface="Arial"/>
                <a:cs typeface="Arial"/>
              </a:rPr>
              <a:t>n</a:t>
            </a:r>
            <a:r>
              <a:rPr dirty="0" smtClean="0" sz="1000" spc="0">
                <a:solidFill>
                  <a:srgbClr val="745B78"/>
                </a:solidFill>
                <a:latin typeface="Arial"/>
                <a:cs typeface="Arial"/>
              </a:rPr>
              <a:t>  </a:t>
            </a:r>
            <a:r>
              <a:rPr dirty="0" smtClean="0" sz="1000" spc="-114">
                <a:solidFill>
                  <a:srgbClr val="745B78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862B86"/>
                </a:solidFill>
                <a:latin typeface="Arial"/>
                <a:cs typeface="Arial"/>
              </a:rPr>
              <a:t>i</a:t>
            </a:r>
            <a:r>
              <a:rPr dirty="0" smtClean="0" sz="1000" spc="0">
                <a:solidFill>
                  <a:srgbClr val="745B78"/>
                </a:solidFill>
                <a:latin typeface="Arial"/>
                <a:cs typeface="Arial"/>
              </a:rPr>
              <a:t>s</a:t>
            </a:r>
            <a:r>
              <a:rPr dirty="0" smtClean="0" sz="1000" spc="0">
                <a:solidFill>
                  <a:srgbClr val="745B78"/>
                </a:solidFill>
                <a:latin typeface="Arial"/>
                <a:cs typeface="Arial"/>
              </a:rPr>
              <a:t> </a:t>
            </a:r>
            <a:r>
              <a:rPr dirty="0" smtClean="0" sz="1000" spc="89">
                <a:solidFill>
                  <a:srgbClr val="745B78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745B78"/>
                </a:solidFill>
                <a:latin typeface="Arial"/>
                <a:cs typeface="Arial"/>
              </a:rPr>
              <a:t>I</a:t>
            </a:r>
            <a:r>
              <a:rPr dirty="0" smtClean="0" sz="1000" spc="0">
                <a:solidFill>
                  <a:srgbClr val="745B78"/>
                </a:solidFill>
                <a:latin typeface="Arial"/>
                <a:cs typeface="Arial"/>
                <a:hlinkClick r:id="rId3"/>
              </a:rPr>
              <a:t>ND</a:t>
            </a:r>
            <a:r>
              <a:rPr dirty="0" smtClean="0" sz="1000" spc="0">
                <a:solidFill>
                  <a:srgbClr val="745B78"/>
                </a:solidFill>
                <a:latin typeface="Arial"/>
                <a:cs typeface="Arial"/>
                <a:hlinkClick r:id="rId3"/>
              </a:rPr>
              <a:t>I</a:t>
            </a:r>
            <a:r>
              <a:rPr dirty="0" smtClean="0" sz="1000" spc="0">
                <a:solidFill>
                  <a:srgbClr val="745B78"/>
                </a:solidFill>
                <a:latin typeface="Arial"/>
                <a:cs typeface="Arial"/>
                <a:hlinkClick r:id="rId3"/>
              </a:rPr>
              <a:t>CA</a:t>
            </a:r>
            <a:r>
              <a:rPr dirty="0" smtClean="0" sz="1000" spc="0">
                <a:solidFill>
                  <a:srgbClr val="745B78"/>
                </a:solidFill>
                <a:latin typeface="Arial"/>
                <a:cs typeface="Arial"/>
                <a:hlinkClick r:id="rId3"/>
              </a:rPr>
              <a:t>T</a:t>
            </a:r>
            <a:r>
              <a:rPr dirty="0" smtClean="0" sz="1000" spc="0">
                <a:solidFill>
                  <a:srgbClr val="745B78"/>
                </a:solidFill>
                <a:latin typeface="Arial"/>
                <a:cs typeface="Arial"/>
                <a:hlinkClick r:id="rId3"/>
              </a:rPr>
              <a:t>O</a:t>
            </a:r>
            <a:r>
              <a:rPr dirty="0" smtClean="0" sz="1000" spc="0">
                <a:solidFill>
                  <a:srgbClr val="745B78"/>
                </a:solidFill>
                <a:latin typeface="Arial"/>
                <a:cs typeface="Arial"/>
                <a:hlinkClick r:id="rId3"/>
              </a:rPr>
              <a:t>RS</a:t>
            </a:r>
            <a:r>
              <a:rPr dirty="0" smtClean="0" sz="1000" spc="0">
                <a:solidFill>
                  <a:srgbClr val="996E9B"/>
                </a:solidFill>
                <a:latin typeface="Arial"/>
                <a:cs typeface="Arial"/>
                <a:hlinkClick r:id="rId3"/>
              </a:rPr>
              <a:t>,</a:t>
            </a:r>
            <a:r>
              <a:rPr dirty="0" smtClean="0" sz="1000" spc="0">
                <a:solidFill>
                  <a:srgbClr val="996E9B"/>
                </a:solidFill>
                <a:latin typeface="Arial"/>
                <a:cs typeface="Arial"/>
                <a:hlinkClick r:id="rId3"/>
              </a:rPr>
              <a:t>   </a:t>
            </a:r>
            <a:r>
              <a:rPr dirty="0" smtClean="0" sz="1000" spc="-34">
                <a:solidFill>
                  <a:srgbClr val="996E9B"/>
                </a:solidFill>
                <a:latin typeface="Arial"/>
                <a:cs typeface="Arial"/>
                <a:hlinkClick r:id="rId3"/>
              </a:rPr>
              <a:t> </a:t>
            </a:r>
            <a:r>
              <a:rPr dirty="0" smtClean="0" sz="1000" spc="0">
                <a:solidFill>
                  <a:srgbClr val="745B78"/>
                </a:solidFill>
                <a:latin typeface="Arial"/>
                <a:cs typeface="Arial"/>
                <a:hlinkClick r:id="rId3"/>
              </a:rPr>
              <a:t>ri</a:t>
            </a:r>
            <a:r>
              <a:rPr dirty="0" smtClean="0" sz="1000" spc="0">
                <a:solidFill>
                  <a:srgbClr val="5B465E"/>
                </a:solidFill>
                <a:latin typeface="Arial"/>
                <a:cs typeface="Arial"/>
                <a:hlinkClick r:id="rId3"/>
              </a:rPr>
              <a:t>1</a:t>
            </a:r>
            <a:r>
              <a:rPr dirty="0" smtClean="0" sz="1000" spc="0">
                <a:solidFill>
                  <a:srgbClr val="745B78"/>
                </a:solidFill>
                <a:latin typeface="Arial"/>
                <a:cs typeface="Arial"/>
                <a:hlinkClick r:id="rId3"/>
              </a:rPr>
              <a:t>h</a:t>
            </a:r>
            <a:r>
              <a:rPr dirty="0" smtClean="0" sz="1000" spc="0">
                <a:solidFill>
                  <a:srgbClr val="862B86"/>
                </a:solidFill>
                <a:latin typeface="Arial"/>
                <a:cs typeface="Arial"/>
                <a:hlinkClick r:id="rId3"/>
              </a:rPr>
              <a:t>i</a:t>
            </a:r>
            <a:r>
              <a:rPr dirty="0" smtClean="0" sz="1000" spc="0">
                <a:solidFill>
                  <a:srgbClr val="745B78"/>
                </a:solidFill>
                <a:latin typeface="Arial"/>
                <a:cs typeface="Arial"/>
                <a:hlinkClick r:id="rId3"/>
              </a:rPr>
              <a:t>c</a:t>
            </a:r>
            <a:r>
              <a:rPr dirty="0" smtClean="0" sz="1000" spc="0">
                <a:solidFill>
                  <a:srgbClr val="996E9B"/>
                </a:solidFill>
                <a:latin typeface="Arial"/>
                <a:cs typeface="Arial"/>
                <a:hlinkClick r:id="rId3"/>
              </a:rPr>
              <a:t>h</a:t>
            </a:r>
            <a:r>
              <a:rPr dirty="0" smtClean="0" sz="1000" spc="0">
                <a:solidFill>
                  <a:srgbClr val="996E9B"/>
                </a:solidFill>
                <a:latin typeface="Arial"/>
                <a:cs typeface="Arial"/>
                <a:hlinkClick r:id="rId3"/>
              </a:rPr>
              <a:t> </a:t>
            </a:r>
            <a:r>
              <a:rPr dirty="0" smtClean="0" sz="1000" spc="89">
                <a:solidFill>
                  <a:srgbClr val="996E9B"/>
                </a:solidFill>
                <a:latin typeface="Arial"/>
                <a:cs typeface="Arial"/>
                <a:hlinkClick r:id="rId3"/>
              </a:rPr>
              <a:t> </a:t>
            </a:r>
            <a:r>
              <a:rPr dirty="0" smtClean="0" sz="1000" spc="0">
                <a:solidFill>
                  <a:srgbClr val="996E9B"/>
                </a:solidFill>
                <a:latin typeface="Arial"/>
                <a:cs typeface="Arial"/>
                <a:hlinkClick r:id="rId3"/>
              </a:rPr>
              <a:t>i</a:t>
            </a:r>
            <a:r>
              <a:rPr dirty="0" smtClean="0" sz="1000" spc="0">
                <a:solidFill>
                  <a:srgbClr val="745B78"/>
                </a:solidFill>
                <a:latin typeface="Arial"/>
                <a:cs typeface="Arial"/>
                <a:hlinkClick r:id="rId3"/>
              </a:rPr>
              <a:t>s</a:t>
            </a:r>
            <a:r>
              <a:rPr dirty="0" smtClean="0" sz="1000" spc="0">
                <a:solidFill>
                  <a:srgbClr val="745B78"/>
                </a:solidFill>
                <a:latin typeface="Arial"/>
                <a:cs typeface="Arial"/>
              </a:rPr>
              <a:t> </a:t>
            </a:r>
            <a:endParaRPr sz="1000">
              <a:latin typeface="Arial"/>
              <a:cs typeface="Arial"/>
            </a:endParaRPr>
          </a:p>
          <a:p>
            <a:pPr marL="12700" marR="45290">
              <a:lnSpc>
                <a:spcPts val="1149"/>
              </a:lnSpc>
              <a:spcBef>
                <a:spcPts val="109"/>
              </a:spcBef>
            </a:pPr>
            <a:r>
              <a:rPr dirty="0" smtClean="0" sz="1000" spc="0">
                <a:solidFill>
                  <a:srgbClr val="745B78"/>
                </a:solidFill>
                <a:latin typeface="Arial"/>
                <a:cs typeface="Arial"/>
              </a:rPr>
              <a:t>u</a:t>
            </a:r>
            <a:r>
              <a:rPr dirty="0" smtClean="0" sz="1000" spc="0">
                <a:solidFill>
                  <a:srgbClr val="745B78"/>
                </a:solidFill>
                <a:latin typeface="Arial"/>
                <a:cs typeface="Arial"/>
              </a:rPr>
              <a:t>s</a:t>
            </a:r>
            <a:r>
              <a:rPr dirty="0" smtClean="0" sz="1000" spc="0">
                <a:solidFill>
                  <a:srgbClr val="745B78"/>
                </a:solidFill>
                <a:latin typeface="Arial"/>
                <a:cs typeface="Arial"/>
              </a:rPr>
              <a:t>e</a:t>
            </a:r>
            <a:r>
              <a:rPr dirty="0" smtClean="0" sz="1000" spc="0">
                <a:solidFill>
                  <a:srgbClr val="745B78"/>
                </a:solidFill>
                <a:latin typeface="Arial"/>
                <a:cs typeface="Arial"/>
              </a:rPr>
              <a:t>d</a:t>
            </a:r>
            <a:r>
              <a:rPr dirty="0" smtClean="0" sz="1000" spc="176">
                <a:solidFill>
                  <a:srgbClr val="745B78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5B465E"/>
                </a:solidFill>
                <a:latin typeface="Arial"/>
                <a:cs typeface="Arial"/>
              </a:rPr>
              <a:t>t</a:t>
            </a:r>
            <a:r>
              <a:rPr dirty="0" smtClean="0" sz="1000" spc="0">
                <a:solidFill>
                  <a:srgbClr val="745B78"/>
                </a:solidFill>
                <a:latin typeface="Arial"/>
                <a:cs typeface="Arial"/>
              </a:rPr>
              <a:t>o</a:t>
            </a:r>
            <a:r>
              <a:rPr dirty="0" smtClean="0" sz="1000" spc="241">
                <a:solidFill>
                  <a:srgbClr val="745B78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996E9B"/>
                </a:solidFill>
                <a:latin typeface="Arial"/>
                <a:cs typeface="Arial"/>
              </a:rPr>
              <a:t>r</a:t>
            </a:r>
            <a:r>
              <a:rPr dirty="0" smtClean="0" sz="1000" spc="0">
                <a:solidFill>
                  <a:srgbClr val="745B78"/>
                </a:solidFill>
                <a:latin typeface="Arial"/>
                <a:cs typeface="Arial"/>
              </a:rPr>
              <a:t>e</a:t>
            </a:r>
            <a:r>
              <a:rPr dirty="0" smtClean="0" sz="1000" spc="0">
                <a:solidFill>
                  <a:srgbClr val="5B465E"/>
                </a:solidFill>
                <a:latin typeface="Arial"/>
                <a:cs typeface="Arial"/>
              </a:rPr>
              <a:t>p</a:t>
            </a:r>
            <a:r>
              <a:rPr dirty="0" smtClean="0" sz="1000" spc="0">
                <a:solidFill>
                  <a:srgbClr val="996E9B"/>
                </a:solidFill>
                <a:latin typeface="Arial"/>
                <a:cs typeface="Arial"/>
              </a:rPr>
              <a:t>r</a:t>
            </a:r>
            <a:r>
              <a:rPr dirty="0" smtClean="0" sz="1000" spc="0">
                <a:solidFill>
                  <a:srgbClr val="745B78"/>
                </a:solidFill>
                <a:latin typeface="Arial"/>
                <a:cs typeface="Arial"/>
              </a:rPr>
              <a:t>e</a:t>
            </a:r>
            <a:r>
              <a:rPr dirty="0" smtClean="0" sz="1000" spc="0">
                <a:solidFill>
                  <a:srgbClr val="745B78"/>
                </a:solidFill>
                <a:latin typeface="Arial"/>
                <a:cs typeface="Arial"/>
              </a:rPr>
              <a:t>s</a:t>
            </a:r>
            <a:r>
              <a:rPr dirty="0" smtClean="0" sz="1000" spc="0">
                <a:solidFill>
                  <a:srgbClr val="745B78"/>
                </a:solidFill>
                <a:latin typeface="Arial"/>
                <a:cs typeface="Arial"/>
              </a:rPr>
              <a:t>e</a:t>
            </a:r>
            <a:r>
              <a:rPr dirty="0" smtClean="0" sz="1000" spc="0">
                <a:solidFill>
                  <a:srgbClr val="745B78"/>
                </a:solidFill>
                <a:latin typeface="Arial"/>
                <a:cs typeface="Arial"/>
              </a:rPr>
              <a:t>n</a:t>
            </a:r>
            <a:r>
              <a:rPr dirty="0" smtClean="0" sz="1000" spc="0">
                <a:solidFill>
                  <a:srgbClr val="745B78"/>
                </a:solidFill>
                <a:latin typeface="Arial"/>
                <a:cs typeface="Arial"/>
              </a:rPr>
              <a:t>t:</a:t>
            </a:r>
            <a:r>
              <a:rPr dirty="0" smtClean="0" sz="1000" spc="60">
                <a:solidFill>
                  <a:srgbClr val="745B78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745B78"/>
                </a:solidFill>
                <a:latin typeface="Arial"/>
                <a:cs typeface="Arial"/>
              </a:rPr>
              <a:t>n</a:t>
            </a:r>
            <a:r>
              <a:rPr dirty="0" smtClean="0" sz="1000" spc="0">
                <a:solidFill>
                  <a:srgbClr val="745B78"/>
                </a:solidFill>
                <a:latin typeface="Arial"/>
                <a:cs typeface="Arial"/>
              </a:rPr>
              <a:t>u</a:t>
            </a:r>
            <a:r>
              <a:rPr dirty="0" smtClean="0" sz="1000" spc="0">
                <a:solidFill>
                  <a:srgbClr val="780E78"/>
                </a:solidFill>
                <a:latin typeface="Arial"/>
                <a:cs typeface="Arial"/>
              </a:rPr>
              <a:t>ll</a:t>
            </a:r>
            <a:r>
              <a:rPr dirty="0" smtClean="0" sz="1000" spc="0">
                <a:solidFill>
                  <a:srgbClr val="745B78"/>
                </a:solidFill>
                <a:latin typeface="Arial"/>
                <a:cs typeface="Arial"/>
              </a:rPr>
              <a:t>s</a:t>
            </a:r>
            <a:r>
              <a:rPr dirty="0" smtClean="0" sz="1000" spc="58">
                <a:solidFill>
                  <a:srgbClr val="745B78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745B78"/>
                </a:solidFill>
                <a:latin typeface="Arial"/>
                <a:cs typeface="Arial"/>
              </a:rPr>
              <a:t>b</a:t>
            </a:r>
            <a:r>
              <a:rPr dirty="0" smtClean="0" sz="1000" spc="0">
                <a:solidFill>
                  <a:srgbClr val="787780"/>
                </a:solidFill>
                <a:latin typeface="Arial"/>
                <a:cs typeface="Arial"/>
              </a:rPr>
              <a:t>y</a:t>
            </a:r>
            <a:r>
              <a:rPr dirty="0" smtClean="0" sz="1000" spc="233">
                <a:solidFill>
                  <a:srgbClr val="787780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745B78"/>
                </a:solidFill>
                <a:latin typeface="Arial"/>
                <a:cs typeface="Arial"/>
              </a:rPr>
              <a:t>u</a:t>
            </a:r>
            <a:r>
              <a:rPr dirty="0" smtClean="0" sz="1000" spc="0">
                <a:solidFill>
                  <a:srgbClr val="745B78"/>
                </a:solidFill>
                <a:latin typeface="Arial"/>
                <a:cs typeface="Arial"/>
              </a:rPr>
              <a:t>s</a:t>
            </a:r>
            <a:r>
              <a:rPr dirty="0" smtClean="0" sz="1000" spc="0">
                <a:solidFill>
                  <a:srgbClr val="780E78"/>
                </a:solidFill>
                <a:latin typeface="Arial"/>
                <a:cs typeface="Arial"/>
              </a:rPr>
              <a:t>i</a:t>
            </a:r>
            <a:r>
              <a:rPr dirty="0" smtClean="0" sz="1000" spc="0">
                <a:solidFill>
                  <a:srgbClr val="745B78"/>
                </a:solidFill>
                <a:latin typeface="Arial"/>
                <a:cs typeface="Arial"/>
              </a:rPr>
              <a:t>n</a:t>
            </a:r>
            <a:r>
              <a:rPr dirty="0" smtClean="0" sz="1000" spc="0">
                <a:solidFill>
                  <a:srgbClr val="745B78"/>
                </a:solidFill>
                <a:latin typeface="Arial"/>
                <a:cs typeface="Arial"/>
              </a:rPr>
              <a:t>g</a:t>
            </a:r>
            <a:r>
              <a:rPr dirty="0" smtClean="0" sz="1000" spc="239">
                <a:solidFill>
                  <a:srgbClr val="745B78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745B78"/>
                </a:solidFill>
                <a:latin typeface="Arial"/>
                <a:cs typeface="Arial"/>
              </a:rPr>
              <a:t>t</a:t>
            </a:r>
            <a:r>
              <a:rPr dirty="0" smtClean="0" sz="1000" spc="0">
                <a:solidFill>
                  <a:srgbClr val="745B78"/>
                </a:solidFill>
                <a:latin typeface="Arial"/>
                <a:cs typeface="Arial"/>
              </a:rPr>
              <a:t>h</a:t>
            </a:r>
            <a:r>
              <a:rPr dirty="0" smtClean="0" sz="1000" spc="0">
                <a:solidFill>
                  <a:srgbClr val="745B78"/>
                </a:solidFill>
                <a:latin typeface="Arial"/>
                <a:cs typeface="Arial"/>
              </a:rPr>
              <a:t>e</a:t>
            </a:r>
            <a:r>
              <a:rPr dirty="0" smtClean="0" sz="1000" spc="268">
                <a:solidFill>
                  <a:srgbClr val="745B78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714178"/>
                </a:solidFill>
                <a:latin typeface="Arial"/>
                <a:cs typeface="Arial"/>
              </a:rPr>
              <a:t>b</a:t>
            </a:r>
            <a:r>
              <a:rPr dirty="0" smtClean="0" sz="1000" spc="0">
                <a:solidFill>
                  <a:srgbClr val="862B86"/>
                </a:solidFill>
                <a:latin typeface="Arial"/>
                <a:cs typeface="Arial"/>
              </a:rPr>
              <a:t>i</a:t>
            </a:r>
            <a:r>
              <a:rPr dirty="0" smtClean="0" sz="1000" spc="0">
                <a:solidFill>
                  <a:srgbClr val="745B78"/>
                </a:solidFill>
                <a:latin typeface="Arial"/>
                <a:cs typeface="Arial"/>
              </a:rPr>
              <a:t>tn</a:t>
            </a:r>
            <a:r>
              <a:rPr dirty="0" smtClean="0" sz="1000" spc="0">
                <a:solidFill>
                  <a:srgbClr val="996E9B"/>
                </a:solidFill>
                <a:latin typeface="Arial"/>
                <a:cs typeface="Arial"/>
              </a:rPr>
              <a:t>,</a:t>
            </a:r>
            <a:r>
              <a:rPr dirty="0" smtClean="0" sz="1000" spc="0">
                <a:solidFill>
                  <a:srgbClr val="745B78"/>
                </a:solidFill>
                <a:latin typeface="Arial"/>
                <a:cs typeface="Arial"/>
              </a:rPr>
              <a:t>a</a:t>
            </a:r>
            <a:r>
              <a:rPr dirty="0" smtClean="0" sz="1000" spc="0">
                <a:solidFill>
                  <a:srgbClr val="745B78"/>
                </a:solidFill>
                <a:latin typeface="Arial"/>
                <a:cs typeface="Arial"/>
              </a:rPr>
              <a:t>p</a:t>
            </a:r>
            <a:r>
              <a:rPr dirty="0" smtClean="0" sz="1000" spc="294">
                <a:solidFill>
                  <a:srgbClr val="745B78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787780"/>
                </a:solidFill>
                <a:latin typeface="Arial"/>
                <a:cs typeface="Arial"/>
              </a:rPr>
              <a:t>(</a:t>
            </a:r>
            <a:r>
              <a:rPr dirty="0" smtClean="0" sz="1000" spc="-227">
                <a:solidFill>
                  <a:srgbClr val="787780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714178"/>
                </a:solidFill>
                <a:latin typeface="Arial"/>
                <a:cs typeface="Arial"/>
              </a:rPr>
              <a:t>1</a:t>
            </a:r>
            <a:r>
              <a:rPr dirty="0" smtClean="0" sz="1000" spc="0">
                <a:solidFill>
                  <a:srgbClr val="714178"/>
                </a:solidFill>
                <a:latin typeface="Arial"/>
                <a:cs typeface="Arial"/>
              </a:rPr>
              <a:t> </a:t>
            </a:r>
            <a:r>
              <a:rPr dirty="0" smtClean="0" sz="1000" spc="139">
                <a:solidFill>
                  <a:srgbClr val="714178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745B78"/>
                </a:solidFill>
                <a:latin typeface="Arial"/>
                <a:cs typeface="Arial"/>
              </a:rPr>
              <a:t>b</a:t>
            </a:r>
            <a:r>
              <a:rPr dirty="0" smtClean="0" sz="1000" spc="0">
                <a:solidFill>
                  <a:srgbClr val="996E9B"/>
                </a:solidFill>
                <a:latin typeface="Arial"/>
                <a:cs typeface="Arial"/>
              </a:rPr>
              <a:t>i</a:t>
            </a:r>
            <a:r>
              <a:rPr dirty="0" smtClean="0" sz="1000" spc="0">
                <a:solidFill>
                  <a:srgbClr val="5B465E"/>
                </a:solidFill>
                <a:latin typeface="Arial"/>
                <a:cs typeface="Arial"/>
              </a:rPr>
              <a:t>t</a:t>
            </a:r>
            <a:r>
              <a:rPr dirty="0" smtClean="0" sz="1000" spc="0">
                <a:solidFill>
                  <a:srgbClr val="5B465E"/>
                </a:solidFill>
                <a:latin typeface="Arial"/>
                <a:cs typeface="Arial"/>
              </a:rPr>
              <a:t> </a:t>
            </a:r>
            <a:r>
              <a:rPr dirty="0" smtClean="0" sz="1000" spc="54">
                <a:solidFill>
                  <a:srgbClr val="5B465E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5B465E"/>
                </a:solidFill>
                <a:latin typeface="Arial"/>
                <a:cs typeface="Arial"/>
              </a:rPr>
              <a:t>p</a:t>
            </a:r>
            <a:r>
              <a:rPr dirty="0" smtClean="0" sz="1000" spc="0">
                <a:solidFill>
                  <a:srgbClr val="745B78"/>
                </a:solidFill>
                <a:latin typeface="Arial"/>
                <a:cs typeface="Arial"/>
              </a:rPr>
              <a:t>e</a:t>
            </a:r>
            <a:r>
              <a:rPr dirty="0" smtClean="0" sz="1000" spc="0">
                <a:solidFill>
                  <a:srgbClr val="996E9B"/>
                </a:solidFill>
                <a:latin typeface="Arial"/>
                <a:cs typeface="Arial"/>
              </a:rPr>
              <a:t>r</a:t>
            </a:r>
            <a:r>
              <a:rPr dirty="0" smtClean="0" sz="1000" spc="165">
                <a:solidFill>
                  <a:srgbClr val="996E9B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745B78"/>
                </a:solidFill>
                <a:latin typeface="Arial"/>
                <a:cs typeface="Arial"/>
              </a:rPr>
              <a:t>fi</a:t>
            </a:r>
            <a:r>
              <a:rPr dirty="0" smtClean="0" sz="1000" spc="0">
                <a:solidFill>
                  <a:srgbClr val="745B78"/>
                </a:solidFill>
                <a:latin typeface="Arial"/>
                <a:cs typeface="Arial"/>
              </a:rPr>
              <a:t>e</a:t>
            </a:r>
            <a:r>
              <a:rPr dirty="0" smtClean="0" sz="1000" spc="0">
                <a:solidFill>
                  <a:srgbClr val="780E78"/>
                </a:solidFill>
                <a:latin typeface="Arial"/>
                <a:cs typeface="Arial"/>
              </a:rPr>
              <a:t>l</a:t>
            </a:r>
            <a:r>
              <a:rPr dirty="0" smtClean="0" sz="1000" spc="0">
                <a:solidFill>
                  <a:srgbClr val="745B78"/>
                </a:solidFill>
                <a:latin typeface="Arial"/>
                <a:cs typeface="Arial"/>
              </a:rPr>
              <a:t>d</a:t>
            </a:r>
            <a:r>
              <a:rPr dirty="0" smtClean="0" sz="1000" spc="0">
                <a:solidFill>
                  <a:srgbClr val="929187"/>
                </a:solidFill>
                <a:latin typeface="Arial"/>
                <a:cs typeface="Arial"/>
              </a:rPr>
              <a:t>)</a:t>
            </a:r>
            <a:r>
              <a:rPr dirty="0" smtClean="0" sz="1000" spc="0">
                <a:solidFill>
                  <a:srgbClr val="929187"/>
                </a:solidFill>
                <a:latin typeface="Arial"/>
                <a:cs typeface="Arial"/>
              </a:rPr>
              <a:t> </a:t>
            </a:r>
            <a:r>
              <a:rPr dirty="0" smtClean="0" sz="1000" spc="63">
                <a:solidFill>
                  <a:srgbClr val="929187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745B78"/>
                </a:solidFill>
                <a:latin typeface="Arial"/>
                <a:cs typeface="Arial"/>
              </a:rPr>
              <a:t>a</a:t>
            </a:r>
            <a:r>
              <a:rPr dirty="0" smtClean="0" sz="1000" spc="0">
                <a:solidFill>
                  <a:srgbClr val="5B465E"/>
                </a:solidFill>
                <a:latin typeface="Arial"/>
                <a:cs typeface="Arial"/>
              </a:rPr>
              <a:t>t.</a:t>
            </a:r>
            <a:r>
              <a:rPr dirty="0" smtClean="0" sz="1000" spc="-25">
                <a:solidFill>
                  <a:srgbClr val="5B465E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745B78"/>
                </a:solidFill>
                <a:latin typeface="Arial"/>
                <a:cs typeface="Arial"/>
              </a:rPr>
              <a:t>the</a:t>
            </a:r>
            <a:r>
              <a:rPr dirty="0" smtClean="0" sz="1000" spc="0">
                <a:solidFill>
                  <a:srgbClr val="745B78"/>
                </a:solidFill>
                <a:latin typeface="Arial"/>
                <a:cs typeface="Arial"/>
              </a:rPr>
              <a:t> </a:t>
            </a:r>
            <a:r>
              <a:rPr dirty="0" smtClean="0" sz="1000" spc="53">
                <a:solidFill>
                  <a:srgbClr val="745B78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714178"/>
                </a:solidFill>
                <a:latin typeface="Arial"/>
                <a:cs typeface="Arial"/>
              </a:rPr>
              <a:t>fr</a:t>
            </a:r>
            <a:r>
              <a:rPr dirty="0" smtClean="0" sz="1000" spc="0">
                <a:solidFill>
                  <a:srgbClr val="745B78"/>
                </a:solidFill>
                <a:latin typeface="Arial"/>
                <a:cs typeface="Arial"/>
              </a:rPr>
              <a:t>o</a:t>
            </a:r>
            <a:r>
              <a:rPr dirty="0" smtClean="0" sz="1000" spc="0">
                <a:solidFill>
                  <a:srgbClr val="745B78"/>
                </a:solidFill>
                <a:latin typeface="Arial"/>
                <a:cs typeface="Arial"/>
              </a:rPr>
              <a:t>n</a:t>
            </a:r>
            <a:r>
              <a:rPr dirty="0" smtClean="0" sz="1000" spc="0">
                <a:solidFill>
                  <a:srgbClr val="745B78"/>
                </a:solidFill>
                <a:latin typeface="Arial"/>
                <a:cs typeface="Arial"/>
              </a:rPr>
              <a:t>t</a:t>
            </a:r>
            <a:r>
              <a:rPr dirty="0" smtClean="0" sz="1000" spc="0">
                <a:solidFill>
                  <a:srgbClr val="745B78"/>
                </a:solidFill>
                <a:latin typeface="Arial"/>
                <a:cs typeface="Arial"/>
              </a:rPr>
              <a:t> </a:t>
            </a:r>
            <a:r>
              <a:rPr dirty="0" smtClean="0" sz="1000" spc="-19">
                <a:solidFill>
                  <a:srgbClr val="745B78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787780"/>
                </a:solidFill>
                <a:latin typeface="Arial"/>
                <a:cs typeface="Arial"/>
              </a:rPr>
              <a:t>o</a:t>
            </a:r>
            <a:r>
              <a:rPr dirty="0" smtClean="0" sz="1000" spc="0">
                <a:solidFill>
                  <a:srgbClr val="745B78"/>
                </a:solidFill>
                <a:latin typeface="Arial"/>
                <a:cs typeface="Arial"/>
              </a:rPr>
              <a:t>f</a:t>
            </a:r>
            <a:r>
              <a:rPr dirty="0" smtClean="0" sz="1000" spc="0">
                <a:solidFill>
                  <a:srgbClr val="745B78"/>
                </a:solidFill>
                <a:latin typeface="Arial"/>
                <a:cs typeface="Arial"/>
              </a:rPr>
              <a:t> </a:t>
            </a:r>
            <a:endParaRPr sz="1100">
              <a:latin typeface="Times New Roman"/>
              <a:cs typeface="Times New Roman"/>
            </a:endParaRPr>
          </a:p>
          <a:p>
            <a:pPr marL="12700" marR="45290">
              <a:lnSpc>
                <a:spcPts val="1264"/>
              </a:lnSpc>
              <a:spcBef>
                <a:spcPts val="104"/>
              </a:spcBef>
            </a:pPr>
            <a:r>
              <a:rPr dirty="0" smtClean="0" sz="1100" spc="0">
                <a:solidFill>
                  <a:srgbClr val="745B78"/>
                </a:solidFill>
                <a:latin typeface="Times New Roman"/>
                <a:cs typeface="Times New Roman"/>
              </a:rPr>
              <a:t>tl</a:t>
            </a:r>
            <a:r>
              <a:rPr dirty="0" smtClean="0" sz="1100" spc="-7">
                <a:solidFill>
                  <a:srgbClr val="745B78"/>
                </a:solidFill>
                <a:latin typeface="Times New Roman"/>
                <a:cs typeface="Times New Roman"/>
              </a:rPr>
              <a:t>l</a:t>
            </a:r>
            <a:r>
              <a:rPr dirty="0" smtClean="0" sz="1100" spc="0">
                <a:solidFill>
                  <a:srgbClr val="745B78"/>
                </a:solidFill>
                <a:latin typeface="Times New Roman"/>
                <a:cs typeface="Times New Roman"/>
              </a:rPr>
              <a:t>e</a:t>
            </a:r>
            <a:r>
              <a:rPr dirty="0" smtClean="0" sz="1100" spc="312">
                <a:solidFill>
                  <a:srgbClr val="745B78"/>
                </a:solidFill>
                <a:latin typeface="Times New Roman"/>
                <a:cs typeface="Times New Roman"/>
              </a:rPr>
              <a:t> </a:t>
            </a:r>
            <a:r>
              <a:rPr dirty="0" smtClean="0" sz="1000" spc="0">
                <a:solidFill>
                  <a:srgbClr val="745B78"/>
                </a:solidFill>
                <a:latin typeface="Arial"/>
                <a:cs typeface="Arial"/>
              </a:rPr>
              <a:t>d</a:t>
            </a:r>
            <a:r>
              <a:rPr dirty="0" smtClean="0" sz="1000" spc="0">
                <a:solidFill>
                  <a:srgbClr val="745B78"/>
                </a:solidFill>
                <a:latin typeface="Arial"/>
                <a:cs typeface="Arial"/>
              </a:rPr>
              <a:t>a</a:t>
            </a:r>
            <a:r>
              <a:rPr dirty="0" smtClean="0" sz="1000" spc="0">
                <a:solidFill>
                  <a:srgbClr val="745B78"/>
                </a:solidFill>
                <a:latin typeface="Arial"/>
                <a:cs typeface="Arial"/>
              </a:rPr>
              <a:t>t</a:t>
            </a:r>
            <a:r>
              <a:rPr dirty="0" smtClean="0" sz="1000" spc="0">
                <a:solidFill>
                  <a:srgbClr val="745B78"/>
                </a:solidFill>
                <a:latin typeface="Arial"/>
                <a:cs typeface="Arial"/>
              </a:rPr>
              <a:t>a</a:t>
            </a:r>
            <a:r>
              <a:rPr dirty="0" smtClean="0" sz="1000" spc="0">
                <a:solidFill>
                  <a:srgbClr val="745B78"/>
                </a:solidFill>
                <a:latin typeface="Arial"/>
                <a:cs typeface="Arial"/>
              </a:rPr>
              <a:t> </a:t>
            </a:r>
            <a:r>
              <a:rPr dirty="0" smtClean="0" sz="1000" spc="89">
                <a:solidFill>
                  <a:srgbClr val="745B78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714178"/>
                </a:solidFill>
                <a:latin typeface="Arial"/>
                <a:cs typeface="Arial"/>
              </a:rPr>
              <a:t>r</a:t>
            </a:r>
            <a:r>
              <a:rPr dirty="0" smtClean="0" sz="1000" spc="0">
                <a:solidFill>
                  <a:srgbClr val="745B78"/>
                </a:solidFill>
                <a:latin typeface="Arial"/>
                <a:cs typeface="Arial"/>
              </a:rPr>
              <a:t>e</a:t>
            </a:r>
            <a:r>
              <a:rPr dirty="0" smtClean="0" sz="1000" spc="0">
                <a:solidFill>
                  <a:srgbClr val="745B78"/>
                </a:solidFill>
                <a:latin typeface="Arial"/>
                <a:cs typeface="Arial"/>
              </a:rPr>
              <a:t>c</a:t>
            </a:r>
            <a:r>
              <a:rPr dirty="0" smtClean="0" sz="1000" spc="0">
                <a:solidFill>
                  <a:srgbClr val="745B78"/>
                </a:solidFill>
                <a:latin typeface="Arial"/>
                <a:cs typeface="Arial"/>
              </a:rPr>
              <a:t>o</a:t>
            </a:r>
            <a:r>
              <a:rPr dirty="0" smtClean="0" sz="1000" spc="0">
                <a:solidFill>
                  <a:srgbClr val="5B2862"/>
                </a:solidFill>
                <a:latin typeface="Arial"/>
                <a:cs typeface="Arial"/>
              </a:rPr>
              <a:t>r</a:t>
            </a:r>
            <a:r>
              <a:rPr dirty="0" smtClean="0" sz="1000" spc="0">
                <a:solidFill>
                  <a:srgbClr val="745B78"/>
                </a:solidFill>
                <a:latin typeface="Arial"/>
                <a:cs typeface="Arial"/>
              </a:rPr>
              <a:t>d</a:t>
            </a:r>
            <a:r>
              <a:rPr dirty="0" smtClean="0" sz="1000" spc="0">
                <a:solidFill>
                  <a:srgbClr val="9B747C"/>
                </a:solidFill>
                <a:latin typeface="Arial"/>
                <a:cs typeface="Arial"/>
              </a:rPr>
              <a:t>.</a:t>
            </a:r>
            <a:endParaRPr sz="10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208011" y="6312817"/>
            <a:ext cx="2395327" cy="1137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5"/>
              </a:spcBef>
            </a:pPr>
            <a:r>
              <a:rPr dirty="0" smtClean="0" sz="700" spc="4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700" spc="-16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mtClean="0" sz="700" spc="9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ti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dirty="0" smtClean="0" sz="7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ti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700" spc="16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ie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mtClean="0" sz="700" spc="9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y.</a:t>
            </a:r>
            <a:endParaRPr sz="7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7523479" y="6419497"/>
            <a:ext cx="2069283" cy="22047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indent="120396">
              <a:lnSpc>
                <a:spcPts val="804"/>
              </a:lnSpc>
              <a:spcBef>
                <a:spcPts val="5"/>
              </a:spcBef>
            </a:pP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Co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mtClean="0" sz="700" spc="-25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ig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mtClean="0" sz="700" spc="1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©</a:t>
            </a:r>
            <a:r>
              <a:rPr dirty="0" smtClean="0" sz="700" spc="-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2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0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1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5</a:t>
            </a:r>
            <a:r>
              <a:rPr dirty="0" smtClean="0" sz="700" spc="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Ca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700" spc="9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ini.</a:t>
            </a:r>
            <a:r>
              <a:rPr dirty="0" smtClean="0" sz="7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700" spc="4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ll</a:t>
            </a:r>
            <a:r>
              <a:rPr dirty="0" smtClean="0" sz="700" spc="-17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ig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ts</a:t>
            </a:r>
            <a:r>
              <a:rPr dirty="0" smtClean="0" sz="700" spc="17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.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Ri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ts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baseline="25767" sz="675" spc="0">
                <a:solidFill>
                  <a:srgbClr val="FFFFFF"/>
                </a:solidFill>
                <a:latin typeface="Arial"/>
                <a:cs typeface="Arial"/>
              </a:rPr>
              <a:t>®</a:t>
            </a:r>
            <a:r>
              <a:rPr dirty="0" smtClean="0" baseline="25767" sz="675" spc="6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mtClean="0" sz="700" spc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700" spc="9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k</a:t>
            </a:r>
            <a:r>
              <a:rPr dirty="0" smtClean="0" sz="700" spc="23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lo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ing</a:t>
            </a:r>
            <a:r>
              <a:rPr dirty="0" smtClean="0" sz="7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dirty="0" smtClean="0" sz="700" spc="1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Ca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700" spc="9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ini.</a:t>
            </a:r>
            <a:endParaRPr sz="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object 62"/>
          <p:cNvSpPr txBox="1"/>
          <p:nvPr/>
        </p:nvSpPr>
        <p:spPr>
          <a:xfrm>
            <a:off x="0" y="0"/>
            <a:ext cx="9905999" cy="63627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1000"/>
              </a:lnSpc>
            </a:pPr>
            <a:endParaRPr sz="1000"/>
          </a:p>
          <a:p>
            <a:pPr marR="358983" algn="r">
              <a:lnSpc>
                <a:spcPct val="95825"/>
              </a:lnSpc>
              <a:spcBef>
                <a:spcPts val="42366"/>
              </a:spcBef>
            </a:pPr>
            <a:r>
              <a:rPr dirty="0" smtClean="0" sz="2000" spc="9" b="1">
                <a:solidFill>
                  <a:srgbClr val="FFFFFF"/>
                </a:solidFill>
                <a:latin typeface="Arial"/>
                <a:cs typeface="Arial"/>
                <a:hlinkClick r:id="rId21"/>
              </a:rPr>
              <a:t>w</a:t>
            </a:r>
            <a:r>
              <a:rPr dirty="0" smtClean="0" sz="2000" spc="0" b="1">
                <a:solidFill>
                  <a:srgbClr val="FFFFFF"/>
                </a:solidFill>
                <a:latin typeface="Arial"/>
                <a:cs typeface="Arial"/>
                <a:hlinkClick r:id="rId21"/>
              </a:rPr>
              <a:t>w</a:t>
            </a:r>
            <a:r>
              <a:rPr dirty="0" smtClean="0" sz="2000" spc="-79" b="1">
                <a:solidFill>
                  <a:srgbClr val="FFFFFF"/>
                </a:solidFill>
                <a:latin typeface="Arial"/>
                <a:cs typeface="Arial"/>
                <a:hlinkClick r:id="rId21"/>
              </a:rPr>
              <a:t>w</a:t>
            </a:r>
            <a:r>
              <a:rPr dirty="0" smtClean="0" sz="2000" spc="0" b="1">
                <a:solidFill>
                  <a:srgbClr val="FFFFFF"/>
                </a:solidFill>
                <a:latin typeface="Arial"/>
                <a:cs typeface="Arial"/>
                <a:hlinkClick r:id="rId21"/>
              </a:rPr>
              <a:t>.capg</a:t>
            </a:r>
            <a:r>
              <a:rPr dirty="0" smtClean="0" sz="2000" spc="-9" b="1">
                <a:solidFill>
                  <a:srgbClr val="FFFFFF"/>
                </a:solidFill>
                <a:latin typeface="Arial"/>
                <a:cs typeface="Arial"/>
                <a:hlinkClick r:id="rId21"/>
              </a:rPr>
              <a:t>e</a:t>
            </a:r>
            <a:r>
              <a:rPr dirty="0" smtClean="0" sz="2000" spc="0" b="1">
                <a:solidFill>
                  <a:srgbClr val="FFFFFF"/>
                </a:solidFill>
                <a:latin typeface="Arial"/>
                <a:cs typeface="Arial"/>
                <a:hlinkClick r:id="rId21"/>
              </a:rPr>
              <a:t>m</a:t>
            </a:r>
            <a:r>
              <a:rPr dirty="0" smtClean="0" sz="2000" spc="-9" b="1">
                <a:solidFill>
                  <a:srgbClr val="FFFFFF"/>
                </a:solidFill>
                <a:latin typeface="Arial"/>
                <a:cs typeface="Arial"/>
                <a:hlinkClick r:id="rId21"/>
              </a:rPr>
              <a:t>i</a:t>
            </a:r>
            <a:r>
              <a:rPr dirty="0" smtClean="0" sz="2000" spc="0" b="1">
                <a:solidFill>
                  <a:srgbClr val="FFFFFF"/>
                </a:solidFill>
                <a:latin typeface="Arial"/>
                <a:cs typeface="Arial"/>
                <a:hlinkClick r:id="rId21"/>
              </a:rPr>
              <a:t>ni</a:t>
            </a:r>
            <a:r>
              <a:rPr dirty="0" smtClean="0" sz="2000" spc="-9" b="1">
                <a:solidFill>
                  <a:srgbClr val="FFFFFF"/>
                </a:solidFill>
                <a:latin typeface="Arial"/>
                <a:cs typeface="Arial"/>
                <a:hlinkClick r:id="rId21"/>
              </a:rPr>
              <a:t>.</a:t>
            </a:r>
            <a:r>
              <a:rPr dirty="0" smtClean="0" sz="2000" spc="0" b="1">
                <a:solidFill>
                  <a:srgbClr val="FFFFFF"/>
                </a:solidFill>
                <a:latin typeface="Arial"/>
                <a:cs typeface="Arial"/>
                <a:hlinkClick r:id="rId21"/>
              </a:rPr>
              <a:t>com</a:t>
            </a:r>
            <a:endParaRPr sz="2000">
              <a:latin typeface="Arial"/>
              <a:cs typeface="Arial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8286837" y="6093978"/>
            <a:ext cx="882352" cy="1000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0" name="object 40"/>
          <p:cNvSpPr/>
          <p:nvPr/>
        </p:nvSpPr>
        <p:spPr>
          <a:xfrm>
            <a:off x="2496966" y="3979277"/>
            <a:ext cx="6203757" cy="43658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1" name="object 41"/>
          <p:cNvSpPr/>
          <p:nvPr/>
        </p:nvSpPr>
        <p:spPr>
          <a:xfrm>
            <a:off x="2483322" y="3497216"/>
            <a:ext cx="6267432" cy="41839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2" name="object 42"/>
          <p:cNvSpPr/>
          <p:nvPr/>
        </p:nvSpPr>
        <p:spPr>
          <a:xfrm>
            <a:off x="2483322" y="1791811"/>
            <a:ext cx="6854151" cy="93683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3" name="object 43"/>
          <p:cNvSpPr/>
          <p:nvPr/>
        </p:nvSpPr>
        <p:spPr>
          <a:xfrm>
            <a:off x="2483322" y="1314298"/>
            <a:ext cx="6785928" cy="40474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4" name="object 44"/>
          <p:cNvSpPr/>
          <p:nvPr/>
        </p:nvSpPr>
        <p:spPr>
          <a:xfrm>
            <a:off x="2424195" y="1264273"/>
            <a:ext cx="63674" cy="461141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5" name="object 45"/>
          <p:cNvSpPr/>
          <p:nvPr/>
        </p:nvSpPr>
        <p:spPr>
          <a:xfrm>
            <a:off x="900545" y="1814550"/>
            <a:ext cx="959672" cy="15462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6" name="object 46"/>
          <p:cNvSpPr/>
          <p:nvPr/>
        </p:nvSpPr>
        <p:spPr>
          <a:xfrm>
            <a:off x="900545" y="1327941"/>
            <a:ext cx="659490" cy="15007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7" name="object 47"/>
          <p:cNvSpPr/>
          <p:nvPr/>
        </p:nvSpPr>
        <p:spPr>
          <a:xfrm>
            <a:off x="800484" y="1241534"/>
            <a:ext cx="8659790" cy="464779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8" name="object 48"/>
          <p:cNvSpPr/>
          <p:nvPr/>
        </p:nvSpPr>
        <p:spPr>
          <a:xfrm>
            <a:off x="814129" y="1227891"/>
            <a:ext cx="8632501" cy="7731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9" name="object 49"/>
          <p:cNvSpPr/>
          <p:nvPr/>
        </p:nvSpPr>
        <p:spPr>
          <a:xfrm>
            <a:off x="0" y="1685924"/>
            <a:ext cx="9905999" cy="517207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0" name="object 50"/>
          <p:cNvSpPr/>
          <p:nvPr/>
        </p:nvSpPr>
        <p:spPr>
          <a:xfrm>
            <a:off x="8613140" y="5932551"/>
            <a:ext cx="233425" cy="238125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1" name="object 51"/>
          <p:cNvSpPr/>
          <p:nvPr/>
        </p:nvSpPr>
        <p:spPr>
          <a:xfrm>
            <a:off x="8195873" y="1096006"/>
            <a:ext cx="136446" cy="54572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2" name="object 52"/>
          <p:cNvSpPr/>
          <p:nvPr/>
        </p:nvSpPr>
        <p:spPr>
          <a:xfrm>
            <a:off x="7227104" y="1096006"/>
            <a:ext cx="136446" cy="54572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3" name="object 53"/>
          <p:cNvSpPr/>
          <p:nvPr/>
        </p:nvSpPr>
        <p:spPr>
          <a:xfrm>
            <a:off x="6071859" y="1096006"/>
            <a:ext cx="131898" cy="54572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4" name="object 54"/>
          <p:cNvSpPr/>
          <p:nvPr/>
        </p:nvSpPr>
        <p:spPr>
          <a:xfrm>
            <a:off x="1541842" y="859523"/>
            <a:ext cx="2255911" cy="291055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5" name="object 55"/>
          <p:cNvSpPr/>
          <p:nvPr/>
        </p:nvSpPr>
        <p:spPr>
          <a:xfrm>
            <a:off x="9096" y="764021"/>
            <a:ext cx="1469071" cy="409297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6" name="object 56"/>
          <p:cNvSpPr/>
          <p:nvPr/>
        </p:nvSpPr>
        <p:spPr>
          <a:xfrm>
            <a:off x="1473619" y="754925"/>
            <a:ext cx="8132198" cy="136432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7" name="object 57"/>
          <p:cNvSpPr/>
          <p:nvPr/>
        </p:nvSpPr>
        <p:spPr>
          <a:xfrm>
            <a:off x="0" y="0"/>
            <a:ext cx="9906000" cy="6362700"/>
          </a:xfrm>
          <a:custGeom>
            <a:avLst/>
            <a:gdLst/>
            <a:ahLst/>
            <a:cxnLst/>
            <a:rect l="l" t="t" r="r" b="b"/>
            <a:pathLst>
              <a:path w="9906000" h="6362700">
                <a:moveTo>
                  <a:pt x="9906000" y="0"/>
                </a:moveTo>
                <a:lnTo>
                  <a:pt x="0" y="0"/>
                </a:lnTo>
                <a:lnTo>
                  <a:pt x="0" y="6362700"/>
                </a:lnTo>
                <a:lnTo>
                  <a:pt x="9906000" y="6362700"/>
                </a:lnTo>
                <a:lnTo>
                  <a:pt x="9906000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8" name="object 58"/>
          <p:cNvSpPr/>
          <p:nvPr/>
        </p:nvSpPr>
        <p:spPr>
          <a:xfrm>
            <a:off x="0" y="0"/>
            <a:ext cx="9905999" cy="1128776"/>
          </a:xfrm>
          <a:custGeom>
            <a:avLst/>
            <a:gdLst/>
            <a:ahLst/>
            <a:cxnLst/>
            <a:rect l="l" t="t" r="r" b="b"/>
            <a:pathLst>
              <a:path w="9905999" h="1128776">
                <a:moveTo>
                  <a:pt x="0" y="0"/>
                </a:moveTo>
                <a:lnTo>
                  <a:pt x="0" y="801877"/>
                </a:lnTo>
                <a:lnTo>
                  <a:pt x="44020" y="809048"/>
                </a:lnTo>
                <a:lnTo>
                  <a:pt x="84981" y="817151"/>
                </a:lnTo>
                <a:lnTo>
                  <a:pt x="123037" y="826194"/>
                </a:lnTo>
                <a:lnTo>
                  <a:pt x="158345" y="836180"/>
                </a:lnTo>
                <a:lnTo>
                  <a:pt x="191060" y="847115"/>
                </a:lnTo>
                <a:lnTo>
                  <a:pt x="221337" y="859006"/>
                </a:lnTo>
                <a:lnTo>
                  <a:pt x="249331" y="871857"/>
                </a:lnTo>
                <a:lnTo>
                  <a:pt x="275198" y="885673"/>
                </a:lnTo>
                <a:lnTo>
                  <a:pt x="299094" y="900461"/>
                </a:lnTo>
                <a:lnTo>
                  <a:pt x="321173" y="916225"/>
                </a:lnTo>
                <a:lnTo>
                  <a:pt x="341591" y="932971"/>
                </a:lnTo>
                <a:lnTo>
                  <a:pt x="360503" y="950705"/>
                </a:lnTo>
                <a:lnTo>
                  <a:pt x="378066" y="969432"/>
                </a:lnTo>
                <a:lnTo>
                  <a:pt x="394433" y="989157"/>
                </a:lnTo>
                <a:lnTo>
                  <a:pt x="409761" y="1009886"/>
                </a:lnTo>
                <a:lnTo>
                  <a:pt x="424205" y="1031624"/>
                </a:lnTo>
                <a:lnTo>
                  <a:pt x="437921" y="1054376"/>
                </a:lnTo>
                <a:lnTo>
                  <a:pt x="451063" y="1078149"/>
                </a:lnTo>
                <a:lnTo>
                  <a:pt x="463787" y="1102947"/>
                </a:lnTo>
                <a:lnTo>
                  <a:pt x="476249" y="1128776"/>
                </a:lnTo>
                <a:lnTo>
                  <a:pt x="492137" y="1105914"/>
                </a:lnTo>
                <a:lnTo>
                  <a:pt x="507125" y="1083119"/>
                </a:lnTo>
                <a:lnTo>
                  <a:pt x="521491" y="1060491"/>
                </a:lnTo>
                <a:lnTo>
                  <a:pt x="535515" y="1038132"/>
                </a:lnTo>
                <a:lnTo>
                  <a:pt x="549474" y="1016144"/>
                </a:lnTo>
                <a:lnTo>
                  <a:pt x="578314" y="973690"/>
                </a:lnTo>
                <a:lnTo>
                  <a:pt x="610240" y="933941"/>
                </a:lnTo>
                <a:lnTo>
                  <a:pt x="647482" y="897713"/>
                </a:lnTo>
                <a:lnTo>
                  <a:pt x="692267" y="865821"/>
                </a:lnTo>
                <a:lnTo>
                  <a:pt x="746824" y="839079"/>
                </a:lnTo>
                <a:lnTo>
                  <a:pt x="813383" y="818301"/>
                </a:lnTo>
                <a:lnTo>
                  <a:pt x="851860" y="810403"/>
                </a:lnTo>
                <a:lnTo>
                  <a:pt x="894172" y="804302"/>
                </a:lnTo>
                <a:lnTo>
                  <a:pt x="940600" y="800100"/>
                </a:lnTo>
                <a:lnTo>
                  <a:pt x="9467849" y="800100"/>
                </a:lnTo>
                <a:lnTo>
                  <a:pt x="9502266" y="799084"/>
                </a:lnTo>
                <a:lnTo>
                  <a:pt x="9535270" y="795633"/>
                </a:lnTo>
                <a:lnTo>
                  <a:pt x="9566877" y="789889"/>
                </a:lnTo>
                <a:lnTo>
                  <a:pt x="9597103" y="781988"/>
                </a:lnTo>
                <a:lnTo>
                  <a:pt x="9625964" y="772072"/>
                </a:lnTo>
                <a:lnTo>
                  <a:pt x="9653477" y="760280"/>
                </a:lnTo>
                <a:lnTo>
                  <a:pt x="9679657" y="746750"/>
                </a:lnTo>
                <a:lnTo>
                  <a:pt x="9704521" y="731623"/>
                </a:lnTo>
                <a:lnTo>
                  <a:pt x="9728083" y="715038"/>
                </a:lnTo>
                <a:lnTo>
                  <a:pt x="9750361" y="697134"/>
                </a:lnTo>
                <a:lnTo>
                  <a:pt x="9771370" y="678051"/>
                </a:lnTo>
                <a:lnTo>
                  <a:pt x="9791126" y="657929"/>
                </a:lnTo>
                <a:lnTo>
                  <a:pt x="9809646" y="636906"/>
                </a:lnTo>
                <a:lnTo>
                  <a:pt x="9826945" y="615122"/>
                </a:lnTo>
                <a:lnTo>
                  <a:pt x="9843039" y="592716"/>
                </a:lnTo>
                <a:lnTo>
                  <a:pt x="9857945" y="569829"/>
                </a:lnTo>
                <a:lnTo>
                  <a:pt x="9871677" y="546599"/>
                </a:lnTo>
                <a:lnTo>
                  <a:pt x="9895689" y="499670"/>
                </a:lnTo>
                <a:lnTo>
                  <a:pt x="9905999" y="476250"/>
                </a:lnTo>
                <a:lnTo>
                  <a:pt x="9905999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9" name="object 59"/>
          <p:cNvSpPr/>
          <p:nvPr/>
        </p:nvSpPr>
        <p:spPr>
          <a:xfrm>
            <a:off x="2" y="438908"/>
            <a:ext cx="9905997" cy="724683"/>
          </a:xfrm>
          <a:custGeom>
            <a:avLst/>
            <a:gdLst/>
            <a:ahLst/>
            <a:cxnLst/>
            <a:rect l="l" t="t" r="r" b="b"/>
            <a:pathLst>
              <a:path w="9905997" h="724683">
                <a:moveTo>
                  <a:pt x="457934" y="611028"/>
                </a:moveTo>
                <a:lnTo>
                  <a:pt x="447559" y="591078"/>
                </a:lnTo>
                <a:lnTo>
                  <a:pt x="434873" y="569125"/>
                </a:lnTo>
                <a:lnTo>
                  <a:pt x="419745" y="545670"/>
                </a:lnTo>
                <a:lnTo>
                  <a:pt x="402043" y="521213"/>
                </a:lnTo>
                <a:lnTo>
                  <a:pt x="381637" y="496255"/>
                </a:lnTo>
                <a:lnTo>
                  <a:pt x="358395" y="471298"/>
                </a:lnTo>
                <a:lnTo>
                  <a:pt x="332187" y="446841"/>
                </a:lnTo>
                <a:lnTo>
                  <a:pt x="302881" y="423385"/>
                </a:lnTo>
                <a:lnTo>
                  <a:pt x="270346" y="401433"/>
                </a:lnTo>
                <a:lnTo>
                  <a:pt x="234452" y="381483"/>
                </a:lnTo>
                <a:lnTo>
                  <a:pt x="195067" y="364038"/>
                </a:lnTo>
                <a:lnTo>
                  <a:pt x="152061" y="349597"/>
                </a:lnTo>
                <a:lnTo>
                  <a:pt x="105301" y="338663"/>
                </a:lnTo>
                <a:lnTo>
                  <a:pt x="54658" y="331735"/>
                </a:lnTo>
                <a:lnTo>
                  <a:pt x="0" y="329314"/>
                </a:lnTo>
                <a:lnTo>
                  <a:pt x="0" y="396751"/>
                </a:lnTo>
                <a:lnTo>
                  <a:pt x="54658" y="399146"/>
                </a:lnTo>
                <a:lnTo>
                  <a:pt x="105301" y="406000"/>
                </a:lnTo>
                <a:lnTo>
                  <a:pt x="152061" y="416818"/>
                </a:lnTo>
                <a:lnTo>
                  <a:pt x="195067" y="431105"/>
                </a:lnTo>
                <a:lnTo>
                  <a:pt x="234452" y="448365"/>
                </a:lnTo>
                <a:lnTo>
                  <a:pt x="270346" y="468102"/>
                </a:lnTo>
                <a:lnTo>
                  <a:pt x="302881" y="489821"/>
                </a:lnTo>
                <a:lnTo>
                  <a:pt x="332187" y="513026"/>
                </a:lnTo>
                <a:lnTo>
                  <a:pt x="358395" y="537222"/>
                </a:lnTo>
                <a:lnTo>
                  <a:pt x="381637" y="561914"/>
                </a:lnTo>
                <a:lnTo>
                  <a:pt x="402043" y="586606"/>
                </a:lnTo>
                <a:lnTo>
                  <a:pt x="419745" y="610803"/>
                </a:lnTo>
                <a:lnTo>
                  <a:pt x="434873" y="634008"/>
                </a:lnTo>
                <a:lnTo>
                  <a:pt x="447559" y="655727"/>
                </a:lnTo>
                <a:lnTo>
                  <a:pt x="457934" y="675464"/>
                </a:lnTo>
                <a:lnTo>
                  <a:pt x="466129" y="692724"/>
                </a:lnTo>
                <a:lnTo>
                  <a:pt x="472274" y="707011"/>
                </a:lnTo>
                <a:lnTo>
                  <a:pt x="478942" y="724683"/>
                </a:lnTo>
                <a:lnTo>
                  <a:pt x="480511" y="724683"/>
                </a:lnTo>
                <a:lnTo>
                  <a:pt x="501570" y="675464"/>
                </a:lnTo>
                <a:lnTo>
                  <a:pt x="524719" y="634008"/>
                </a:lnTo>
                <a:lnTo>
                  <a:pt x="557705" y="586606"/>
                </a:lnTo>
                <a:lnTo>
                  <a:pt x="601594" y="537222"/>
                </a:lnTo>
                <a:lnTo>
                  <a:pt x="657454" y="489821"/>
                </a:lnTo>
                <a:lnTo>
                  <a:pt x="690206" y="468102"/>
                </a:lnTo>
                <a:lnTo>
                  <a:pt x="726352" y="448365"/>
                </a:lnTo>
                <a:lnTo>
                  <a:pt x="766024" y="431105"/>
                </a:lnTo>
                <a:lnTo>
                  <a:pt x="809355" y="416818"/>
                </a:lnTo>
                <a:lnTo>
                  <a:pt x="856480" y="406000"/>
                </a:lnTo>
                <a:lnTo>
                  <a:pt x="907532" y="399146"/>
                </a:lnTo>
                <a:lnTo>
                  <a:pt x="962644" y="396751"/>
                </a:lnTo>
                <a:lnTo>
                  <a:pt x="9419968" y="396751"/>
                </a:lnTo>
                <a:lnTo>
                  <a:pt x="9475086" y="394356"/>
                </a:lnTo>
                <a:lnTo>
                  <a:pt x="9526190" y="387502"/>
                </a:lnTo>
                <a:lnTo>
                  <a:pt x="9573408" y="376684"/>
                </a:lnTo>
                <a:lnTo>
                  <a:pt x="9616867" y="362397"/>
                </a:lnTo>
                <a:lnTo>
                  <a:pt x="9656697" y="345137"/>
                </a:lnTo>
                <a:lnTo>
                  <a:pt x="9693027" y="325400"/>
                </a:lnTo>
                <a:lnTo>
                  <a:pt x="9725984" y="303681"/>
                </a:lnTo>
                <a:lnTo>
                  <a:pt x="9755697" y="280476"/>
                </a:lnTo>
                <a:lnTo>
                  <a:pt x="9782294" y="256279"/>
                </a:lnTo>
                <a:lnTo>
                  <a:pt x="9805905" y="231587"/>
                </a:lnTo>
                <a:lnTo>
                  <a:pt x="9826657" y="206895"/>
                </a:lnTo>
                <a:lnTo>
                  <a:pt x="9844679" y="182699"/>
                </a:lnTo>
                <a:lnTo>
                  <a:pt x="9860100" y="159494"/>
                </a:lnTo>
                <a:lnTo>
                  <a:pt x="9873047" y="137775"/>
                </a:lnTo>
                <a:lnTo>
                  <a:pt x="9883650" y="118038"/>
                </a:lnTo>
                <a:lnTo>
                  <a:pt x="9892038" y="100778"/>
                </a:lnTo>
                <a:lnTo>
                  <a:pt x="9898337" y="86491"/>
                </a:lnTo>
                <a:lnTo>
                  <a:pt x="9905188" y="68819"/>
                </a:lnTo>
                <a:lnTo>
                  <a:pt x="9905997" y="66424"/>
                </a:lnTo>
                <a:lnTo>
                  <a:pt x="9905997" y="0"/>
                </a:lnTo>
                <a:lnTo>
                  <a:pt x="9905188" y="1382"/>
                </a:lnTo>
                <a:lnTo>
                  <a:pt x="9902678" y="8236"/>
                </a:lnTo>
                <a:lnTo>
                  <a:pt x="9898337" y="19054"/>
                </a:lnTo>
                <a:lnTo>
                  <a:pt x="9873047" y="70338"/>
                </a:lnTo>
                <a:lnTo>
                  <a:pt x="9844679" y="115262"/>
                </a:lnTo>
                <a:lnTo>
                  <a:pt x="9805905" y="164150"/>
                </a:lnTo>
                <a:lnTo>
                  <a:pt x="9755697" y="213039"/>
                </a:lnTo>
                <a:lnTo>
                  <a:pt x="9693027" y="257963"/>
                </a:lnTo>
                <a:lnTo>
                  <a:pt x="9656697" y="277700"/>
                </a:lnTo>
                <a:lnTo>
                  <a:pt x="9616867" y="294960"/>
                </a:lnTo>
                <a:lnTo>
                  <a:pt x="9573408" y="309247"/>
                </a:lnTo>
                <a:lnTo>
                  <a:pt x="9526190" y="320065"/>
                </a:lnTo>
                <a:lnTo>
                  <a:pt x="9475086" y="326919"/>
                </a:lnTo>
                <a:lnTo>
                  <a:pt x="9419968" y="329314"/>
                </a:lnTo>
                <a:lnTo>
                  <a:pt x="962644" y="329314"/>
                </a:lnTo>
                <a:lnTo>
                  <a:pt x="907532" y="331735"/>
                </a:lnTo>
                <a:lnTo>
                  <a:pt x="856480" y="338663"/>
                </a:lnTo>
                <a:lnTo>
                  <a:pt x="809355" y="349597"/>
                </a:lnTo>
                <a:lnTo>
                  <a:pt x="766024" y="364038"/>
                </a:lnTo>
                <a:lnTo>
                  <a:pt x="726352" y="381483"/>
                </a:lnTo>
                <a:lnTo>
                  <a:pt x="690206" y="401433"/>
                </a:lnTo>
                <a:lnTo>
                  <a:pt x="657454" y="423385"/>
                </a:lnTo>
                <a:lnTo>
                  <a:pt x="627961" y="446841"/>
                </a:lnTo>
                <a:lnTo>
                  <a:pt x="601594" y="471298"/>
                </a:lnTo>
                <a:lnTo>
                  <a:pt x="578220" y="496255"/>
                </a:lnTo>
                <a:lnTo>
                  <a:pt x="557705" y="521213"/>
                </a:lnTo>
                <a:lnTo>
                  <a:pt x="539916" y="545670"/>
                </a:lnTo>
                <a:lnTo>
                  <a:pt x="524719" y="569125"/>
                </a:lnTo>
                <a:lnTo>
                  <a:pt x="511982" y="591078"/>
                </a:lnTo>
                <a:lnTo>
                  <a:pt x="501570" y="611028"/>
                </a:lnTo>
                <a:lnTo>
                  <a:pt x="493351" y="628473"/>
                </a:lnTo>
                <a:lnTo>
                  <a:pt x="487190" y="642914"/>
                </a:lnTo>
                <a:lnTo>
                  <a:pt x="480511" y="660776"/>
                </a:lnTo>
                <a:lnTo>
                  <a:pt x="478942" y="660776"/>
                </a:lnTo>
                <a:lnTo>
                  <a:pt x="476502" y="653848"/>
                </a:lnTo>
                <a:lnTo>
                  <a:pt x="472274" y="642914"/>
                </a:lnTo>
                <a:lnTo>
                  <a:pt x="466129" y="628473"/>
                </a:lnTo>
                <a:lnTo>
                  <a:pt x="457934" y="61102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0" name="object 60"/>
          <p:cNvSpPr/>
          <p:nvPr/>
        </p:nvSpPr>
        <p:spPr>
          <a:xfrm>
            <a:off x="2" y="6362700"/>
            <a:ext cx="9905997" cy="0"/>
          </a:xfrm>
          <a:custGeom>
            <a:avLst/>
            <a:gdLst/>
            <a:ahLst/>
            <a:cxnLst/>
            <a:rect l="l" t="t" r="r" b="b"/>
            <a:pathLst>
              <a:path w="9905997" h="0">
                <a:moveTo>
                  <a:pt x="9905997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0097C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1" name="object 61"/>
          <p:cNvSpPr/>
          <p:nvPr/>
        </p:nvSpPr>
        <p:spPr>
          <a:xfrm>
            <a:off x="2" y="438908"/>
            <a:ext cx="9905997" cy="724683"/>
          </a:xfrm>
          <a:custGeom>
            <a:avLst/>
            <a:gdLst/>
            <a:ahLst/>
            <a:cxnLst/>
            <a:rect l="l" t="t" r="r" b="b"/>
            <a:pathLst>
              <a:path w="9905997" h="724683">
                <a:moveTo>
                  <a:pt x="457934" y="611028"/>
                </a:moveTo>
                <a:lnTo>
                  <a:pt x="447559" y="591078"/>
                </a:lnTo>
                <a:lnTo>
                  <a:pt x="434873" y="569125"/>
                </a:lnTo>
                <a:lnTo>
                  <a:pt x="419745" y="545670"/>
                </a:lnTo>
                <a:lnTo>
                  <a:pt x="402043" y="521213"/>
                </a:lnTo>
                <a:lnTo>
                  <a:pt x="381637" y="496255"/>
                </a:lnTo>
                <a:lnTo>
                  <a:pt x="358395" y="471298"/>
                </a:lnTo>
                <a:lnTo>
                  <a:pt x="332187" y="446841"/>
                </a:lnTo>
                <a:lnTo>
                  <a:pt x="302881" y="423385"/>
                </a:lnTo>
                <a:lnTo>
                  <a:pt x="270346" y="401433"/>
                </a:lnTo>
                <a:lnTo>
                  <a:pt x="234452" y="381483"/>
                </a:lnTo>
                <a:lnTo>
                  <a:pt x="195067" y="364038"/>
                </a:lnTo>
                <a:lnTo>
                  <a:pt x="152061" y="349597"/>
                </a:lnTo>
                <a:lnTo>
                  <a:pt x="105301" y="338663"/>
                </a:lnTo>
                <a:lnTo>
                  <a:pt x="54658" y="331735"/>
                </a:lnTo>
                <a:lnTo>
                  <a:pt x="0" y="329314"/>
                </a:lnTo>
                <a:lnTo>
                  <a:pt x="0" y="396751"/>
                </a:lnTo>
                <a:lnTo>
                  <a:pt x="54658" y="399146"/>
                </a:lnTo>
                <a:lnTo>
                  <a:pt x="105301" y="406000"/>
                </a:lnTo>
                <a:lnTo>
                  <a:pt x="152061" y="416818"/>
                </a:lnTo>
                <a:lnTo>
                  <a:pt x="195067" y="431105"/>
                </a:lnTo>
                <a:lnTo>
                  <a:pt x="234452" y="448365"/>
                </a:lnTo>
                <a:lnTo>
                  <a:pt x="270346" y="468102"/>
                </a:lnTo>
                <a:lnTo>
                  <a:pt x="302881" y="489821"/>
                </a:lnTo>
                <a:lnTo>
                  <a:pt x="332187" y="513026"/>
                </a:lnTo>
                <a:lnTo>
                  <a:pt x="358395" y="537222"/>
                </a:lnTo>
                <a:lnTo>
                  <a:pt x="381637" y="561914"/>
                </a:lnTo>
                <a:lnTo>
                  <a:pt x="402043" y="586606"/>
                </a:lnTo>
                <a:lnTo>
                  <a:pt x="419745" y="610803"/>
                </a:lnTo>
                <a:lnTo>
                  <a:pt x="434873" y="634008"/>
                </a:lnTo>
                <a:lnTo>
                  <a:pt x="447559" y="655727"/>
                </a:lnTo>
                <a:lnTo>
                  <a:pt x="457934" y="675464"/>
                </a:lnTo>
                <a:lnTo>
                  <a:pt x="466129" y="692724"/>
                </a:lnTo>
                <a:lnTo>
                  <a:pt x="472274" y="707011"/>
                </a:lnTo>
                <a:lnTo>
                  <a:pt x="478942" y="724683"/>
                </a:lnTo>
                <a:lnTo>
                  <a:pt x="480511" y="724683"/>
                </a:lnTo>
                <a:lnTo>
                  <a:pt x="501570" y="675464"/>
                </a:lnTo>
                <a:lnTo>
                  <a:pt x="524719" y="634008"/>
                </a:lnTo>
                <a:lnTo>
                  <a:pt x="557705" y="586606"/>
                </a:lnTo>
                <a:lnTo>
                  <a:pt x="601594" y="537222"/>
                </a:lnTo>
                <a:lnTo>
                  <a:pt x="657454" y="489821"/>
                </a:lnTo>
                <a:lnTo>
                  <a:pt x="690206" y="468102"/>
                </a:lnTo>
                <a:lnTo>
                  <a:pt x="726352" y="448365"/>
                </a:lnTo>
                <a:lnTo>
                  <a:pt x="766024" y="431105"/>
                </a:lnTo>
                <a:lnTo>
                  <a:pt x="809355" y="416818"/>
                </a:lnTo>
                <a:lnTo>
                  <a:pt x="856480" y="406000"/>
                </a:lnTo>
                <a:lnTo>
                  <a:pt x="907532" y="399146"/>
                </a:lnTo>
                <a:lnTo>
                  <a:pt x="962644" y="396751"/>
                </a:lnTo>
                <a:lnTo>
                  <a:pt x="9419968" y="396751"/>
                </a:lnTo>
                <a:lnTo>
                  <a:pt x="9475086" y="394356"/>
                </a:lnTo>
                <a:lnTo>
                  <a:pt x="9526190" y="387502"/>
                </a:lnTo>
                <a:lnTo>
                  <a:pt x="9573408" y="376684"/>
                </a:lnTo>
                <a:lnTo>
                  <a:pt x="9616867" y="362397"/>
                </a:lnTo>
                <a:lnTo>
                  <a:pt x="9656697" y="345137"/>
                </a:lnTo>
                <a:lnTo>
                  <a:pt x="9693027" y="325400"/>
                </a:lnTo>
                <a:lnTo>
                  <a:pt x="9725984" y="303681"/>
                </a:lnTo>
                <a:lnTo>
                  <a:pt x="9755697" y="280476"/>
                </a:lnTo>
                <a:lnTo>
                  <a:pt x="9782294" y="256279"/>
                </a:lnTo>
                <a:lnTo>
                  <a:pt x="9805905" y="231587"/>
                </a:lnTo>
                <a:lnTo>
                  <a:pt x="9826657" y="206895"/>
                </a:lnTo>
                <a:lnTo>
                  <a:pt x="9844679" y="182699"/>
                </a:lnTo>
                <a:lnTo>
                  <a:pt x="9860100" y="159494"/>
                </a:lnTo>
                <a:lnTo>
                  <a:pt x="9873047" y="137775"/>
                </a:lnTo>
                <a:lnTo>
                  <a:pt x="9883650" y="118038"/>
                </a:lnTo>
                <a:lnTo>
                  <a:pt x="9892038" y="100778"/>
                </a:lnTo>
                <a:lnTo>
                  <a:pt x="9898337" y="86491"/>
                </a:lnTo>
                <a:lnTo>
                  <a:pt x="9905188" y="68819"/>
                </a:lnTo>
                <a:lnTo>
                  <a:pt x="9905997" y="66424"/>
                </a:lnTo>
                <a:lnTo>
                  <a:pt x="9905997" y="0"/>
                </a:lnTo>
                <a:lnTo>
                  <a:pt x="9905188" y="1382"/>
                </a:lnTo>
                <a:lnTo>
                  <a:pt x="9902678" y="8236"/>
                </a:lnTo>
                <a:lnTo>
                  <a:pt x="9898337" y="19054"/>
                </a:lnTo>
                <a:lnTo>
                  <a:pt x="9873047" y="70338"/>
                </a:lnTo>
                <a:lnTo>
                  <a:pt x="9844679" y="115262"/>
                </a:lnTo>
                <a:lnTo>
                  <a:pt x="9805905" y="164150"/>
                </a:lnTo>
                <a:lnTo>
                  <a:pt x="9755697" y="213039"/>
                </a:lnTo>
                <a:lnTo>
                  <a:pt x="9693027" y="257963"/>
                </a:lnTo>
                <a:lnTo>
                  <a:pt x="9656697" y="277700"/>
                </a:lnTo>
                <a:lnTo>
                  <a:pt x="9616867" y="294960"/>
                </a:lnTo>
                <a:lnTo>
                  <a:pt x="9573408" y="309247"/>
                </a:lnTo>
                <a:lnTo>
                  <a:pt x="9526190" y="320065"/>
                </a:lnTo>
                <a:lnTo>
                  <a:pt x="9475086" y="326919"/>
                </a:lnTo>
                <a:lnTo>
                  <a:pt x="9419968" y="329314"/>
                </a:lnTo>
                <a:lnTo>
                  <a:pt x="962644" y="329314"/>
                </a:lnTo>
                <a:lnTo>
                  <a:pt x="907532" y="331735"/>
                </a:lnTo>
                <a:lnTo>
                  <a:pt x="856480" y="338663"/>
                </a:lnTo>
                <a:lnTo>
                  <a:pt x="809355" y="349597"/>
                </a:lnTo>
                <a:lnTo>
                  <a:pt x="766024" y="364038"/>
                </a:lnTo>
                <a:lnTo>
                  <a:pt x="726352" y="381483"/>
                </a:lnTo>
                <a:lnTo>
                  <a:pt x="690206" y="401433"/>
                </a:lnTo>
                <a:lnTo>
                  <a:pt x="657454" y="423385"/>
                </a:lnTo>
                <a:lnTo>
                  <a:pt x="627961" y="446841"/>
                </a:lnTo>
                <a:lnTo>
                  <a:pt x="601594" y="471298"/>
                </a:lnTo>
                <a:lnTo>
                  <a:pt x="578220" y="496255"/>
                </a:lnTo>
                <a:lnTo>
                  <a:pt x="557705" y="521213"/>
                </a:lnTo>
                <a:lnTo>
                  <a:pt x="539916" y="545670"/>
                </a:lnTo>
                <a:lnTo>
                  <a:pt x="524719" y="569125"/>
                </a:lnTo>
                <a:lnTo>
                  <a:pt x="511982" y="591078"/>
                </a:lnTo>
                <a:lnTo>
                  <a:pt x="501570" y="611028"/>
                </a:lnTo>
                <a:lnTo>
                  <a:pt x="493351" y="628473"/>
                </a:lnTo>
                <a:lnTo>
                  <a:pt x="487190" y="642914"/>
                </a:lnTo>
                <a:lnTo>
                  <a:pt x="480511" y="660776"/>
                </a:lnTo>
                <a:lnTo>
                  <a:pt x="478942" y="660776"/>
                </a:lnTo>
                <a:lnTo>
                  <a:pt x="476502" y="653848"/>
                </a:lnTo>
                <a:lnTo>
                  <a:pt x="472274" y="642914"/>
                </a:lnTo>
                <a:lnTo>
                  <a:pt x="466129" y="628473"/>
                </a:lnTo>
                <a:lnTo>
                  <a:pt x="457934" y="611028"/>
                </a:lnTo>
                <a:close/>
              </a:path>
            </a:pathLst>
          </a:custGeom>
          <a:solidFill>
            <a:srgbClr val="0097C6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8" name="object 38"/>
          <p:cNvSpPr/>
          <p:nvPr/>
        </p:nvSpPr>
        <p:spPr>
          <a:xfrm>
            <a:off x="0" y="6362700"/>
            <a:ext cx="9905999" cy="495298"/>
          </a:xfrm>
          <a:custGeom>
            <a:avLst/>
            <a:gdLst/>
            <a:ahLst/>
            <a:cxnLst/>
            <a:rect l="l" t="t" r="r" b="b"/>
            <a:pathLst>
              <a:path w="9905999" h="495298">
                <a:moveTo>
                  <a:pt x="9905999" y="0"/>
                </a:moveTo>
                <a:lnTo>
                  <a:pt x="0" y="0"/>
                </a:lnTo>
                <a:lnTo>
                  <a:pt x="0" y="495298"/>
                </a:lnTo>
                <a:lnTo>
                  <a:pt x="9905999" y="495298"/>
                </a:lnTo>
                <a:lnTo>
                  <a:pt x="99059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7" name="object 37"/>
          <p:cNvSpPr txBox="1"/>
          <p:nvPr/>
        </p:nvSpPr>
        <p:spPr>
          <a:xfrm>
            <a:off x="3487674" y="447063"/>
            <a:ext cx="1544339" cy="2802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50"/>
              </a:lnSpc>
              <a:spcBef>
                <a:spcPts val="107"/>
              </a:spcBef>
            </a:pPr>
            <a:r>
              <a:rPr dirty="0" smtClean="0" sz="2000" spc="0" b="1">
                <a:solidFill>
                  <a:srgbClr val="0097C6"/>
                </a:solidFill>
                <a:latin typeface="Arial"/>
                <a:cs typeface="Arial"/>
              </a:rPr>
              <a:t>MU</a:t>
            </a:r>
            <a:r>
              <a:rPr dirty="0" smtClean="0" sz="2000" spc="-144" b="1">
                <a:solidFill>
                  <a:srgbClr val="0097C6"/>
                </a:solidFill>
                <a:latin typeface="Arial"/>
                <a:cs typeface="Arial"/>
              </a:rPr>
              <a:t>L</a:t>
            </a:r>
            <a:r>
              <a:rPr dirty="0" smtClean="0" sz="2000" spc="0" b="1">
                <a:solidFill>
                  <a:srgbClr val="0097C6"/>
                </a:solidFill>
                <a:latin typeface="Arial"/>
                <a:cs typeface="Arial"/>
              </a:rPr>
              <a:t>T</a:t>
            </a:r>
            <a:r>
              <a:rPr dirty="0" smtClean="0" sz="2000" spc="-9" b="1">
                <a:solidFill>
                  <a:srgbClr val="0097C6"/>
                </a:solidFill>
                <a:latin typeface="Arial"/>
                <a:cs typeface="Arial"/>
              </a:rPr>
              <a:t>I</a:t>
            </a:r>
            <a:r>
              <a:rPr dirty="0" smtClean="0" sz="2000" spc="0" b="1">
                <a:solidFill>
                  <a:srgbClr val="0097C6"/>
                </a:solidFill>
                <a:latin typeface="Arial"/>
                <a:cs typeface="Arial"/>
              </a:rPr>
              <a:t>LOAD</a:t>
            </a:r>
            <a:endParaRPr sz="2000"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5034387" y="447063"/>
            <a:ext cx="1422283" cy="86317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50"/>
              </a:lnSpc>
              <a:spcBef>
                <a:spcPts val="107"/>
              </a:spcBef>
            </a:pPr>
            <a:r>
              <a:rPr dirty="0" smtClean="0" sz="2000" spc="0" b="1">
                <a:solidFill>
                  <a:srgbClr val="0097C6"/>
                </a:solidFill>
                <a:latin typeface="Arial"/>
                <a:cs typeface="Arial"/>
              </a:rPr>
              <a:t>COMMAND</a:t>
            </a:r>
            <a:endParaRPr sz="2000">
              <a:latin typeface="Arial"/>
              <a:cs typeface="Arial"/>
            </a:endParaRPr>
          </a:p>
          <a:p>
            <a:pPr marR="257459" algn="r">
              <a:lnSpc>
                <a:spcPct val="95825"/>
              </a:lnSpc>
              <a:spcBef>
                <a:spcPts val="994"/>
              </a:spcBef>
            </a:pPr>
            <a:r>
              <a:rPr dirty="0" smtClean="0" sz="3050" spc="0">
                <a:solidFill>
                  <a:srgbClr val="0296C9"/>
                </a:solidFill>
                <a:latin typeface="Arial"/>
                <a:cs typeface="Arial"/>
              </a:rPr>
              <a:t>-</a:t>
            </a:r>
            <a:endParaRPr sz="305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538239" y="559168"/>
            <a:ext cx="2363160" cy="68441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5375"/>
              </a:lnSpc>
              <a:spcBef>
                <a:spcPts val="268"/>
              </a:spcBef>
            </a:pPr>
            <a:r>
              <a:rPr dirty="0" smtClean="0" baseline="-3716" sz="5850" spc="-104" i="1">
                <a:solidFill>
                  <a:srgbClr val="02488D"/>
                </a:solidFill>
                <a:latin typeface="Arial"/>
                <a:cs typeface="Arial"/>
              </a:rPr>
              <a:t>r</a:t>
            </a:r>
            <a:r>
              <a:rPr dirty="0" smtClean="0" baseline="-11595" sz="1875" spc="0" b="1">
                <a:solidFill>
                  <a:srgbClr val="80A4C7"/>
                </a:solidFill>
                <a:latin typeface="Arial"/>
                <a:cs typeface="Arial"/>
              </a:rPr>
              <a:t>.</a:t>
            </a:r>
            <a:r>
              <a:rPr dirty="0" smtClean="0" baseline="-11595" sz="1875" spc="-129" b="1">
                <a:solidFill>
                  <a:srgbClr val="80A4C7"/>
                </a:solidFill>
                <a:latin typeface="Arial"/>
                <a:cs typeface="Arial"/>
              </a:rPr>
              <a:t> </a:t>
            </a:r>
            <a:r>
              <a:rPr dirty="0" smtClean="0" baseline="-11595" sz="1875" spc="0" b="1">
                <a:solidFill>
                  <a:srgbClr val="02488D"/>
                </a:solidFill>
                <a:latin typeface="Arial"/>
                <a:cs typeface="Arial"/>
              </a:rPr>
              <a:t>a</a:t>
            </a:r>
            <a:r>
              <a:rPr dirty="0" smtClean="0" baseline="-11595" sz="1875" spc="0" b="1">
                <a:solidFill>
                  <a:srgbClr val="02488D"/>
                </a:solidFill>
                <a:latin typeface="Arial"/>
                <a:cs typeface="Arial"/>
              </a:rPr>
              <a:t>T""\</a:t>
            </a:r>
            <a:r>
              <a:rPr dirty="0" smtClean="0" baseline="-11595" sz="1875" spc="0" b="1">
                <a:solidFill>
                  <a:srgbClr val="0296C9"/>
                </a:solidFill>
                <a:latin typeface="Arial"/>
                <a:cs typeface="Arial"/>
              </a:rPr>
              <a:t>CT</a:t>
            </a:r>
            <a:r>
              <a:rPr dirty="0" smtClean="0" baseline="-11595" sz="1875" spc="0" b="1">
                <a:solidFill>
                  <a:srgbClr val="0296C9"/>
                </a:solidFill>
                <a:latin typeface="Arial"/>
                <a:cs typeface="Arial"/>
              </a:rPr>
              <a:t>O</a:t>
            </a:r>
            <a:r>
              <a:rPr dirty="0" smtClean="0" baseline="-11595" sz="1875" spc="0" b="1">
                <a:solidFill>
                  <a:srgbClr val="0296C9"/>
                </a:solidFill>
                <a:latin typeface="Arial"/>
                <a:cs typeface="Arial"/>
              </a:rPr>
              <a:t>YYl</a:t>
            </a:r>
            <a:r>
              <a:rPr dirty="0" smtClean="0" baseline="-11595" sz="1875" spc="39" b="1">
                <a:solidFill>
                  <a:srgbClr val="0296C9"/>
                </a:solidFill>
                <a:latin typeface="Arial"/>
                <a:cs typeface="Arial"/>
              </a:rPr>
              <a:t> </a:t>
            </a:r>
            <a:r>
              <a:rPr dirty="0" smtClean="0" baseline="15608" sz="5850" spc="0" i="1">
                <a:solidFill>
                  <a:srgbClr val="0296C9"/>
                </a:solidFill>
                <a:latin typeface="Arial"/>
                <a:cs typeface="Arial"/>
              </a:rPr>
              <a:t>.</a:t>
            </a:r>
            <a:r>
              <a:rPr dirty="0" smtClean="0" baseline="15608" sz="5850" spc="0" i="1">
                <a:solidFill>
                  <a:srgbClr val="0296C9"/>
                </a:solidFill>
                <a:latin typeface="Arial"/>
                <a:cs typeface="Arial"/>
              </a:rPr>
              <a:t>.</a:t>
            </a:r>
            <a:endParaRPr sz="3900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3257462" y="991482"/>
            <a:ext cx="559742" cy="18923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410"/>
              </a:lnSpc>
              <a:spcBef>
                <a:spcPts val="70"/>
              </a:spcBef>
            </a:pPr>
            <a:r>
              <a:rPr dirty="0" smtClean="0" sz="1250" spc="-4" b="1">
                <a:solidFill>
                  <a:srgbClr val="0296C9"/>
                </a:solidFill>
                <a:latin typeface="Arial"/>
                <a:cs typeface="Arial"/>
              </a:rPr>
              <a:t>l</a:t>
            </a:r>
            <a:r>
              <a:rPr dirty="0" smtClean="0" sz="1250" spc="0" b="1">
                <a:solidFill>
                  <a:srgbClr val="0296C9"/>
                </a:solidFill>
                <a:latin typeface="Arial"/>
                <a:cs typeface="Arial"/>
              </a:rPr>
              <a:t>Y</a:t>
            </a:r>
            <a:r>
              <a:rPr dirty="0" smtClean="0" sz="1250" spc="-4" b="1">
                <a:solidFill>
                  <a:srgbClr val="0296C9"/>
                </a:solidFill>
                <a:latin typeface="Arial"/>
                <a:cs typeface="Arial"/>
              </a:rPr>
              <a:t>l</a:t>
            </a:r>
            <a:r>
              <a:rPr dirty="0" smtClean="0" sz="1250" spc="0" b="1">
                <a:solidFill>
                  <a:srgbClr val="0296C9"/>
                </a:solidFill>
                <a:latin typeface="Arial"/>
                <a:cs typeface="Arial"/>
              </a:rPr>
              <a:t>l</a:t>
            </a:r>
            <a:endParaRPr sz="1250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7218952" y="1040811"/>
            <a:ext cx="174096" cy="16763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240"/>
              </a:lnSpc>
              <a:spcBef>
                <a:spcPts val="62"/>
              </a:spcBef>
            </a:pPr>
            <a:r>
              <a:rPr dirty="0" smtClean="0" sz="1100" spc="0">
                <a:solidFill>
                  <a:srgbClr val="0296C9"/>
                </a:solidFill>
                <a:latin typeface="Arial"/>
                <a:cs typeface="Arial"/>
              </a:rPr>
              <a:t>•</a:t>
            </a:r>
            <a:r>
              <a:rPr dirty="0" smtClean="0" sz="1100" spc="204">
                <a:solidFill>
                  <a:srgbClr val="0296C9"/>
                </a:solidFill>
                <a:latin typeface="Arial"/>
                <a:cs typeface="Arial"/>
              </a:rPr>
              <a:t> </a:t>
            </a:r>
            <a:r>
              <a:rPr dirty="0" smtClean="0" sz="1100" spc="0">
                <a:solidFill>
                  <a:srgbClr val="0296C9"/>
                </a:solidFill>
                <a:latin typeface="Arial"/>
                <a:cs typeface="Arial"/>
              </a:rPr>
              <a:t>•</a:t>
            </a:r>
            <a:endParaRPr sz="110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8187721" y="1040811"/>
            <a:ext cx="174109" cy="16763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240"/>
              </a:lnSpc>
              <a:spcBef>
                <a:spcPts val="62"/>
              </a:spcBef>
            </a:pPr>
            <a:r>
              <a:rPr dirty="0" smtClean="0" sz="1100">
                <a:solidFill>
                  <a:srgbClr val="0296C9"/>
                </a:solidFill>
                <a:latin typeface="Arial"/>
                <a:cs typeface="Arial"/>
              </a:rPr>
              <a:t>•</a:t>
            </a:r>
            <a:r>
              <a:rPr dirty="0" smtClean="0" sz="1100">
                <a:solidFill>
                  <a:srgbClr val="0296C9"/>
                </a:solidFill>
                <a:latin typeface="Arial"/>
                <a:cs typeface="Arial"/>
              </a:rPr>
              <a:t>•</a:t>
            </a:r>
            <a:endParaRPr sz="110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2475170" y="1299965"/>
            <a:ext cx="2545090" cy="45733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5"/>
              </a:lnSpc>
              <a:spcBef>
                <a:spcPts val="77"/>
              </a:spcBef>
            </a:pPr>
            <a:r>
              <a:rPr dirty="0" smtClean="0" sz="1400" spc="0">
                <a:solidFill>
                  <a:srgbClr val="77667B"/>
                </a:solidFill>
                <a:latin typeface="Arial"/>
                <a:cs typeface="Arial"/>
              </a:rPr>
              <a:t>T</a:t>
            </a:r>
            <a:r>
              <a:rPr dirty="0" smtClean="0" sz="1400" spc="0">
                <a:solidFill>
                  <a:srgbClr val="794C7E"/>
                </a:solidFill>
                <a:latin typeface="Arial"/>
                <a:cs typeface="Arial"/>
              </a:rPr>
              <a:t>h</a:t>
            </a:r>
            <a:r>
              <a:rPr dirty="0" smtClean="0" sz="1400" spc="0">
                <a:solidFill>
                  <a:srgbClr val="A46DA3"/>
                </a:solidFill>
                <a:latin typeface="Arial"/>
                <a:cs typeface="Arial"/>
              </a:rPr>
              <a:t>i</a:t>
            </a:r>
            <a:r>
              <a:rPr dirty="0" smtClean="0" sz="1400" spc="0">
                <a:solidFill>
                  <a:srgbClr val="66576A"/>
                </a:solidFill>
                <a:latin typeface="Arial"/>
                <a:cs typeface="Arial"/>
              </a:rPr>
              <a:t>s</a:t>
            </a:r>
            <a:r>
              <a:rPr dirty="0" smtClean="0" sz="1400" spc="362">
                <a:solidFill>
                  <a:srgbClr val="66576A"/>
                </a:solidFill>
                <a:latin typeface="Arial"/>
                <a:cs typeface="Arial"/>
              </a:rPr>
              <a:t> </a:t>
            </a:r>
            <a:r>
              <a:rPr dirty="0" smtClean="0" sz="1400" spc="0">
                <a:solidFill>
                  <a:srgbClr val="66576A"/>
                </a:solidFill>
                <a:latin typeface="Arial"/>
                <a:cs typeface="Arial"/>
              </a:rPr>
              <a:t>s</a:t>
            </a:r>
            <a:r>
              <a:rPr dirty="0" smtClean="0" sz="1400" spc="0">
                <a:solidFill>
                  <a:srgbClr val="794C7E"/>
                </a:solidFill>
                <a:latin typeface="Arial"/>
                <a:cs typeface="Arial"/>
              </a:rPr>
              <a:t>p</a:t>
            </a:r>
            <a:r>
              <a:rPr dirty="0" smtClean="0" sz="1400" spc="0">
                <a:solidFill>
                  <a:srgbClr val="66576A"/>
                </a:solidFill>
                <a:latin typeface="Arial"/>
                <a:cs typeface="Arial"/>
              </a:rPr>
              <a:t>e</a:t>
            </a:r>
            <a:r>
              <a:rPr dirty="0" smtClean="0" sz="1400" spc="0">
                <a:solidFill>
                  <a:srgbClr val="77667B"/>
                </a:solidFill>
                <a:latin typeface="Arial"/>
                <a:cs typeface="Arial"/>
              </a:rPr>
              <a:t>ci</a:t>
            </a:r>
            <a:r>
              <a:rPr dirty="0" smtClean="0" sz="1400" spc="0">
                <a:solidFill>
                  <a:srgbClr val="794C7E"/>
                </a:solidFill>
                <a:latin typeface="Arial"/>
                <a:cs typeface="Arial"/>
              </a:rPr>
              <a:t>fi</a:t>
            </a:r>
            <a:r>
              <a:rPr dirty="0" smtClean="0" sz="1400" spc="0">
                <a:solidFill>
                  <a:srgbClr val="66576A"/>
                </a:solidFill>
                <a:latin typeface="Arial"/>
                <a:cs typeface="Arial"/>
              </a:rPr>
              <a:t>e</a:t>
            </a:r>
            <a:r>
              <a:rPr dirty="0" smtClean="0" sz="1400" spc="0">
                <a:solidFill>
                  <a:srgbClr val="66576A"/>
                </a:solidFill>
                <a:latin typeface="Arial"/>
                <a:cs typeface="Arial"/>
              </a:rPr>
              <a:t>s</a:t>
            </a:r>
            <a:r>
              <a:rPr dirty="0" smtClean="0" sz="1400" spc="238">
                <a:solidFill>
                  <a:srgbClr val="66576A"/>
                </a:solidFill>
                <a:latin typeface="Arial"/>
                <a:cs typeface="Arial"/>
              </a:rPr>
              <a:t> </a:t>
            </a:r>
            <a:r>
              <a:rPr dirty="0" smtClean="0" sz="1400" spc="0">
                <a:solidFill>
                  <a:srgbClr val="77667B"/>
                </a:solidFill>
                <a:latin typeface="Arial"/>
                <a:cs typeface="Arial"/>
              </a:rPr>
              <a:t>t</a:t>
            </a:r>
            <a:r>
              <a:rPr dirty="0" smtClean="0" sz="1400" spc="0">
                <a:solidFill>
                  <a:srgbClr val="794C7E"/>
                </a:solidFill>
                <a:latin typeface="Arial"/>
                <a:cs typeface="Arial"/>
              </a:rPr>
              <a:t>h</a:t>
            </a:r>
            <a:r>
              <a:rPr dirty="0" smtClean="0" sz="1400" spc="0">
                <a:solidFill>
                  <a:srgbClr val="66576A"/>
                </a:solidFill>
                <a:latin typeface="Arial"/>
                <a:cs typeface="Arial"/>
              </a:rPr>
              <a:t>e</a:t>
            </a:r>
            <a:r>
              <a:rPr dirty="0" smtClean="0" sz="1400" spc="0">
                <a:solidFill>
                  <a:srgbClr val="66576A"/>
                </a:solidFill>
                <a:latin typeface="Arial"/>
                <a:cs typeface="Arial"/>
              </a:rPr>
              <a:t> </a:t>
            </a:r>
            <a:r>
              <a:rPr dirty="0" smtClean="0" sz="1400" spc="-59">
                <a:solidFill>
                  <a:srgbClr val="66576A"/>
                </a:solidFill>
                <a:latin typeface="Arial"/>
                <a:cs typeface="Arial"/>
              </a:rPr>
              <a:t> </a:t>
            </a:r>
            <a:r>
              <a:rPr dirty="0" smtClean="0" sz="1400" spc="0">
                <a:solidFill>
                  <a:srgbClr val="794C7E"/>
                </a:solidFill>
                <a:latin typeface="Arial"/>
                <a:cs typeface="Arial"/>
              </a:rPr>
              <a:t>u</a:t>
            </a:r>
            <a:r>
              <a:rPr dirty="0" smtClean="0" sz="1400" spc="0">
                <a:solidFill>
                  <a:srgbClr val="66576A"/>
                </a:solidFill>
                <a:latin typeface="Arial"/>
                <a:cs typeface="Arial"/>
              </a:rPr>
              <a:t>s</a:t>
            </a:r>
            <a:r>
              <a:rPr dirty="0" smtClean="0" sz="1400" spc="0">
                <a:solidFill>
                  <a:srgbClr val="66576A"/>
                </a:solidFill>
                <a:latin typeface="Arial"/>
                <a:cs typeface="Arial"/>
              </a:rPr>
              <a:t>e</a:t>
            </a:r>
            <a:r>
              <a:rPr dirty="0" smtClean="0" sz="1400" spc="0">
                <a:solidFill>
                  <a:srgbClr val="794C7E"/>
                </a:solidFill>
                <a:latin typeface="Arial"/>
                <a:cs typeface="Arial"/>
              </a:rPr>
              <a:t>rn</a:t>
            </a:r>
            <a:r>
              <a:rPr dirty="0" smtClean="0" sz="1400" spc="0">
                <a:solidFill>
                  <a:srgbClr val="66576A"/>
                </a:solidFill>
                <a:latin typeface="Arial"/>
                <a:cs typeface="Arial"/>
              </a:rPr>
              <a:t>a</a:t>
            </a:r>
            <a:r>
              <a:rPr dirty="0" smtClean="0" sz="1400" spc="0">
                <a:solidFill>
                  <a:srgbClr val="794C7E"/>
                </a:solidFill>
                <a:latin typeface="Arial"/>
                <a:cs typeface="Arial"/>
              </a:rPr>
              <a:t>m</a:t>
            </a:r>
            <a:r>
              <a:rPr dirty="0" smtClean="0" sz="1400" spc="0">
                <a:solidFill>
                  <a:srgbClr val="66576A"/>
                </a:solidFill>
                <a:latin typeface="Arial"/>
                <a:cs typeface="Arial"/>
              </a:rPr>
              <a:t>e</a:t>
            </a:r>
            <a:endParaRPr sz="1400">
              <a:latin typeface="Arial"/>
              <a:cs typeface="Arial"/>
            </a:endParaRPr>
          </a:p>
          <a:p>
            <a:pPr marL="26344" marR="27241">
              <a:lnSpc>
                <a:spcPct val="95825"/>
              </a:lnSpc>
              <a:spcBef>
                <a:spcPts val="112"/>
              </a:spcBef>
            </a:pPr>
            <a:r>
              <a:rPr dirty="0" smtClean="0" sz="1550">
                <a:solidFill>
                  <a:srgbClr val="794C7E"/>
                </a:solidFill>
                <a:latin typeface="Times New Roman"/>
                <a:cs typeface="Times New Roman"/>
              </a:rPr>
              <a:t>M</a:t>
            </a:r>
            <a:r>
              <a:rPr dirty="0" smtClean="0" sz="1550">
                <a:solidFill>
                  <a:srgbClr val="794C7E"/>
                </a:solidFill>
                <a:latin typeface="Times New Roman"/>
                <a:cs typeface="Times New Roman"/>
              </a:rPr>
              <a:t>u</a:t>
            </a:r>
            <a:r>
              <a:rPr dirty="0" smtClean="0" sz="1550">
                <a:solidFill>
                  <a:srgbClr val="780F79"/>
                </a:solidFill>
                <a:latin typeface="Times New Roman"/>
                <a:cs typeface="Times New Roman"/>
              </a:rPr>
              <a:t>l</a:t>
            </a:r>
            <a:r>
              <a:rPr dirty="0" smtClean="0" sz="1550">
                <a:solidFill>
                  <a:srgbClr val="794C7E"/>
                </a:solidFill>
                <a:latin typeface="Times New Roman"/>
                <a:cs typeface="Times New Roman"/>
              </a:rPr>
              <a:t>t</a:t>
            </a:r>
            <a:r>
              <a:rPr dirty="0" smtClean="0" sz="1550" spc="-4">
                <a:solidFill>
                  <a:srgbClr val="794C7E"/>
                </a:solidFill>
                <a:latin typeface="Times New Roman"/>
                <a:cs typeface="Times New Roman"/>
              </a:rPr>
              <a:t>i</a:t>
            </a:r>
            <a:r>
              <a:rPr dirty="0" smtClean="0" sz="1550" spc="-4">
                <a:solidFill>
                  <a:srgbClr val="5D1C62"/>
                </a:solidFill>
                <a:latin typeface="Times New Roman"/>
                <a:cs typeface="Times New Roman"/>
              </a:rPr>
              <a:t>l</a:t>
            </a:r>
            <a:r>
              <a:rPr dirty="0" smtClean="0" sz="1550" spc="0">
                <a:solidFill>
                  <a:srgbClr val="77667B"/>
                </a:solidFill>
                <a:latin typeface="Times New Roman"/>
                <a:cs typeface="Times New Roman"/>
              </a:rPr>
              <a:t>o</a:t>
            </a:r>
            <a:r>
              <a:rPr dirty="0" smtClean="0" sz="1550" spc="0">
                <a:solidFill>
                  <a:srgbClr val="5B3D5F"/>
                </a:solidFill>
                <a:latin typeface="Times New Roman"/>
                <a:cs typeface="Times New Roman"/>
              </a:rPr>
              <a:t>a</a:t>
            </a:r>
            <a:r>
              <a:rPr dirty="0" smtClean="0" sz="1550" spc="0">
                <a:solidFill>
                  <a:srgbClr val="794C7E"/>
                </a:solidFill>
                <a:latin typeface="Times New Roman"/>
                <a:cs typeface="Times New Roman"/>
              </a:rPr>
              <a:t>d</a:t>
            </a:r>
            <a:r>
              <a:rPr dirty="0" smtClean="0" sz="1550" spc="0">
                <a:solidFill>
                  <a:srgbClr val="794C7E"/>
                </a:solidFill>
                <a:latin typeface="Times New Roman"/>
                <a:cs typeface="Times New Roman"/>
              </a:rPr>
              <a:t> </a:t>
            </a:r>
            <a:r>
              <a:rPr dirty="0" smtClean="0" sz="1550" spc="-129">
                <a:solidFill>
                  <a:srgbClr val="794C7E"/>
                </a:solidFill>
                <a:latin typeface="Times New Roman"/>
                <a:cs typeface="Times New Roman"/>
              </a:rPr>
              <a:t> </a:t>
            </a:r>
            <a:r>
              <a:rPr dirty="0" smtClean="0" sz="1500" spc="0">
                <a:solidFill>
                  <a:srgbClr val="77667B"/>
                </a:solidFill>
                <a:latin typeface="Arial"/>
                <a:cs typeface="Arial"/>
              </a:rPr>
              <a:t>w</a:t>
            </a:r>
            <a:r>
              <a:rPr dirty="0" smtClean="0" sz="1500" spc="0">
                <a:solidFill>
                  <a:srgbClr val="A46DA3"/>
                </a:solidFill>
                <a:latin typeface="Arial"/>
                <a:cs typeface="Arial"/>
              </a:rPr>
              <a:t>i</a:t>
            </a:r>
            <a:r>
              <a:rPr dirty="0" smtClean="0" sz="1500" spc="0">
                <a:solidFill>
                  <a:srgbClr val="794C7E"/>
                </a:solidFill>
                <a:latin typeface="Arial"/>
                <a:cs typeface="Arial"/>
              </a:rPr>
              <a:t>th</a:t>
            </a:r>
            <a:r>
              <a:rPr dirty="0" smtClean="0" sz="1500" spc="307">
                <a:solidFill>
                  <a:srgbClr val="794C7E"/>
                </a:solidFill>
                <a:latin typeface="Arial"/>
                <a:cs typeface="Arial"/>
              </a:rPr>
              <a:t> </a:t>
            </a:r>
            <a:r>
              <a:rPr dirty="0" smtClean="0" sz="1550" spc="0">
                <a:solidFill>
                  <a:srgbClr val="441541"/>
                </a:solidFill>
                <a:latin typeface="Times New Roman"/>
                <a:cs typeface="Times New Roman"/>
              </a:rPr>
              <a:t>T</a:t>
            </a:r>
            <a:r>
              <a:rPr dirty="0" smtClean="0" sz="1550" spc="0">
                <a:solidFill>
                  <a:srgbClr val="66576A"/>
                </a:solidFill>
                <a:latin typeface="Times New Roman"/>
                <a:cs typeface="Times New Roman"/>
              </a:rPr>
              <a:t>e</a:t>
            </a:r>
            <a:r>
              <a:rPr dirty="0" smtClean="0" sz="1550" spc="0">
                <a:solidFill>
                  <a:srgbClr val="8A5E90"/>
                </a:solidFill>
                <a:latin typeface="Times New Roman"/>
                <a:cs typeface="Times New Roman"/>
              </a:rPr>
              <a:t>r</a:t>
            </a:r>
            <a:r>
              <a:rPr dirty="0" smtClean="0" sz="1550" spc="0">
                <a:solidFill>
                  <a:srgbClr val="77667B"/>
                </a:solidFill>
                <a:latin typeface="Times New Roman"/>
                <a:cs typeface="Times New Roman"/>
              </a:rPr>
              <a:t>a</a:t>
            </a:r>
            <a:r>
              <a:rPr dirty="0" smtClean="0" sz="1550" spc="0">
                <a:solidFill>
                  <a:srgbClr val="794C7E"/>
                </a:solidFill>
                <a:latin typeface="Times New Roman"/>
                <a:cs typeface="Times New Roman"/>
              </a:rPr>
              <a:t>d</a:t>
            </a:r>
            <a:r>
              <a:rPr dirty="0" smtClean="0" sz="1550" spc="0">
                <a:solidFill>
                  <a:srgbClr val="66576A"/>
                </a:solidFill>
                <a:latin typeface="Times New Roman"/>
                <a:cs typeface="Times New Roman"/>
              </a:rPr>
              <a:t>a</a:t>
            </a:r>
            <a:r>
              <a:rPr dirty="0" smtClean="0" sz="1550" spc="0">
                <a:solidFill>
                  <a:srgbClr val="77667B"/>
                </a:solidFill>
                <a:latin typeface="Times New Roman"/>
                <a:cs typeface="Times New Roman"/>
              </a:rPr>
              <a:t>t</a:t>
            </a:r>
            <a:r>
              <a:rPr dirty="0" smtClean="0" sz="1550" spc="0">
                <a:solidFill>
                  <a:srgbClr val="77667B"/>
                </a:solidFill>
                <a:latin typeface="Times New Roman"/>
                <a:cs typeface="Times New Roman"/>
              </a:rPr>
              <a:t>a</a:t>
            </a:r>
            <a:r>
              <a:rPr dirty="0" smtClean="0" sz="1550" spc="0">
                <a:solidFill>
                  <a:srgbClr val="954848"/>
                </a:solidFill>
                <a:latin typeface="Times New Roman"/>
                <a:cs typeface="Times New Roman"/>
              </a:rPr>
              <a:t>.</a:t>
            </a:r>
            <a:endParaRPr sz="1550">
              <a:latin typeface="Times New Roman"/>
              <a:cs typeface="Times New Roman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5049457" y="1299784"/>
            <a:ext cx="4255216" cy="20719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10"/>
              </a:lnSpc>
              <a:spcBef>
                <a:spcPts val="80"/>
              </a:spcBef>
            </a:pPr>
            <a:r>
              <a:rPr dirty="0" smtClean="0" baseline="2070" sz="2100">
                <a:solidFill>
                  <a:srgbClr val="77667B"/>
                </a:solidFill>
                <a:latin typeface="Arial"/>
                <a:cs typeface="Arial"/>
              </a:rPr>
              <a:t>o</a:t>
            </a:r>
            <a:r>
              <a:rPr dirty="0" smtClean="0" baseline="2070" sz="2100">
                <a:solidFill>
                  <a:srgbClr val="8A5E90"/>
                </a:solidFill>
                <a:latin typeface="Arial"/>
                <a:cs typeface="Arial"/>
              </a:rPr>
              <a:t>r</a:t>
            </a:r>
            <a:r>
              <a:rPr dirty="0" smtClean="0" baseline="2070" sz="2100" spc="150">
                <a:solidFill>
                  <a:srgbClr val="8A5E90"/>
                </a:solidFill>
                <a:latin typeface="Arial"/>
                <a:cs typeface="Arial"/>
              </a:rPr>
              <a:t> </a:t>
            </a:r>
            <a:r>
              <a:rPr dirty="0" smtClean="0" baseline="2070" sz="2100" spc="0">
                <a:solidFill>
                  <a:srgbClr val="794C7E"/>
                </a:solidFill>
                <a:latin typeface="Arial"/>
                <a:cs typeface="Arial"/>
              </a:rPr>
              <a:t>L</a:t>
            </a:r>
            <a:r>
              <a:rPr dirty="0" smtClean="0" baseline="2070" sz="2100" spc="0">
                <a:solidFill>
                  <a:srgbClr val="66576A"/>
                </a:solidFill>
                <a:latin typeface="Arial"/>
                <a:cs typeface="Arial"/>
              </a:rPr>
              <a:t>OG</a:t>
            </a:r>
            <a:r>
              <a:rPr dirty="0" smtClean="0" baseline="2070" sz="2100" spc="0">
                <a:solidFill>
                  <a:srgbClr val="66576A"/>
                </a:solidFill>
                <a:latin typeface="Arial"/>
                <a:cs typeface="Arial"/>
              </a:rPr>
              <a:t>O</a:t>
            </a:r>
            <a:r>
              <a:rPr dirty="0" smtClean="0" baseline="2070" sz="2100" spc="0">
                <a:solidFill>
                  <a:srgbClr val="794C7E"/>
                </a:solidFill>
                <a:latin typeface="Arial"/>
                <a:cs typeface="Arial"/>
              </a:rPr>
              <a:t>N</a:t>
            </a:r>
            <a:r>
              <a:rPr dirty="0" smtClean="0" baseline="2070" sz="2100" spc="229">
                <a:solidFill>
                  <a:srgbClr val="794C7E"/>
                </a:solidFill>
                <a:latin typeface="Arial"/>
                <a:cs typeface="Arial"/>
              </a:rPr>
              <a:t> </a:t>
            </a:r>
            <a:r>
              <a:rPr dirty="0" smtClean="0" baseline="2070" sz="2100" spc="0">
                <a:solidFill>
                  <a:srgbClr val="77667B"/>
                </a:solidFill>
                <a:latin typeface="Arial"/>
                <a:cs typeface="Arial"/>
              </a:rPr>
              <a:t>s</a:t>
            </a:r>
            <a:r>
              <a:rPr dirty="0" smtClean="0" baseline="2070" sz="2100" spc="0">
                <a:solidFill>
                  <a:srgbClr val="5B3D5F"/>
                </a:solidFill>
                <a:latin typeface="Arial"/>
                <a:cs typeface="Arial"/>
              </a:rPr>
              <a:t>t</a:t>
            </a:r>
            <a:r>
              <a:rPr dirty="0" smtClean="0" baseline="2070" sz="2100" spc="0">
                <a:solidFill>
                  <a:srgbClr val="8A5E90"/>
                </a:solidFill>
                <a:latin typeface="Arial"/>
                <a:cs typeface="Arial"/>
              </a:rPr>
              <a:t>r</a:t>
            </a:r>
            <a:r>
              <a:rPr dirty="0" smtClean="0" baseline="2070" sz="2100" spc="0">
                <a:solidFill>
                  <a:srgbClr val="780F79"/>
                </a:solidFill>
                <a:latin typeface="Arial"/>
                <a:cs typeface="Arial"/>
              </a:rPr>
              <a:t>i</a:t>
            </a:r>
            <a:r>
              <a:rPr dirty="0" smtClean="0" baseline="2070" sz="2100" spc="0">
                <a:solidFill>
                  <a:srgbClr val="8A5E90"/>
                </a:solidFill>
                <a:latin typeface="Arial"/>
                <a:cs typeface="Arial"/>
              </a:rPr>
              <a:t>n</a:t>
            </a:r>
            <a:r>
              <a:rPr dirty="0" smtClean="0" baseline="2070" sz="2100" spc="0">
                <a:solidFill>
                  <a:srgbClr val="77667B"/>
                </a:solidFill>
                <a:latin typeface="Arial"/>
                <a:cs typeface="Arial"/>
              </a:rPr>
              <a:t>g</a:t>
            </a:r>
            <a:r>
              <a:rPr dirty="0" smtClean="0" baseline="2070" sz="2100" spc="0">
                <a:solidFill>
                  <a:srgbClr val="77667B"/>
                </a:solidFill>
                <a:latin typeface="Arial"/>
                <a:cs typeface="Arial"/>
              </a:rPr>
              <a:t> </a:t>
            </a:r>
            <a:r>
              <a:rPr dirty="0" smtClean="0" baseline="2070" sz="2100" spc="-25">
                <a:solidFill>
                  <a:srgbClr val="77667B"/>
                </a:solidFill>
                <a:latin typeface="Arial"/>
                <a:cs typeface="Arial"/>
              </a:rPr>
              <a:t> </a:t>
            </a:r>
            <a:r>
              <a:rPr dirty="0" smtClean="0" baseline="2070" sz="2100" spc="0">
                <a:solidFill>
                  <a:srgbClr val="77667B"/>
                </a:solidFill>
                <a:latin typeface="Arial"/>
                <a:cs typeface="Arial"/>
              </a:rPr>
              <a:t>t</a:t>
            </a:r>
            <a:r>
              <a:rPr dirty="0" smtClean="0" baseline="2070" sz="2100" spc="0">
                <a:solidFill>
                  <a:srgbClr val="794C7E"/>
                </a:solidFill>
                <a:latin typeface="Arial"/>
                <a:cs typeface="Arial"/>
              </a:rPr>
              <a:t>h</a:t>
            </a:r>
            <a:r>
              <a:rPr dirty="0" smtClean="0" baseline="2070" sz="2100" spc="0">
                <a:solidFill>
                  <a:srgbClr val="5B3D5F"/>
                </a:solidFill>
                <a:latin typeface="Arial"/>
                <a:cs typeface="Arial"/>
              </a:rPr>
              <a:t>a</a:t>
            </a:r>
            <a:r>
              <a:rPr dirty="0" smtClean="0" baseline="2070" sz="2100" spc="0">
                <a:solidFill>
                  <a:srgbClr val="77667B"/>
                </a:solidFill>
                <a:latin typeface="Arial"/>
                <a:cs typeface="Arial"/>
              </a:rPr>
              <a:t>t</a:t>
            </a:r>
            <a:r>
              <a:rPr dirty="0" smtClean="0" baseline="2070" sz="2100" spc="0">
                <a:solidFill>
                  <a:srgbClr val="77667B"/>
                </a:solidFill>
                <a:latin typeface="Arial"/>
                <a:cs typeface="Arial"/>
              </a:rPr>
              <a:t> </a:t>
            </a:r>
            <a:r>
              <a:rPr dirty="0" smtClean="0" baseline="2070" sz="2100" spc="154">
                <a:solidFill>
                  <a:srgbClr val="77667B"/>
                </a:solidFill>
                <a:latin typeface="Arial"/>
                <a:cs typeface="Arial"/>
              </a:rPr>
              <a:t> </a:t>
            </a:r>
            <a:r>
              <a:rPr dirty="0" smtClean="0" baseline="1790" sz="2100" spc="0">
                <a:solidFill>
                  <a:srgbClr val="77667B"/>
                </a:solidFill>
                <a:latin typeface="Segoe UI"/>
                <a:cs typeface="Segoe UI"/>
              </a:rPr>
              <a:t>�</a:t>
            </a:r>
            <a:r>
              <a:rPr dirty="0" smtClean="0" baseline="1790" sz="2100" spc="0">
                <a:solidFill>
                  <a:srgbClr val="77667B"/>
                </a:solidFill>
                <a:latin typeface="Segoe UI"/>
                <a:cs typeface="Segoe UI"/>
              </a:rPr>
              <a:t>    </a:t>
            </a:r>
            <a:r>
              <a:rPr dirty="0" smtClean="0" baseline="1790" sz="2100" spc="8">
                <a:solidFill>
                  <a:srgbClr val="77667B"/>
                </a:solidFill>
                <a:latin typeface="Segoe UI"/>
                <a:cs typeface="Segoe UI"/>
              </a:rPr>
              <a:t> </a:t>
            </a:r>
            <a:r>
              <a:rPr dirty="0" smtClean="0" baseline="2070" sz="2100" spc="0">
                <a:solidFill>
                  <a:srgbClr val="A46DA3"/>
                </a:solidFill>
                <a:latin typeface="Arial"/>
                <a:cs typeface="Arial"/>
              </a:rPr>
              <a:t>i</a:t>
            </a:r>
            <a:r>
              <a:rPr dirty="0" smtClean="0" baseline="2070" sz="2100" spc="0">
                <a:solidFill>
                  <a:srgbClr val="780F79"/>
                </a:solidFill>
                <a:latin typeface="Arial"/>
                <a:cs typeface="Arial"/>
              </a:rPr>
              <a:t>l</a:t>
            </a:r>
            <a:r>
              <a:rPr dirty="0" smtClean="0" baseline="2070" sz="2100" spc="0">
                <a:solidFill>
                  <a:srgbClr val="8A5E90"/>
                </a:solidFill>
                <a:latin typeface="Arial"/>
                <a:cs typeface="Arial"/>
              </a:rPr>
              <a:t>l</a:t>
            </a:r>
            <a:r>
              <a:rPr dirty="0" smtClean="0" baseline="2070" sz="2100" spc="0">
                <a:solidFill>
                  <a:srgbClr val="8A5E90"/>
                </a:solidFill>
                <a:latin typeface="Arial"/>
                <a:cs typeface="Arial"/>
              </a:rPr>
              <a:t> </a:t>
            </a:r>
            <a:r>
              <a:rPr dirty="0" smtClean="0" baseline="2070" sz="2100" spc="-129">
                <a:solidFill>
                  <a:srgbClr val="8A5E90"/>
                </a:solidFill>
                <a:latin typeface="Arial"/>
                <a:cs typeface="Arial"/>
              </a:rPr>
              <a:t> </a:t>
            </a:r>
            <a:r>
              <a:rPr dirty="0" smtClean="0" baseline="2070" sz="2100" spc="0">
                <a:solidFill>
                  <a:srgbClr val="66576A"/>
                </a:solidFill>
                <a:latin typeface="Arial"/>
                <a:cs typeface="Arial"/>
              </a:rPr>
              <a:t>e</a:t>
            </a:r>
            <a:r>
              <a:rPr dirty="0" smtClean="0" baseline="2070" sz="2100" spc="0">
                <a:solidFill>
                  <a:srgbClr val="66576A"/>
                </a:solidFill>
                <a:latin typeface="Arial"/>
                <a:cs typeface="Arial"/>
              </a:rPr>
              <a:t>s</a:t>
            </a:r>
            <a:r>
              <a:rPr dirty="0" smtClean="0" baseline="2070" sz="2100" spc="0">
                <a:solidFill>
                  <a:srgbClr val="8A5E90"/>
                </a:solidFill>
                <a:latin typeface="Arial"/>
                <a:cs typeface="Arial"/>
              </a:rPr>
              <a:t>t</a:t>
            </a:r>
            <a:r>
              <a:rPr dirty="0" smtClean="0" baseline="2070" sz="2100" spc="0">
                <a:solidFill>
                  <a:srgbClr val="66576A"/>
                </a:solidFill>
                <a:latin typeface="Arial"/>
                <a:cs typeface="Arial"/>
              </a:rPr>
              <a:t>a</a:t>
            </a:r>
            <a:r>
              <a:rPr dirty="0" smtClean="0" baseline="2070" sz="2100" spc="0">
                <a:solidFill>
                  <a:srgbClr val="794C7E"/>
                </a:solidFill>
                <a:latin typeface="Arial"/>
                <a:cs typeface="Arial"/>
              </a:rPr>
              <a:t>b</a:t>
            </a:r>
            <a:r>
              <a:rPr dirty="0" smtClean="0" baseline="2070" sz="2100" spc="0">
                <a:solidFill>
                  <a:srgbClr val="A46DA3"/>
                </a:solidFill>
                <a:latin typeface="Arial"/>
                <a:cs typeface="Arial"/>
              </a:rPr>
              <a:t>l</a:t>
            </a:r>
            <a:r>
              <a:rPr dirty="0" smtClean="0" baseline="2070" sz="2100" spc="0">
                <a:solidFill>
                  <a:srgbClr val="780F79"/>
                </a:solidFill>
                <a:latin typeface="Arial"/>
                <a:cs typeface="Arial"/>
              </a:rPr>
              <a:t>i</a:t>
            </a:r>
            <a:r>
              <a:rPr dirty="0" smtClean="0" baseline="2070" sz="2100" spc="0">
                <a:solidFill>
                  <a:srgbClr val="66576A"/>
                </a:solidFill>
                <a:latin typeface="Arial"/>
                <a:cs typeface="Arial"/>
              </a:rPr>
              <a:t>s</a:t>
            </a:r>
            <a:r>
              <a:rPr dirty="0" smtClean="0" baseline="2070" sz="2100" spc="0">
                <a:solidFill>
                  <a:srgbClr val="794C7E"/>
                </a:solidFill>
                <a:latin typeface="Arial"/>
                <a:cs typeface="Arial"/>
              </a:rPr>
              <a:t>h</a:t>
            </a:r>
            <a:r>
              <a:rPr dirty="0" smtClean="0" baseline="2070" sz="2100" spc="150">
                <a:solidFill>
                  <a:srgbClr val="794C7E"/>
                </a:solidFill>
                <a:latin typeface="Arial"/>
                <a:cs typeface="Arial"/>
              </a:rPr>
              <a:t> </a:t>
            </a:r>
            <a:r>
              <a:rPr dirty="0" smtClean="0" baseline="2070" sz="2100" spc="0">
                <a:solidFill>
                  <a:srgbClr val="66576A"/>
                </a:solidFill>
                <a:latin typeface="Arial"/>
                <a:cs typeface="Arial"/>
              </a:rPr>
              <a:t>s</a:t>
            </a:r>
            <a:r>
              <a:rPr dirty="0" smtClean="0" baseline="2070" sz="2100" spc="0">
                <a:solidFill>
                  <a:srgbClr val="66576A"/>
                </a:solidFill>
                <a:latin typeface="Arial"/>
                <a:cs typeface="Arial"/>
              </a:rPr>
              <a:t>e</a:t>
            </a:r>
            <a:r>
              <a:rPr dirty="0" smtClean="0" baseline="2070" sz="2100" spc="0">
                <a:solidFill>
                  <a:srgbClr val="66576A"/>
                </a:solidFill>
                <a:latin typeface="Arial"/>
                <a:cs typeface="Arial"/>
              </a:rPr>
              <a:t>s</a:t>
            </a:r>
            <a:r>
              <a:rPr dirty="0" smtClean="0" baseline="2070" sz="2100" spc="0">
                <a:solidFill>
                  <a:srgbClr val="77667B"/>
                </a:solidFill>
                <a:latin typeface="Arial"/>
                <a:cs typeface="Arial"/>
              </a:rPr>
              <a:t>s</a:t>
            </a:r>
            <a:r>
              <a:rPr dirty="0" smtClean="0" baseline="2070" sz="2100" spc="0">
                <a:solidFill>
                  <a:srgbClr val="780F79"/>
                </a:solidFill>
                <a:latin typeface="Arial"/>
                <a:cs typeface="Arial"/>
              </a:rPr>
              <a:t>i</a:t>
            </a:r>
            <a:r>
              <a:rPr dirty="0" smtClean="0" baseline="2070" sz="2100" spc="0">
                <a:solidFill>
                  <a:srgbClr val="77667B"/>
                </a:solidFill>
                <a:latin typeface="Arial"/>
                <a:cs typeface="Arial"/>
              </a:rPr>
              <a:t>o</a:t>
            </a:r>
            <a:r>
              <a:rPr dirty="0" smtClean="0" baseline="2070" sz="2100" spc="0">
                <a:solidFill>
                  <a:srgbClr val="8A5E90"/>
                </a:solidFill>
                <a:latin typeface="Arial"/>
                <a:cs typeface="Arial"/>
              </a:rPr>
              <a:t>n</a:t>
            </a:r>
            <a:r>
              <a:rPr dirty="0" smtClean="0" baseline="2070" sz="2100" spc="0">
                <a:solidFill>
                  <a:srgbClr val="66576A"/>
                </a:solidFill>
                <a:latin typeface="Arial"/>
                <a:cs typeface="Arial"/>
              </a:rPr>
              <a:t>s</a:t>
            </a:r>
            <a:r>
              <a:rPr dirty="0" smtClean="0" baseline="2070" sz="2100" spc="0">
                <a:solidFill>
                  <a:srgbClr val="66576A"/>
                </a:solidFill>
                <a:latin typeface="Arial"/>
                <a:cs typeface="Arial"/>
              </a:rPr>
              <a:t> </a:t>
            </a:r>
            <a:r>
              <a:rPr dirty="0" smtClean="0" baseline="2070" sz="2100" spc="317">
                <a:solidFill>
                  <a:srgbClr val="66576A"/>
                </a:solidFill>
                <a:latin typeface="Arial"/>
                <a:cs typeface="Arial"/>
              </a:rPr>
              <a:t> </a:t>
            </a:r>
            <a:r>
              <a:rPr dirty="0" smtClean="0" baseline="2070" sz="2100" spc="0">
                <a:solidFill>
                  <a:srgbClr val="66576A"/>
                </a:solidFill>
                <a:latin typeface="Arial"/>
                <a:cs typeface="Arial"/>
              </a:rPr>
              <a:t>fo</a:t>
            </a:r>
            <a:r>
              <a:rPr dirty="0" smtClean="0" baseline="2070" sz="2100" spc="0">
                <a:solidFill>
                  <a:srgbClr val="8A5E90"/>
                </a:solidFill>
                <a:latin typeface="Arial"/>
                <a:cs typeface="Arial"/>
              </a:rPr>
              <a:t>r</a:t>
            </a:r>
            <a:endParaRPr sz="140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892393" y="1306139"/>
            <a:ext cx="701921" cy="19938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495"/>
              </a:lnSpc>
              <a:spcBef>
                <a:spcPts val="74"/>
              </a:spcBef>
            </a:pPr>
            <a:r>
              <a:rPr dirty="0" smtClean="0" sz="1350">
                <a:solidFill>
                  <a:srgbClr val="2E5B62"/>
                </a:solidFill>
                <a:latin typeface="Arial"/>
                <a:cs typeface="Arial"/>
              </a:rPr>
              <a:t>.</a:t>
            </a:r>
            <a:r>
              <a:rPr dirty="0" smtClean="0" sz="1350">
                <a:solidFill>
                  <a:srgbClr val="5D1C62"/>
                </a:solidFill>
                <a:latin typeface="Arial"/>
                <a:cs typeface="Arial"/>
              </a:rPr>
              <a:t>L</a:t>
            </a:r>
            <a:r>
              <a:rPr dirty="0" smtClean="0" sz="1350">
                <a:solidFill>
                  <a:srgbClr val="77667B"/>
                </a:solidFill>
                <a:latin typeface="Arial"/>
                <a:cs typeface="Arial"/>
              </a:rPr>
              <a:t>O</a:t>
            </a:r>
            <a:r>
              <a:rPr dirty="0" smtClean="0" sz="1350">
                <a:solidFill>
                  <a:srgbClr val="66576A"/>
                </a:solidFill>
                <a:latin typeface="Arial"/>
                <a:cs typeface="Arial"/>
              </a:rPr>
              <a:t>G</a:t>
            </a:r>
            <a:r>
              <a:rPr dirty="0" smtClean="0" sz="1350" spc="-264">
                <a:solidFill>
                  <a:srgbClr val="66576A"/>
                </a:solidFill>
                <a:latin typeface="Arial"/>
                <a:cs typeface="Arial"/>
              </a:rPr>
              <a:t> </a:t>
            </a:r>
            <a:r>
              <a:rPr dirty="0" smtClean="0" sz="1350" spc="0">
                <a:solidFill>
                  <a:srgbClr val="66576A"/>
                </a:solidFill>
                <a:latin typeface="Arial"/>
                <a:cs typeface="Arial"/>
              </a:rPr>
              <a:t>O</a:t>
            </a:r>
            <a:r>
              <a:rPr dirty="0" smtClean="0" sz="1350" spc="0">
                <a:solidFill>
                  <a:srgbClr val="77667B"/>
                </a:solidFill>
                <a:latin typeface="Arial"/>
                <a:cs typeface="Arial"/>
              </a:rPr>
              <a:t>N</a:t>
            </a:r>
            <a:endParaRPr sz="135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2475170" y="1791121"/>
            <a:ext cx="6893175" cy="70566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5"/>
              </a:lnSpc>
              <a:spcBef>
                <a:spcPts val="77"/>
              </a:spcBef>
            </a:pPr>
            <a:r>
              <a:rPr dirty="0" smtClean="0" sz="1400" spc="0">
                <a:solidFill>
                  <a:srgbClr val="794C7E"/>
                </a:solidFill>
                <a:latin typeface="Arial"/>
                <a:cs typeface="Arial"/>
              </a:rPr>
              <a:t>T</a:t>
            </a:r>
            <a:r>
              <a:rPr dirty="0" smtClean="0" sz="1400" spc="0">
                <a:solidFill>
                  <a:srgbClr val="794C7E"/>
                </a:solidFill>
                <a:latin typeface="Arial"/>
                <a:cs typeface="Arial"/>
              </a:rPr>
              <a:t>h</a:t>
            </a:r>
            <a:r>
              <a:rPr dirty="0" smtClean="0" sz="1400" spc="0">
                <a:solidFill>
                  <a:srgbClr val="B3829D"/>
                </a:solidFill>
                <a:latin typeface="Arial"/>
                <a:cs typeface="Arial"/>
              </a:rPr>
              <a:t>i</a:t>
            </a:r>
            <a:r>
              <a:rPr dirty="0" smtClean="0" sz="1400" spc="0">
                <a:solidFill>
                  <a:srgbClr val="66576A"/>
                </a:solidFill>
                <a:latin typeface="Arial"/>
                <a:cs typeface="Arial"/>
              </a:rPr>
              <a:t>s</a:t>
            </a:r>
            <a:r>
              <a:rPr dirty="0" smtClean="0" sz="1400" spc="0">
                <a:solidFill>
                  <a:srgbClr val="66576A"/>
                </a:solidFill>
                <a:latin typeface="Arial"/>
                <a:cs typeface="Arial"/>
              </a:rPr>
              <a:t> </a:t>
            </a:r>
            <a:r>
              <a:rPr dirty="0" smtClean="0" sz="1400" spc="83">
                <a:solidFill>
                  <a:srgbClr val="66576A"/>
                </a:solidFill>
                <a:latin typeface="Arial"/>
                <a:cs typeface="Arial"/>
              </a:rPr>
              <a:t> </a:t>
            </a:r>
            <a:r>
              <a:rPr dirty="0" smtClean="0" sz="1400" spc="0">
                <a:solidFill>
                  <a:srgbClr val="66576A"/>
                </a:solidFill>
                <a:latin typeface="Arial"/>
                <a:cs typeface="Arial"/>
              </a:rPr>
              <a:t>s</a:t>
            </a:r>
            <a:r>
              <a:rPr dirty="0" smtClean="0" sz="1400" spc="0">
                <a:solidFill>
                  <a:srgbClr val="794C7E"/>
                </a:solidFill>
                <a:latin typeface="Arial"/>
                <a:cs typeface="Arial"/>
              </a:rPr>
              <a:t>u</a:t>
            </a:r>
            <a:r>
              <a:rPr dirty="0" smtClean="0" sz="1400" spc="0">
                <a:solidFill>
                  <a:srgbClr val="794C7E"/>
                </a:solidFill>
                <a:latin typeface="Arial"/>
                <a:cs typeface="Arial"/>
              </a:rPr>
              <a:t>p</a:t>
            </a:r>
            <a:r>
              <a:rPr dirty="0" smtClean="0" sz="1400" spc="0">
                <a:solidFill>
                  <a:srgbClr val="77667B"/>
                </a:solidFill>
                <a:latin typeface="Arial"/>
                <a:cs typeface="Arial"/>
              </a:rPr>
              <a:t>p</a:t>
            </a:r>
            <a:r>
              <a:rPr dirty="0" smtClean="0" sz="1400" spc="0">
                <a:solidFill>
                  <a:srgbClr val="77667B"/>
                </a:solidFill>
                <a:latin typeface="Arial"/>
                <a:cs typeface="Arial"/>
              </a:rPr>
              <a:t>o</a:t>
            </a:r>
            <a:r>
              <a:rPr dirty="0" smtClean="0" sz="1400" spc="0">
                <a:solidFill>
                  <a:srgbClr val="5D1C62"/>
                </a:solidFill>
                <a:latin typeface="Arial"/>
                <a:cs typeface="Arial"/>
              </a:rPr>
              <a:t>r</a:t>
            </a:r>
            <a:r>
              <a:rPr dirty="0" smtClean="0" sz="1400" spc="0">
                <a:solidFill>
                  <a:srgbClr val="77667B"/>
                </a:solidFill>
                <a:latin typeface="Arial"/>
                <a:cs typeface="Arial"/>
              </a:rPr>
              <a:t>t</a:t>
            </a:r>
            <a:r>
              <a:rPr dirty="0" smtClean="0" sz="1400" spc="184">
                <a:solidFill>
                  <a:srgbClr val="77667B"/>
                </a:solidFill>
                <a:latin typeface="Arial"/>
                <a:cs typeface="Arial"/>
              </a:rPr>
              <a:t> </a:t>
            </a:r>
            <a:r>
              <a:rPr dirty="0" smtClean="0" sz="1400" spc="0">
                <a:solidFill>
                  <a:srgbClr val="77667B"/>
                </a:solidFill>
                <a:latin typeface="Arial"/>
                <a:cs typeface="Arial"/>
              </a:rPr>
              <a:t>c</a:t>
            </a:r>
            <a:r>
              <a:rPr dirty="0" smtClean="0" sz="1400" spc="0">
                <a:solidFill>
                  <a:srgbClr val="77667B"/>
                </a:solidFill>
                <a:latin typeface="Arial"/>
                <a:cs typeface="Arial"/>
              </a:rPr>
              <a:t>o</a:t>
            </a:r>
            <a:r>
              <a:rPr dirty="0" smtClean="0" sz="1400" spc="0">
                <a:solidFill>
                  <a:srgbClr val="794C7E"/>
                </a:solidFill>
                <a:latin typeface="Arial"/>
                <a:cs typeface="Arial"/>
              </a:rPr>
              <a:t>m</a:t>
            </a:r>
            <a:r>
              <a:rPr dirty="0" smtClean="0" sz="1400" spc="0">
                <a:solidFill>
                  <a:srgbClr val="794C7E"/>
                </a:solidFill>
                <a:latin typeface="Arial"/>
                <a:cs typeface="Arial"/>
              </a:rPr>
              <a:t>m</a:t>
            </a:r>
            <a:r>
              <a:rPr dirty="0" smtClean="0" sz="1400" spc="0">
                <a:solidFill>
                  <a:srgbClr val="66576A"/>
                </a:solidFill>
                <a:latin typeface="Arial"/>
                <a:cs typeface="Arial"/>
              </a:rPr>
              <a:t>a</a:t>
            </a:r>
            <a:r>
              <a:rPr dirty="0" smtClean="0" sz="1400" spc="0">
                <a:solidFill>
                  <a:srgbClr val="794C7E"/>
                </a:solidFill>
                <a:latin typeface="Arial"/>
                <a:cs typeface="Arial"/>
              </a:rPr>
              <a:t>n</a:t>
            </a:r>
            <a:r>
              <a:rPr dirty="0" smtClean="0" sz="1400" spc="0">
                <a:solidFill>
                  <a:srgbClr val="77667B"/>
                </a:solidFill>
                <a:latin typeface="Arial"/>
                <a:cs typeface="Arial"/>
              </a:rPr>
              <a:t>d</a:t>
            </a:r>
            <a:r>
              <a:rPr dirty="0" smtClean="0" sz="1400" spc="0">
                <a:solidFill>
                  <a:srgbClr val="77667B"/>
                </a:solidFill>
                <a:latin typeface="Arial"/>
                <a:cs typeface="Arial"/>
              </a:rPr>
              <a:t> </a:t>
            </a:r>
            <a:r>
              <a:rPr dirty="0" smtClean="0" sz="1400" spc="261">
                <a:solidFill>
                  <a:srgbClr val="77667B"/>
                </a:solidFill>
                <a:latin typeface="Arial"/>
                <a:cs typeface="Arial"/>
              </a:rPr>
              <a:t> </a:t>
            </a:r>
            <a:r>
              <a:rPr dirty="0" smtClean="0" sz="1400" spc="0">
                <a:solidFill>
                  <a:srgbClr val="794C7E"/>
                </a:solidFill>
                <a:latin typeface="Arial"/>
                <a:cs typeface="Arial"/>
              </a:rPr>
              <a:t>n</a:t>
            </a:r>
            <a:r>
              <a:rPr dirty="0" smtClean="0" sz="1400" spc="0">
                <a:solidFill>
                  <a:srgbClr val="66576A"/>
                </a:solidFill>
                <a:latin typeface="Arial"/>
                <a:cs typeface="Arial"/>
              </a:rPr>
              <a:t>a</a:t>
            </a:r>
            <a:r>
              <a:rPr dirty="0" smtClean="0" sz="1400" spc="0">
                <a:solidFill>
                  <a:srgbClr val="794C7E"/>
                </a:solidFill>
                <a:latin typeface="Arial"/>
                <a:cs typeface="Arial"/>
              </a:rPr>
              <a:t>m</a:t>
            </a:r>
            <a:r>
              <a:rPr dirty="0" smtClean="0" sz="1400" spc="0">
                <a:solidFill>
                  <a:srgbClr val="66576A"/>
                </a:solidFill>
                <a:latin typeface="Arial"/>
                <a:cs typeface="Arial"/>
              </a:rPr>
              <a:t>e</a:t>
            </a:r>
            <a:r>
              <a:rPr dirty="0" smtClean="0" sz="1400" spc="0">
                <a:solidFill>
                  <a:srgbClr val="66576A"/>
                </a:solidFill>
                <a:latin typeface="Arial"/>
                <a:cs typeface="Arial"/>
              </a:rPr>
              <a:t>s</a:t>
            </a:r>
            <a:r>
              <a:rPr dirty="0" smtClean="0" sz="1400" spc="0">
                <a:solidFill>
                  <a:srgbClr val="66576A"/>
                </a:solidFill>
                <a:latin typeface="Arial"/>
                <a:cs typeface="Arial"/>
              </a:rPr>
              <a:t> </a:t>
            </a:r>
            <a:r>
              <a:rPr dirty="0" smtClean="0" sz="1400" spc="97">
                <a:solidFill>
                  <a:srgbClr val="66576A"/>
                </a:solidFill>
                <a:latin typeface="Arial"/>
                <a:cs typeface="Arial"/>
              </a:rPr>
              <a:t> </a:t>
            </a:r>
            <a:r>
              <a:rPr dirty="0" smtClean="0" sz="1400" spc="0">
                <a:solidFill>
                  <a:srgbClr val="5B3D5F"/>
                </a:solidFill>
                <a:latin typeface="Arial"/>
                <a:cs typeface="Arial"/>
              </a:rPr>
              <a:t>t</a:t>
            </a:r>
            <a:r>
              <a:rPr dirty="0" smtClean="0" sz="1400" spc="0">
                <a:solidFill>
                  <a:srgbClr val="794C7E"/>
                </a:solidFill>
                <a:latin typeface="Arial"/>
                <a:cs typeface="Arial"/>
              </a:rPr>
              <a:t>h</a:t>
            </a:r>
            <a:r>
              <a:rPr dirty="0" smtClean="0" sz="1400" spc="0">
                <a:solidFill>
                  <a:srgbClr val="66576A"/>
                </a:solidFill>
                <a:latin typeface="Arial"/>
                <a:cs typeface="Arial"/>
              </a:rPr>
              <a:t>e</a:t>
            </a:r>
            <a:r>
              <a:rPr dirty="0" smtClean="0" sz="1400" spc="257">
                <a:solidFill>
                  <a:srgbClr val="66576A"/>
                </a:solidFill>
                <a:latin typeface="Arial"/>
                <a:cs typeface="Arial"/>
              </a:rPr>
              <a:t> </a:t>
            </a:r>
            <a:r>
              <a:rPr dirty="0" smtClean="0" sz="1400" spc="0">
                <a:solidFill>
                  <a:srgbClr val="794C7E"/>
                </a:solidFill>
                <a:latin typeface="Arial"/>
                <a:cs typeface="Arial"/>
              </a:rPr>
              <a:t>n</a:t>
            </a:r>
            <a:r>
              <a:rPr dirty="0" smtClean="0" sz="1400" spc="0">
                <a:solidFill>
                  <a:srgbClr val="66576A"/>
                </a:solidFill>
                <a:latin typeface="Arial"/>
                <a:cs typeface="Arial"/>
              </a:rPr>
              <a:t>a</a:t>
            </a:r>
            <a:r>
              <a:rPr dirty="0" smtClean="0" sz="1400" spc="0">
                <a:solidFill>
                  <a:srgbClr val="794C7E"/>
                </a:solidFill>
                <a:latin typeface="Arial"/>
                <a:cs typeface="Arial"/>
              </a:rPr>
              <a:t>m</a:t>
            </a:r>
            <a:r>
              <a:rPr dirty="0" smtClean="0" sz="1400" spc="0">
                <a:solidFill>
                  <a:srgbClr val="66576A"/>
                </a:solidFill>
                <a:latin typeface="Arial"/>
                <a:cs typeface="Arial"/>
              </a:rPr>
              <a:t>e</a:t>
            </a:r>
            <a:r>
              <a:rPr dirty="0" smtClean="0" sz="1400" spc="366">
                <a:solidFill>
                  <a:srgbClr val="66576A"/>
                </a:solidFill>
                <a:latin typeface="Arial"/>
                <a:cs typeface="Arial"/>
              </a:rPr>
              <a:t> </a:t>
            </a:r>
            <a:r>
              <a:rPr dirty="0" smtClean="0" sz="1400" spc="0">
                <a:solidFill>
                  <a:srgbClr val="77667B"/>
                </a:solidFill>
                <a:latin typeface="Arial"/>
                <a:cs typeface="Arial"/>
              </a:rPr>
              <a:t>o</a:t>
            </a:r>
            <a:r>
              <a:rPr dirty="0" smtClean="0" sz="1400" spc="0">
                <a:solidFill>
                  <a:srgbClr val="5B3D5F"/>
                </a:solidFill>
                <a:latin typeface="Arial"/>
                <a:cs typeface="Arial"/>
              </a:rPr>
              <a:t>f</a:t>
            </a:r>
            <a:r>
              <a:rPr dirty="0" smtClean="0" sz="1400" spc="184">
                <a:solidFill>
                  <a:srgbClr val="5B3D5F"/>
                </a:solidFill>
                <a:latin typeface="Arial"/>
                <a:cs typeface="Arial"/>
              </a:rPr>
              <a:t> </a:t>
            </a:r>
            <a:r>
              <a:rPr dirty="0" smtClean="0" sz="1400" spc="0">
                <a:solidFill>
                  <a:srgbClr val="794C7E"/>
                </a:solidFill>
                <a:latin typeface="Arial"/>
                <a:cs typeface="Arial"/>
              </a:rPr>
              <a:t>th</a:t>
            </a:r>
            <a:r>
              <a:rPr dirty="0" smtClean="0" sz="1400" spc="0">
                <a:solidFill>
                  <a:srgbClr val="66576A"/>
                </a:solidFill>
                <a:latin typeface="Arial"/>
                <a:cs typeface="Arial"/>
              </a:rPr>
              <a:t>e</a:t>
            </a:r>
            <a:r>
              <a:rPr dirty="0" smtClean="0" sz="1400" spc="0">
                <a:solidFill>
                  <a:srgbClr val="66576A"/>
                </a:solidFill>
                <a:latin typeface="Arial"/>
                <a:cs typeface="Arial"/>
              </a:rPr>
              <a:t> </a:t>
            </a:r>
            <a:r>
              <a:rPr dirty="0" smtClean="0" sz="1400" spc="103">
                <a:solidFill>
                  <a:srgbClr val="66576A"/>
                </a:solidFill>
                <a:latin typeface="Arial"/>
                <a:cs typeface="Arial"/>
              </a:rPr>
              <a:t> </a:t>
            </a:r>
            <a:r>
              <a:rPr dirty="0" smtClean="0" sz="1400" spc="0">
                <a:solidFill>
                  <a:srgbClr val="7B4D5F"/>
                </a:solidFill>
                <a:latin typeface="Arial"/>
                <a:cs typeface="Arial"/>
              </a:rPr>
              <a:t>R</a:t>
            </a:r>
            <a:r>
              <a:rPr dirty="0" smtClean="0" sz="1400" spc="0">
                <a:solidFill>
                  <a:srgbClr val="66576A"/>
                </a:solidFill>
                <a:latin typeface="Arial"/>
                <a:cs typeface="Arial"/>
              </a:rPr>
              <a:t>e</a:t>
            </a:r>
            <a:r>
              <a:rPr dirty="0" smtClean="0" sz="1400" spc="0">
                <a:solidFill>
                  <a:srgbClr val="66576A"/>
                </a:solidFill>
                <a:latin typeface="Arial"/>
                <a:cs typeface="Arial"/>
              </a:rPr>
              <a:t>s</a:t>
            </a:r>
            <a:r>
              <a:rPr dirty="0" smtClean="0" sz="1400" spc="0">
                <a:solidFill>
                  <a:srgbClr val="5B3D5F"/>
                </a:solidFill>
                <a:latin typeface="Arial"/>
                <a:cs typeface="Arial"/>
              </a:rPr>
              <a:t>t</a:t>
            </a:r>
            <a:r>
              <a:rPr dirty="0" smtClean="0" sz="1400" spc="0">
                <a:solidFill>
                  <a:srgbClr val="66576A"/>
                </a:solidFill>
                <a:latin typeface="Arial"/>
                <a:cs typeface="Arial"/>
              </a:rPr>
              <a:t>a</a:t>
            </a:r>
            <a:r>
              <a:rPr dirty="0" smtClean="0" sz="1400" spc="0">
                <a:solidFill>
                  <a:srgbClr val="8A5E90"/>
                </a:solidFill>
                <a:latin typeface="Arial"/>
                <a:cs typeface="Arial"/>
              </a:rPr>
              <a:t>r</a:t>
            </a:r>
            <a:r>
              <a:rPr dirty="0" smtClean="0" sz="1400" spc="0">
                <a:solidFill>
                  <a:srgbClr val="5B3D5F"/>
                </a:solidFill>
                <a:latin typeface="Arial"/>
                <a:cs typeface="Arial"/>
              </a:rPr>
              <a:t>t</a:t>
            </a:r>
            <a:r>
              <a:rPr dirty="0" smtClean="0" sz="1400" spc="0">
                <a:solidFill>
                  <a:srgbClr val="5B3D5F"/>
                </a:solidFill>
                <a:latin typeface="Arial"/>
                <a:cs typeface="Arial"/>
              </a:rPr>
              <a:t> </a:t>
            </a:r>
            <a:r>
              <a:rPr dirty="0" smtClean="0" sz="1400" spc="-134">
                <a:solidFill>
                  <a:srgbClr val="5B3D5F"/>
                </a:solidFill>
                <a:latin typeface="Arial"/>
                <a:cs typeface="Arial"/>
              </a:rPr>
              <a:t> </a:t>
            </a:r>
            <a:r>
              <a:rPr dirty="0" smtClean="0" sz="1400" spc="0">
                <a:solidFill>
                  <a:srgbClr val="794C7E"/>
                </a:solidFill>
                <a:latin typeface="Arial"/>
                <a:cs typeface="Arial"/>
              </a:rPr>
              <a:t>L</a:t>
            </a:r>
            <a:r>
              <a:rPr dirty="0" smtClean="0" sz="1400" spc="0">
                <a:solidFill>
                  <a:srgbClr val="77667B"/>
                </a:solidFill>
                <a:latin typeface="Arial"/>
                <a:cs typeface="Arial"/>
              </a:rPr>
              <a:t>o</a:t>
            </a:r>
            <a:r>
              <a:rPr dirty="0" smtClean="0" sz="1400" spc="0">
                <a:solidFill>
                  <a:srgbClr val="66576A"/>
                </a:solidFill>
                <a:latin typeface="Arial"/>
                <a:cs typeface="Arial"/>
              </a:rPr>
              <a:t>g</a:t>
            </a:r>
            <a:r>
              <a:rPr dirty="0" smtClean="0" sz="1400" spc="316">
                <a:solidFill>
                  <a:srgbClr val="66576A"/>
                </a:solidFill>
                <a:latin typeface="Arial"/>
                <a:cs typeface="Arial"/>
              </a:rPr>
              <a:t> </a:t>
            </a:r>
            <a:r>
              <a:rPr dirty="0" smtClean="0" sz="1400" spc="0">
                <a:solidFill>
                  <a:srgbClr val="66576A"/>
                </a:solidFill>
                <a:latin typeface="Arial"/>
                <a:cs typeface="Arial"/>
              </a:rPr>
              <a:t>t</a:t>
            </a:r>
            <a:r>
              <a:rPr dirty="0" smtClean="0" sz="1400" spc="0">
                <a:solidFill>
                  <a:srgbClr val="794C7E"/>
                </a:solidFill>
                <a:latin typeface="Arial"/>
                <a:cs typeface="Arial"/>
              </a:rPr>
              <a:t>h</a:t>
            </a:r>
            <a:r>
              <a:rPr dirty="0" smtClean="0" sz="1400" spc="0">
                <a:solidFill>
                  <a:srgbClr val="66576A"/>
                </a:solidFill>
                <a:latin typeface="Arial"/>
                <a:cs typeface="Arial"/>
              </a:rPr>
              <a:t>a</a:t>
            </a:r>
            <a:r>
              <a:rPr dirty="0" smtClean="0" sz="1400" spc="0">
                <a:solidFill>
                  <a:srgbClr val="5B3D5F"/>
                </a:solidFill>
                <a:latin typeface="Arial"/>
                <a:cs typeface="Arial"/>
              </a:rPr>
              <a:t>t</a:t>
            </a:r>
            <a:r>
              <a:rPr dirty="0" smtClean="0" sz="1400" spc="0">
                <a:solidFill>
                  <a:srgbClr val="5B3D5F"/>
                </a:solidFill>
                <a:latin typeface="Arial"/>
                <a:cs typeface="Arial"/>
              </a:rPr>
              <a:t> </a:t>
            </a:r>
            <a:r>
              <a:rPr dirty="0" smtClean="0" sz="1400" spc="-134">
                <a:solidFill>
                  <a:srgbClr val="5B3D5F"/>
                </a:solidFill>
                <a:latin typeface="Arial"/>
                <a:cs typeface="Arial"/>
              </a:rPr>
              <a:t> </a:t>
            </a:r>
            <a:r>
              <a:rPr dirty="0" smtClean="0" sz="1400" spc="0">
                <a:solidFill>
                  <a:srgbClr val="77667B"/>
                </a:solidFill>
                <a:latin typeface="Arial"/>
                <a:cs typeface="Arial"/>
              </a:rPr>
              <a:t>w</a:t>
            </a:r>
            <a:r>
              <a:rPr dirty="0" smtClean="0" sz="1400" spc="0">
                <a:solidFill>
                  <a:srgbClr val="892E85"/>
                </a:solidFill>
                <a:latin typeface="Arial"/>
                <a:cs typeface="Arial"/>
              </a:rPr>
              <a:t>il</a:t>
            </a:r>
            <a:r>
              <a:rPr dirty="0" smtClean="0" sz="1400" spc="0">
                <a:solidFill>
                  <a:srgbClr val="A46DA3"/>
                </a:solidFill>
                <a:latin typeface="Arial"/>
                <a:cs typeface="Arial"/>
              </a:rPr>
              <a:t>l</a:t>
            </a:r>
            <a:r>
              <a:rPr dirty="0" smtClean="0" sz="1400" spc="255">
                <a:solidFill>
                  <a:srgbClr val="A46DA3"/>
                </a:solidFill>
                <a:latin typeface="Arial"/>
                <a:cs typeface="Arial"/>
              </a:rPr>
              <a:t> </a:t>
            </a:r>
            <a:r>
              <a:rPr dirty="0" smtClean="0" sz="1400" spc="0">
                <a:solidFill>
                  <a:srgbClr val="77667B"/>
                </a:solidFill>
                <a:latin typeface="Arial"/>
                <a:cs typeface="Arial"/>
              </a:rPr>
              <a:t>b</a:t>
            </a:r>
            <a:r>
              <a:rPr dirty="0" smtClean="0" sz="1400" spc="0">
                <a:solidFill>
                  <a:srgbClr val="66576A"/>
                </a:solidFill>
                <a:latin typeface="Arial"/>
                <a:cs typeface="Arial"/>
              </a:rPr>
              <a:t>e</a:t>
            </a:r>
            <a:r>
              <a:rPr dirty="0" smtClean="0" sz="1400" spc="312">
                <a:solidFill>
                  <a:srgbClr val="66576A"/>
                </a:solidFill>
                <a:latin typeface="Arial"/>
                <a:cs typeface="Arial"/>
              </a:rPr>
              <a:t> </a:t>
            </a:r>
            <a:r>
              <a:rPr dirty="0" smtClean="0" sz="1400" spc="0">
                <a:solidFill>
                  <a:srgbClr val="794C7E"/>
                </a:solidFill>
                <a:latin typeface="Arial"/>
                <a:cs typeface="Arial"/>
              </a:rPr>
              <a:t>u</a:t>
            </a:r>
            <a:r>
              <a:rPr dirty="0" smtClean="0" sz="1400" spc="0">
                <a:solidFill>
                  <a:srgbClr val="77667B"/>
                </a:solidFill>
                <a:latin typeface="Arial"/>
                <a:cs typeface="Arial"/>
              </a:rPr>
              <a:t>s</a:t>
            </a:r>
            <a:r>
              <a:rPr dirty="0" smtClean="0" sz="1400" spc="0">
                <a:solidFill>
                  <a:srgbClr val="66576A"/>
                </a:solidFill>
                <a:latin typeface="Arial"/>
                <a:cs typeface="Arial"/>
              </a:rPr>
              <a:t>e</a:t>
            </a:r>
            <a:r>
              <a:rPr dirty="0" smtClean="0" sz="1400" spc="0">
                <a:solidFill>
                  <a:srgbClr val="794C7E"/>
                </a:solidFill>
                <a:latin typeface="Arial"/>
                <a:cs typeface="Arial"/>
              </a:rPr>
              <a:t>d</a:t>
            </a:r>
            <a:endParaRPr sz="1400">
              <a:latin typeface="Arial"/>
              <a:cs typeface="Arial"/>
            </a:endParaRPr>
          </a:p>
          <a:p>
            <a:pPr marL="26344" marR="27241">
              <a:lnSpc>
                <a:spcPct val="95825"/>
              </a:lnSpc>
              <a:spcBef>
                <a:spcPts val="152"/>
              </a:spcBef>
            </a:pPr>
            <a:r>
              <a:rPr dirty="0" smtClean="0" sz="1500">
                <a:solidFill>
                  <a:srgbClr val="794C7E"/>
                </a:solidFill>
                <a:latin typeface="Arial"/>
                <a:cs typeface="Arial"/>
              </a:rPr>
              <a:t>f</a:t>
            </a:r>
            <a:r>
              <a:rPr dirty="0" smtClean="0" sz="1500">
                <a:solidFill>
                  <a:srgbClr val="77667B"/>
                </a:solidFill>
                <a:latin typeface="Arial"/>
                <a:cs typeface="Arial"/>
              </a:rPr>
              <a:t>o</a:t>
            </a:r>
            <a:r>
              <a:rPr dirty="0" smtClean="0" sz="1500">
                <a:solidFill>
                  <a:srgbClr val="8A5E90"/>
                </a:solidFill>
                <a:latin typeface="Arial"/>
                <a:cs typeface="Arial"/>
              </a:rPr>
              <a:t>r</a:t>
            </a:r>
            <a:r>
              <a:rPr dirty="0" smtClean="0" sz="1500" spc="119">
                <a:solidFill>
                  <a:srgbClr val="8A5E90"/>
                </a:solidFill>
                <a:latin typeface="Arial"/>
                <a:cs typeface="Arial"/>
              </a:rPr>
              <a:t> </a:t>
            </a:r>
            <a:r>
              <a:rPr dirty="0" smtClean="0" sz="1500" spc="0">
                <a:solidFill>
                  <a:srgbClr val="66576A"/>
                </a:solidFill>
                <a:latin typeface="Arial"/>
                <a:cs typeface="Arial"/>
              </a:rPr>
              <a:t>s</a:t>
            </a:r>
            <a:r>
              <a:rPr dirty="0" smtClean="0" sz="1500" spc="0">
                <a:solidFill>
                  <a:srgbClr val="5B3D5F"/>
                </a:solidFill>
                <a:latin typeface="Arial"/>
                <a:cs typeface="Arial"/>
              </a:rPr>
              <a:t>t</a:t>
            </a:r>
            <a:r>
              <a:rPr dirty="0" smtClean="0" sz="1500" spc="0">
                <a:solidFill>
                  <a:srgbClr val="77667B"/>
                </a:solidFill>
                <a:latin typeface="Arial"/>
                <a:cs typeface="Arial"/>
              </a:rPr>
              <a:t>o</a:t>
            </a:r>
            <a:r>
              <a:rPr dirty="0" smtClean="0" sz="1500" spc="0">
                <a:solidFill>
                  <a:srgbClr val="8A5E90"/>
                </a:solidFill>
                <a:latin typeface="Arial"/>
                <a:cs typeface="Arial"/>
              </a:rPr>
              <a:t>ni</a:t>
            </a:r>
            <a:r>
              <a:rPr dirty="0" smtClean="0" sz="1500" spc="0">
                <a:solidFill>
                  <a:srgbClr val="794C7E"/>
                </a:solidFill>
                <a:latin typeface="Arial"/>
                <a:cs typeface="Arial"/>
              </a:rPr>
              <a:t>n</a:t>
            </a:r>
            <a:r>
              <a:rPr dirty="0" smtClean="0" sz="1500" spc="0">
                <a:solidFill>
                  <a:srgbClr val="77667B"/>
                </a:solidFill>
                <a:latin typeface="Arial"/>
                <a:cs typeface="Arial"/>
              </a:rPr>
              <a:t>g</a:t>
            </a:r>
            <a:r>
              <a:rPr dirty="0" smtClean="0" sz="1500" spc="0">
                <a:solidFill>
                  <a:srgbClr val="77667B"/>
                </a:solidFill>
                <a:latin typeface="Arial"/>
                <a:cs typeface="Arial"/>
              </a:rPr>
              <a:t> </a:t>
            </a:r>
            <a:r>
              <a:rPr dirty="0" smtClean="0" sz="1500" spc="-184">
                <a:solidFill>
                  <a:srgbClr val="77667B"/>
                </a:solidFill>
                <a:latin typeface="Arial"/>
                <a:cs typeface="Arial"/>
              </a:rPr>
              <a:t> </a:t>
            </a:r>
            <a:r>
              <a:rPr dirty="0" smtClean="0" sz="1400" spc="0">
                <a:solidFill>
                  <a:srgbClr val="77667B"/>
                </a:solidFill>
                <a:latin typeface="Arial"/>
                <a:cs typeface="Arial"/>
              </a:rPr>
              <a:t>C</a:t>
            </a:r>
            <a:r>
              <a:rPr dirty="0" smtClean="0" sz="1400" spc="0">
                <a:solidFill>
                  <a:srgbClr val="794C7E"/>
                </a:solidFill>
                <a:latin typeface="Arial"/>
                <a:cs typeface="Arial"/>
              </a:rPr>
              <a:t>H</a:t>
            </a:r>
            <a:r>
              <a:rPr dirty="0" smtClean="0" sz="1400" spc="0">
                <a:solidFill>
                  <a:srgbClr val="66576A"/>
                </a:solidFill>
                <a:latin typeface="Arial"/>
                <a:cs typeface="Arial"/>
              </a:rPr>
              <a:t>E</a:t>
            </a:r>
            <a:r>
              <a:rPr dirty="0" smtClean="0" sz="1400" spc="0">
                <a:solidFill>
                  <a:srgbClr val="77667B"/>
                </a:solidFill>
                <a:latin typeface="Arial"/>
                <a:cs typeface="Arial"/>
              </a:rPr>
              <a:t>C</a:t>
            </a:r>
            <a:r>
              <a:rPr dirty="0" smtClean="0" sz="1400" spc="0">
                <a:solidFill>
                  <a:srgbClr val="77667B"/>
                </a:solidFill>
                <a:latin typeface="Arial"/>
                <a:cs typeface="Arial"/>
              </a:rPr>
              <a:t>K</a:t>
            </a:r>
            <a:r>
              <a:rPr dirty="0" smtClean="0" sz="1400" spc="0">
                <a:solidFill>
                  <a:srgbClr val="66576A"/>
                </a:solidFill>
                <a:latin typeface="Arial"/>
                <a:cs typeface="Arial"/>
              </a:rPr>
              <a:t>P</a:t>
            </a:r>
            <a:r>
              <a:rPr dirty="0" smtClean="0" sz="1400" spc="0">
                <a:solidFill>
                  <a:srgbClr val="77667B"/>
                </a:solidFill>
                <a:latin typeface="Arial"/>
                <a:cs typeface="Arial"/>
              </a:rPr>
              <a:t>O</a:t>
            </a:r>
            <a:r>
              <a:rPr dirty="0" smtClean="0" sz="1400" spc="0">
                <a:solidFill>
                  <a:srgbClr val="77667B"/>
                </a:solidFill>
                <a:latin typeface="Arial"/>
                <a:cs typeface="Arial"/>
              </a:rPr>
              <a:t>I</a:t>
            </a:r>
            <a:r>
              <a:rPr dirty="0" smtClean="0" sz="1400" spc="0">
                <a:solidFill>
                  <a:srgbClr val="77667B"/>
                </a:solidFill>
                <a:latin typeface="Arial"/>
                <a:cs typeface="Arial"/>
              </a:rPr>
              <a:t>NT</a:t>
            </a:r>
            <a:r>
              <a:rPr dirty="0" smtClean="0" sz="1400" spc="0">
                <a:solidFill>
                  <a:srgbClr val="77667B"/>
                </a:solidFill>
                <a:latin typeface="Arial"/>
                <a:cs typeface="Arial"/>
              </a:rPr>
              <a:t> </a:t>
            </a:r>
            <a:r>
              <a:rPr dirty="0" smtClean="0" sz="1400" spc="-94">
                <a:solidFill>
                  <a:srgbClr val="77667B"/>
                </a:solidFill>
                <a:latin typeface="Arial"/>
                <a:cs typeface="Arial"/>
              </a:rPr>
              <a:t> </a:t>
            </a:r>
            <a:r>
              <a:rPr dirty="0" smtClean="0" sz="1500" spc="0">
                <a:solidFill>
                  <a:srgbClr val="77667B"/>
                </a:solidFill>
                <a:latin typeface="Arial"/>
                <a:cs typeface="Arial"/>
              </a:rPr>
              <a:t>d</a:t>
            </a:r>
            <a:r>
              <a:rPr dirty="0" smtClean="0" sz="1500" spc="0">
                <a:solidFill>
                  <a:srgbClr val="66576A"/>
                </a:solidFill>
                <a:latin typeface="Arial"/>
                <a:cs typeface="Arial"/>
              </a:rPr>
              <a:t>a</a:t>
            </a:r>
            <a:r>
              <a:rPr dirty="0" smtClean="0" sz="1500" spc="0">
                <a:solidFill>
                  <a:srgbClr val="77667B"/>
                </a:solidFill>
                <a:latin typeface="Arial"/>
                <a:cs typeface="Arial"/>
              </a:rPr>
              <a:t>t</a:t>
            </a:r>
            <a:r>
              <a:rPr dirty="0" smtClean="0" sz="1500" spc="0">
                <a:solidFill>
                  <a:srgbClr val="66576A"/>
                </a:solidFill>
                <a:latin typeface="Arial"/>
                <a:cs typeface="Arial"/>
              </a:rPr>
              <a:t>a</a:t>
            </a:r>
            <a:r>
              <a:rPr dirty="0" smtClean="0" sz="1500" spc="0">
                <a:solidFill>
                  <a:srgbClr val="66576A"/>
                </a:solidFill>
                <a:latin typeface="Arial"/>
                <a:cs typeface="Arial"/>
              </a:rPr>
              <a:t> </a:t>
            </a:r>
            <a:r>
              <a:rPr dirty="0" smtClean="0" sz="1500" spc="-184">
                <a:solidFill>
                  <a:srgbClr val="66576A"/>
                </a:solidFill>
                <a:latin typeface="Arial"/>
                <a:cs typeface="Arial"/>
              </a:rPr>
              <a:t> </a:t>
            </a:r>
            <a:r>
              <a:rPr dirty="0" smtClean="0" sz="1500" spc="0">
                <a:solidFill>
                  <a:srgbClr val="77667B"/>
                </a:solidFill>
                <a:latin typeface="Arial"/>
                <a:cs typeface="Arial"/>
              </a:rPr>
              <a:t>p</a:t>
            </a:r>
            <a:r>
              <a:rPr dirty="0" smtClean="0" sz="1500" spc="0">
                <a:solidFill>
                  <a:srgbClr val="66576A"/>
                </a:solidFill>
                <a:latin typeface="Arial"/>
                <a:cs typeface="Arial"/>
              </a:rPr>
              <a:t>e</a:t>
            </a:r>
            <a:r>
              <a:rPr dirty="0" smtClean="0" sz="1500" spc="0">
                <a:solidFill>
                  <a:srgbClr val="5F3D86"/>
                </a:solidFill>
                <a:latin typeface="Arial"/>
                <a:cs typeface="Arial"/>
              </a:rPr>
              <a:t>r</a:t>
            </a:r>
            <a:r>
              <a:rPr dirty="0" smtClean="0" sz="1500" spc="0">
                <a:solidFill>
                  <a:srgbClr val="77667B"/>
                </a:solidFill>
                <a:latin typeface="Arial"/>
                <a:cs typeface="Arial"/>
              </a:rPr>
              <a:t>t</a:t>
            </a:r>
            <a:r>
              <a:rPr dirty="0" smtClean="0" sz="1500" spc="0">
                <a:solidFill>
                  <a:srgbClr val="66576A"/>
                </a:solidFill>
                <a:latin typeface="Arial"/>
                <a:cs typeface="Arial"/>
              </a:rPr>
              <a:t>a</a:t>
            </a:r>
            <a:r>
              <a:rPr dirty="0" smtClean="0" sz="1500" spc="0">
                <a:solidFill>
                  <a:srgbClr val="8A5E90"/>
                </a:solidFill>
                <a:latin typeface="Arial"/>
                <a:cs typeface="Arial"/>
              </a:rPr>
              <a:t>i</a:t>
            </a:r>
            <a:r>
              <a:rPr dirty="0" smtClean="0" sz="1500" spc="0">
                <a:solidFill>
                  <a:srgbClr val="794C7E"/>
                </a:solidFill>
                <a:latin typeface="Arial"/>
                <a:cs typeface="Arial"/>
              </a:rPr>
              <a:t>n</a:t>
            </a:r>
            <a:r>
              <a:rPr dirty="0" smtClean="0" sz="1500" spc="0">
                <a:solidFill>
                  <a:srgbClr val="8A5E90"/>
                </a:solidFill>
                <a:latin typeface="Arial"/>
                <a:cs typeface="Arial"/>
              </a:rPr>
              <a:t>i</a:t>
            </a:r>
            <a:r>
              <a:rPr dirty="0" smtClean="0" sz="1500" spc="0">
                <a:solidFill>
                  <a:srgbClr val="794C7E"/>
                </a:solidFill>
                <a:latin typeface="Arial"/>
                <a:cs typeface="Arial"/>
              </a:rPr>
              <a:t>n</a:t>
            </a:r>
            <a:r>
              <a:rPr dirty="0" smtClean="0" sz="1500" spc="0">
                <a:solidFill>
                  <a:srgbClr val="77667B"/>
                </a:solidFill>
                <a:latin typeface="Arial"/>
                <a:cs typeface="Arial"/>
              </a:rPr>
              <a:t>g</a:t>
            </a:r>
            <a:r>
              <a:rPr dirty="0" smtClean="0" sz="1500" spc="0">
                <a:solidFill>
                  <a:srgbClr val="77667B"/>
                </a:solidFill>
                <a:latin typeface="Arial"/>
                <a:cs typeface="Arial"/>
              </a:rPr>
              <a:t> </a:t>
            </a:r>
            <a:r>
              <a:rPr dirty="0" smtClean="0" sz="1500" spc="-184">
                <a:solidFill>
                  <a:srgbClr val="77667B"/>
                </a:solidFill>
                <a:latin typeface="Arial"/>
                <a:cs typeface="Arial"/>
              </a:rPr>
              <a:t> </a:t>
            </a:r>
            <a:r>
              <a:rPr dirty="0" smtClean="0" sz="1500" spc="0">
                <a:solidFill>
                  <a:srgbClr val="77667B"/>
                </a:solidFill>
                <a:latin typeface="Arial"/>
                <a:cs typeface="Arial"/>
              </a:rPr>
              <a:t>t</a:t>
            </a:r>
            <a:r>
              <a:rPr dirty="0" smtClean="0" sz="1500" spc="0">
                <a:solidFill>
                  <a:srgbClr val="77667B"/>
                </a:solidFill>
                <a:latin typeface="Arial"/>
                <a:cs typeface="Arial"/>
              </a:rPr>
              <a:t>o</a:t>
            </a:r>
            <a:r>
              <a:rPr dirty="0" smtClean="0" sz="1500" spc="0">
                <a:solidFill>
                  <a:srgbClr val="77667B"/>
                </a:solidFill>
                <a:latin typeface="Arial"/>
                <a:cs typeface="Arial"/>
              </a:rPr>
              <a:t> </a:t>
            </a:r>
            <a:r>
              <a:rPr dirty="0" smtClean="0" sz="1500" spc="-184">
                <a:solidFill>
                  <a:srgbClr val="77667B"/>
                </a:solidFill>
                <a:latin typeface="Arial"/>
                <a:cs typeface="Arial"/>
              </a:rPr>
              <a:t> </a:t>
            </a:r>
            <a:r>
              <a:rPr dirty="0" smtClean="0" sz="1500" spc="0">
                <a:solidFill>
                  <a:srgbClr val="66576A"/>
                </a:solidFill>
                <a:latin typeface="Arial"/>
                <a:cs typeface="Arial"/>
              </a:rPr>
              <a:t>a</a:t>
            </a:r>
            <a:r>
              <a:rPr dirty="0" smtClean="0" sz="1500" spc="105">
                <a:solidFill>
                  <a:srgbClr val="66576A"/>
                </a:solidFill>
                <a:latin typeface="Arial"/>
                <a:cs typeface="Arial"/>
              </a:rPr>
              <a:t> </a:t>
            </a:r>
            <a:r>
              <a:rPr dirty="0" smtClean="0" sz="1400" spc="0">
                <a:solidFill>
                  <a:srgbClr val="8A5E90"/>
                </a:solidFill>
                <a:latin typeface="Arial"/>
                <a:cs typeface="Arial"/>
              </a:rPr>
              <a:t>l</a:t>
            </a:r>
            <a:r>
              <a:rPr dirty="0" smtClean="0" sz="1400" spc="0">
                <a:solidFill>
                  <a:srgbClr val="77667B"/>
                </a:solidFill>
                <a:latin typeface="Arial"/>
                <a:cs typeface="Arial"/>
              </a:rPr>
              <a:t>o</a:t>
            </a:r>
            <a:r>
              <a:rPr dirty="0" smtClean="0" sz="1400" spc="0">
                <a:solidFill>
                  <a:srgbClr val="66576A"/>
                </a:solidFill>
                <a:latin typeface="Arial"/>
                <a:cs typeface="Arial"/>
              </a:rPr>
              <a:t>a</a:t>
            </a:r>
            <a:r>
              <a:rPr dirty="0" smtClean="0" sz="1400" spc="0">
                <a:solidFill>
                  <a:srgbClr val="77667B"/>
                </a:solidFill>
                <a:latin typeface="Arial"/>
                <a:cs typeface="Arial"/>
              </a:rPr>
              <a:t>d</a:t>
            </a:r>
            <a:r>
              <a:rPr dirty="0" smtClean="0" sz="1400" spc="0">
                <a:solidFill>
                  <a:srgbClr val="954848"/>
                </a:solidFill>
                <a:latin typeface="Arial"/>
                <a:cs typeface="Arial"/>
              </a:rPr>
              <a:t>.</a:t>
            </a:r>
            <a:r>
              <a:rPr dirty="0" smtClean="0" sz="1400" spc="0">
                <a:solidFill>
                  <a:srgbClr val="954848"/>
                </a:solidFill>
                <a:latin typeface="Arial"/>
                <a:cs typeface="Arial"/>
              </a:rPr>
              <a:t> </a:t>
            </a:r>
            <a:r>
              <a:rPr dirty="0" smtClean="0" sz="1400" spc="-25">
                <a:solidFill>
                  <a:srgbClr val="954848"/>
                </a:solidFill>
                <a:latin typeface="Arial"/>
                <a:cs typeface="Arial"/>
              </a:rPr>
              <a:t> </a:t>
            </a:r>
            <a:r>
              <a:rPr dirty="0" smtClean="0" sz="1400" spc="0">
                <a:solidFill>
                  <a:srgbClr val="77667B"/>
                </a:solidFill>
                <a:latin typeface="Arial"/>
                <a:cs typeface="Arial"/>
              </a:rPr>
              <a:t>T</a:t>
            </a:r>
            <a:r>
              <a:rPr dirty="0" smtClean="0" sz="1400" spc="0">
                <a:solidFill>
                  <a:srgbClr val="794C7E"/>
                </a:solidFill>
                <a:latin typeface="Arial"/>
                <a:cs typeface="Arial"/>
              </a:rPr>
              <a:t>h</a:t>
            </a:r>
            <a:r>
              <a:rPr dirty="0" smtClean="0" sz="1400" spc="0">
                <a:solidFill>
                  <a:srgbClr val="66576A"/>
                </a:solidFill>
                <a:latin typeface="Arial"/>
                <a:cs typeface="Arial"/>
              </a:rPr>
              <a:t>e</a:t>
            </a:r>
            <a:r>
              <a:rPr dirty="0" smtClean="0" sz="1400" spc="0">
                <a:solidFill>
                  <a:srgbClr val="66576A"/>
                </a:solidFill>
                <a:latin typeface="Arial"/>
                <a:cs typeface="Arial"/>
              </a:rPr>
              <a:t> </a:t>
            </a:r>
            <a:r>
              <a:rPr dirty="0" smtClean="0" sz="1400" spc="98">
                <a:solidFill>
                  <a:srgbClr val="66576A"/>
                </a:solidFill>
                <a:latin typeface="Arial"/>
                <a:cs typeface="Arial"/>
              </a:rPr>
              <a:t> </a:t>
            </a:r>
            <a:r>
              <a:rPr dirty="0" smtClean="0" sz="1500" spc="0">
                <a:solidFill>
                  <a:srgbClr val="794C7E"/>
                </a:solidFill>
                <a:latin typeface="Arial"/>
                <a:cs typeface="Arial"/>
              </a:rPr>
              <a:t>L</a:t>
            </a:r>
            <a:r>
              <a:rPr dirty="0" smtClean="0" sz="1500" spc="0">
                <a:solidFill>
                  <a:srgbClr val="77667B"/>
                </a:solidFill>
                <a:latin typeface="Arial"/>
                <a:cs typeface="Arial"/>
              </a:rPr>
              <a:t>O</a:t>
            </a:r>
            <a:r>
              <a:rPr dirty="0" smtClean="0" sz="1500" spc="0">
                <a:solidFill>
                  <a:srgbClr val="77667B"/>
                </a:solidFill>
                <a:latin typeface="Arial"/>
                <a:cs typeface="Arial"/>
              </a:rPr>
              <a:t>G</a:t>
            </a:r>
            <a:r>
              <a:rPr dirty="0" smtClean="0" sz="1500" spc="0">
                <a:solidFill>
                  <a:srgbClr val="77667B"/>
                </a:solidFill>
                <a:latin typeface="Arial"/>
                <a:cs typeface="Arial"/>
              </a:rPr>
              <a:t>T</a:t>
            </a:r>
            <a:r>
              <a:rPr dirty="0" smtClean="0" sz="1500" spc="0">
                <a:solidFill>
                  <a:srgbClr val="77667B"/>
                </a:solidFill>
                <a:latin typeface="Arial"/>
                <a:cs typeface="Arial"/>
              </a:rPr>
              <a:t>  </a:t>
            </a:r>
            <a:r>
              <a:rPr dirty="0" smtClean="0" sz="1500" spc="88">
                <a:solidFill>
                  <a:srgbClr val="77667B"/>
                </a:solidFill>
                <a:latin typeface="Arial"/>
                <a:cs typeface="Arial"/>
              </a:rPr>
              <a:t> </a:t>
            </a:r>
            <a:r>
              <a:rPr dirty="0" smtClean="0" sz="1400" spc="0">
                <a:solidFill>
                  <a:srgbClr val="66576A"/>
                </a:solidFill>
                <a:latin typeface="Arial"/>
                <a:cs typeface="Arial"/>
              </a:rPr>
              <a:t>B</a:t>
            </a:r>
            <a:r>
              <a:rPr dirty="0" smtClean="0" sz="1400" spc="0">
                <a:solidFill>
                  <a:srgbClr val="66576A"/>
                </a:solidFill>
                <a:latin typeface="Arial"/>
                <a:cs typeface="Arial"/>
              </a:rPr>
              <a:t>LE</a:t>
            </a:r>
            <a:r>
              <a:rPr dirty="0" smtClean="0" sz="1400" spc="0">
                <a:solidFill>
                  <a:srgbClr val="66576A"/>
                </a:solidFill>
                <a:latin typeface="Arial"/>
                <a:cs typeface="Arial"/>
              </a:rPr>
              <a:t> </a:t>
            </a:r>
            <a:r>
              <a:rPr dirty="0" smtClean="0" sz="1400" spc="57">
                <a:solidFill>
                  <a:srgbClr val="66576A"/>
                </a:solidFill>
                <a:latin typeface="Arial"/>
                <a:cs typeface="Arial"/>
              </a:rPr>
              <a:t> </a:t>
            </a:r>
            <a:r>
              <a:rPr dirty="0" smtClean="0" sz="1500" spc="0">
                <a:solidFill>
                  <a:srgbClr val="892E85"/>
                </a:solidFill>
                <a:latin typeface="Arial"/>
                <a:cs typeface="Arial"/>
              </a:rPr>
              <a:t>i</a:t>
            </a:r>
            <a:r>
              <a:rPr dirty="0" smtClean="0" sz="1500" spc="0">
                <a:solidFill>
                  <a:srgbClr val="66576A"/>
                </a:solidFill>
                <a:latin typeface="Arial"/>
                <a:cs typeface="Arial"/>
              </a:rPr>
              <a:t>s</a:t>
            </a:r>
            <a:r>
              <a:rPr dirty="0" smtClean="0" sz="1500" spc="0">
                <a:solidFill>
                  <a:srgbClr val="66576A"/>
                </a:solidFill>
                <a:latin typeface="Arial"/>
                <a:cs typeface="Arial"/>
              </a:rPr>
              <a:t> </a:t>
            </a:r>
            <a:r>
              <a:rPr dirty="0" smtClean="0" sz="1500" spc="-79">
                <a:solidFill>
                  <a:srgbClr val="66576A"/>
                </a:solidFill>
                <a:latin typeface="Arial"/>
                <a:cs typeface="Arial"/>
              </a:rPr>
              <a:t> </a:t>
            </a:r>
            <a:r>
              <a:rPr dirty="0" smtClean="0" sz="1500" spc="0">
                <a:solidFill>
                  <a:srgbClr val="77667B"/>
                </a:solidFill>
                <a:latin typeface="Arial"/>
                <a:cs typeface="Arial"/>
              </a:rPr>
              <a:t>t</a:t>
            </a:r>
            <a:r>
              <a:rPr dirty="0" smtClean="0" sz="1500" spc="0">
                <a:solidFill>
                  <a:srgbClr val="794C7E"/>
                </a:solidFill>
                <a:latin typeface="Arial"/>
                <a:cs typeface="Arial"/>
              </a:rPr>
              <a:t>h</a:t>
            </a:r>
            <a:r>
              <a:rPr dirty="0" smtClean="0" sz="1500" spc="0">
                <a:solidFill>
                  <a:srgbClr val="66576A"/>
                </a:solidFill>
                <a:latin typeface="Arial"/>
                <a:cs typeface="Arial"/>
              </a:rPr>
              <a:t>e</a:t>
            </a:r>
            <a:r>
              <a:rPr dirty="0" smtClean="0" sz="1500" spc="0">
                <a:solidFill>
                  <a:srgbClr val="794C7E"/>
                </a:solidFill>
                <a:latin typeface="Arial"/>
                <a:cs typeface="Arial"/>
              </a:rPr>
              <a:t>n</a:t>
            </a:r>
            <a:endParaRPr sz="1500">
              <a:latin typeface="Arial"/>
              <a:cs typeface="Arial"/>
            </a:endParaRPr>
          </a:p>
          <a:p>
            <a:pPr marL="26344" marR="27241">
              <a:lnSpc>
                <a:spcPts val="1985"/>
              </a:lnSpc>
              <a:spcBef>
                <a:spcPts val="99"/>
              </a:spcBef>
            </a:pPr>
            <a:r>
              <a:rPr dirty="0" smtClean="0" sz="1400" spc="0">
                <a:solidFill>
                  <a:srgbClr val="794C7E"/>
                </a:solidFill>
                <a:latin typeface="Arial"/>
                <a:cs typeface="Arial"/>
              </a:rPr>
              <a:t>u</a:t>
            </a:r>
            <a:r>
              <a:rPr dirty="0" smtClean="0" sz="1400" spc="0">
                <a:solidFill>
                  <a:srgbClr val="66576A"/>
                </a:solidFill>
                <a:latin typeface="Arial"/>
                <a:cs typeface="Arial"/>
              </a:rPr>
              <a:t>s</a:t>
            </a:r>
            <a:r>
              <a:rPr dirty="0" smtClean="0" sz="1400" spc="0">
                <a:solidFill>
                  <a:srgbClr val="66576A"/>
                </a:solidFill>
                <a:latin typeface="Arial"/>
                <a:cs typeface="Arial"/>
              </a:rPr>
              <a:t>e</a:t>
            </a:r>
            <a:r>
              <a:rPr dirty="0" smtClean="0" sz="1400" spc="0">
                <a:solidFill>
                  <a:srgbClr val="794C7E"/>
                </a:solidFill>
                <a:latin typeface="Arial"/>
                <a:cs typeface="Arial"/>
              </a:rPr>
              <a:t>d</a:t>
            </a:r>
            <a:r>
              <a:rPr dirty="0" smtClean="0" sz="1400" spc="0">
                <a:solidFill>
                  <a:srgbClr val="794C7E"/>
                </a:solidFill>
                <a:latin typeface="Arial"/>
                <a:cs typeface="Arial"/>
              </a:rPr>
              <a:t> </a:t>
            </a:r>
            <a:r>
              <a:rPr dirty="0" smtClean="0" sz="1400" spc="82">
                <a:solidFill>
                  <a:srgbClr val="794C7E"/>
                </a:solidFill>
                <a:latin typeface="Arial"/>
                <a:cs typeface="Arial"/>
              </a:rPr>
              <a:t> </a:t>
            </a:r>
            <a:r>
              <a:rPr dirty="0" smtClean="0" sz="1400" spc="0">
                <a:solidFill>
                  <a:srgbClr val="66576A"/>
                </a:solidFill>
                <a:latin typeface="Arial"/>
                <a:cs typeface="Arial"/>
              </a:rPr>
              <a:t>t</a:t>
            </a:r>
            <a:r>
              <a:rPr dirty="0" smtClean="0" sz="1400" spc="0">
                <a:solidFill>
                  <a:srgbClr val="77667B"/>
                </a:solidFill>
                <a:latin typeface="Arial"/>
                <a:cs typeface="Arial"/>
              </a:rPr>
              <a:t>o</a:t>
            </a:r>
            <a:r>
              <a:rPr dirty="0" smtClean="0" sz="1400" spc="327">
                <a:solidFill>
                  <a:srgbClr val="77667B"/>
                </a:solidFill>
                <a:latin typeface="Arial"/>
                <a:cs typeface="Arial"/>
              </a:rPr>
              <a:t> </a:t>
            </a:r>
            <a:r>
              <a:rPr dirty="0" smtClean="0" sz="1400" spc="0">
                <a:solidFill>
                  <a:srgbClr val="77667B"/>
                </a:solidFill>
                <a:latin typeface="Arial"/>
                <a:cs typeface="Arial"/>
              </a:rPr>
              <a:t>t</a:t>
            </a:r>
            <a:r>
              <a:rPr dirty="0" smtClean="0" sz="1400" spc="0">
                <a:solidFill>
                  <a:srgbClr val="66576A"/>
                </a:solidFill>
                <a:latin typeface="Arial"/>
                <a:cs typeface="Arial"/>
              </a:rPr>
              <a:t>e</a:t>
            </a:r>
            <a:r>
              <a:rPr dirty="0" smtClean="0" sz="1400" spc="0">
                <a:solidFill>
                  <a:srgbClr val="8A5E90"/>
                </a:solidFill>
                <a:latin typeface="Arial"/>
                <a:cs typeface="Arial"/>
              </a:rPr>
              <a:t>l</a:t>
            </a:r>
            <a:r>
              <a:rPr dirty="0" smtClean="0" sz="1400" spc="0">
                <a:solidFill>
                  <a:srgbClr val="780F79"/>
                </a:solidFill>
                <a:latin typeface="Arial"/>
                <a:cs typeface="Arial"/>
              </a:rPr>
              <a:t>l</a:t>
            </a:r>
            <a:r>
              <a:rPr dirty="0" smtClean="0" sz="1400" spc="0">
                <a:solidFill>
                  <a:srgbClr val="780F79"/>
                </a:solidFill>
                <a:latin typeface="Arial"/>
                <a:cs typeface="Arial"/>
              </a:rPr>
              <a:t> </a:t>
            </a:r>
            <a:r>
              <a:rPr dirty="0" smtClean="0" sz="1400" spc="-94">
                <a:solidFill>
                  <a:srgbClr val="780F79"/>
                </a:solidFill>
                <a:latin typeface="Arial"/>
                <a:cs typeface="Arial"/>
              </a:rPr>
              <a:t> </a:t>
            </a:r>
            <a:r>
              <a:rPr dirty="0" smtClean="0" sz="1400" spc="0">
                <a:solidFill>
                  <a:srgbClr val="794C7E"/>
                </a:solidFill>
                <a:latin typeface="Arial"/>
                <a:cs typeface="Arial"/>
              </a:rPr>
              <a:t>M</a:t>
            </a:r>
            <a:r>
              <a:rPr dirty="0" smtClean="0" sz="1400" spc="0">
                <a:solidFill>
                  <a:srgbClr val="794C7E"/>
                </a:solidFill>
                <a:latin typeface="Arial"/>
                <a:cs typeface="Arial"/>
              </a:rPr>
              <a:t>u</a:t>
            </a:r>
            <a:r>
              <a:rPr dirty="0" smtClean="0" sz="1400" spc="0">
                <a:solidFill>
                  <a:srgbClr val="A46DA3"/>
                </a:solidFill>
                <a:latin typeface="Arial"/>
                <a:cs typeface="Arial"/>
              </a:rPr>
              <a:t>l</a:t>
            </a:r>
            <a:r>
              <a:rPr dirty="0" smtClean="0" sz="1400" spc="0">
                <a:solidFill>
                  <a:srgbClr val="5B3D5F"/>
                </a:solidFill>
                <a:latin typeface="Arial"/>
                <a:cs typeface="Arial"/>
              </a:rPr>
              <a:t>t</a:t>
            </a:r>
            <a:r>
              <a:rPr dirty="0" smtClean="0" sz="1400" spc="0">
                <a:solidFill>
                  <a:srgbClr val="A46DA3"/>
                </a:solidFill>
                <a:latin typeface="Arial"/>
                <a:cs typeface="Arial"/>
              </a:rPr>
              <a:t>i</a:t>
            </a:r>
            <a:r>
              <a:rPr dirty="0" smtClean="0" sz="1400" spc="0">
                <a:solidFill>
                  <a:srgbClr val="5D1C62"/>
                </a:solidFill>
                <a:latin typeface="Arial"/>
                <a:cs typeface="Arial"/>
              </a:rPr>
              <a:t>l</a:t>
            </a:r>
            <a:r>
              <a:rPr dirty="0" smtClean="0" sz="1400" spc="0">
                <a:solidFill>
                  <a:srgbClr val="77667B"/>
                </a:solidFill>
                <a:latin typeface="Arial"/>
                <a:cs typeface="Arial"/>
              </a:rPr>
              <a:t>o</a:t>
            </a:r>
            <a:r>
              <a:rPr dirty="0" smtClean="0" sz="1400" spc="0">
                <a:solidFill>
                  <a:srgbClr val="66576A"/>
                </a:solidFill>
                <a:latin typeface="Arial"/>
                <a:cs typeface="Arial"/>
              </a:rPr>
              <a:t>a</a:t>
            </a:r>
            <a:r>
              <a:rPr dirty="0" smtClean="0" sz="1400" spc="0">
                <a:solidFill>
                  <a:srgbClr val="77667B"/>
                </a:solidFill>
                <a:latin typeface="Arial"/>
                <a:cs typeface="Arial"/>
              </a:rPr>
              <a:t>d</a:t>
            </a:r>
            <a:r>
              <a:rPr dirty="0" smtClean="0" sz="1400" spc="0">
                <a:solidFill>
                  <a:srgbClr val="77667B"/>
                </a:solidFill>
                <a:latin typeface="Arial"/>
                <a:cs typeface="Arial"/>
              </a:rPr>
              <a:t>  </a:t>
            </a:r>
            <a:r>
              <a:rPr dirty="0" smtClean="0" sz="1400" spc="-159">
                <a:solidFill>
                  <a:srgbClr val="77667B"/>
                </a:solidFill>
                <a:latin typeface="Arial"/>
                <a:cs typeface="Arial"/>
              </a:rPr>
              <a:t> </a:t>
            </a:r>
            <a:r>
              <a:rPr dirty="0" smtClean="0" sz="1400" spc="0">
                <a:solidFill>
                  <a:srgbClr val="77667B"/>
                </a:solidFill>
                <a:latin typeface="Arial"/>
                <a:cs typeface="Arial"/>
              </a:rPr>
              <a:t>ri.t</a:t>
            </a:r>
            <a:r>
              <a:rPr dirty="0" smtClean="0" sz="1400" spc="0">
                <a:solidFill>
                  <a:srgbClr val="8A5E90"/>
                </a:solidFill>
                <a:latin typeface="Arial"/>
                <a:cs typeface="Arial"/>
              </a:rPr>
              <a:t>h</a:t>
            </a:r>
            <a:r>
              <a:rPr dirty="0" smtClean="0" sz="1400" spc="0">
                <a:solidFill>
                  <a:srgbClr val="77667B"/>
                </a:solidFill>
                <a:latin typeface="Arial"/>
                <a:cs typeface="Arial"/>
              </a:rPr>
              <a:t>e</a:t>
            </a:r>
            <a:r>
              <a:rPr dirty="0" smtClean="0" sz="1400" spc="0">
                <a:solidFill>
                  <a:srgbClr val="794C7E"/>
                </a:solidFill>
                <a:latin typeface="Arial"/>
                <a:cs typeface="Arial"/>
              </a:rPr>
              <a:t>r</a:t>
            </a:r>
            <a:r>
              <a:rPr dirty="0" smtClean="0" sz="1400" spc="0">
                <a:solidFill>
                  <a:srgbClr val="66576A"/>
                </a:solidFill>
                <a:latin typeface="Arial"/>
                <a:cs typeface="Arial"/>
              </a:rPr>
              <a:t>e</a:t>
            </a:r>
            <a:r>
              <a:rPr dirty="0" smtClean="0" sz="1400" spc="0">
                <a:solidFill>
                  <a:srgbClr val="66576A"/>
                </a:solidFill>
                <a:latin typeface="Arial"/>
                <a:cs typeface="Arial"/>
              </a:rPr>
              <a:t> </a:t>
            </a:r>
            <a:r>
              <a:rPr dirty="0" smtClean="0" sz="1400" spc="-59">
                <a:solidFill>
                  <a:srgbClr val="66576A"/>
                </a:solidFill>
                <a:latin typeface="Arial"/>
                <a:cs typeface="Arial"/>
              </a:rPr>
              <a:t> </a:t>
            </a:r>
            <a:r>
              <a:rPr dirty="0" smtClean="0" sz="1400" spc="0">
                <a:solidFill>
                  <a:srgbClr val="5B3D5F"/>
                </a:solidFill>
                <a:latin typeface="Arial"/>
                <a:cs typeface="Arial"/>
              </a:rPr>
              <a:t>t</a:t>
            </a:r>
            <a:r>
              <a:rPr dirty="0" smtClean="0" sz="1400" spc="0">
                <a:solidFill>
                  <a:srgbClr val="77667B"/>
                </a:solidFill>
                <a:latin typeface="Arial"/>
                <a:cs typeface="Arial"/>
              </a:rPr>
              <a:t>o</a:t>
            </a:r>
            <a:r>
              <a:rPr dirty="0" smtClean="0" sz="1400" spc="210">
                <a:solidFill>
                  <a:srgbClr val="77667B"/>
                </a:solidFill>
                <a:latin typeface="Arial"/>
                <a:cs typeface="Arial"/>
              </a:rPr>
              <a:t> </a:t>
            </a:r>
            <a:r>
              <a:rPr dirty="0" smtClean="0" sz="1400" spc="0">
                <a:solidFill>
                  <a:srgbClr val="7B4D5F"/>
                </a:solidFill>
                <a:latin typeface="Arial"/>
                <a:cs typeface="Arial"/>
              </a:rPr>
              <a:t>RE</a:t>
            </a:r>
            <a:r>
              <a:rPr dirty="0" smtClean="0" sz="1400" spc="0">
                <a:solidFill>
                  <a:srgbClr val="66576A"/>
                </a:solidFill>
                <a:latin typeface="Arial"/>
                <a:cs typeface="Arial"/>
              </a:rPr>
              <a:t>S</a:t>
            </a:r>
            <a:r>
              <a:rPr dirty="0" smtClean="0" sz="1400" spc="0">
                <a:solidFill>
                  <a:srgbClr val="77667B"/>
                </a:solidFill>
                <a:latin typeface="Arial"/>
                <a:cs typeface="Arial"/>
              </a:rPr>
              <a:t>T</a:t>
            </a:r>
            <a:r>
              <a:rPr dirty="0" smtClean="0" sz="1400" spc="0">
                <a:solidFill>
                  <a:srgbClr val="66576A"/>
                </a:solidFill>
                <a:latin typeface="Arial"/>
                <a:cs typeface="Arial"/>
              </a:rPr>
              <a:t>A</a:t>
            </a:r>
            <a:r>
              <a:rPr dirty="0" smtClean="0" sz="1400" spc="0">
                <a:solidFill>
                  <a:srgbClr val="7B4D5F"/>
                </a:solidFill>
                <a:latin typeface="Arial"/>
                <a:cs typeface="Arial"/>
              </a:rPr>
              <a:t>RT</a:t>
            </a:r>
            <a:r>
              <a:rPr dirty="0" smtClean="0" sz="1400" spc="0">
                <a:solidFill>
                  <a:srgbClr val="957886"/>
                </a:solidFill>
                <a:latin typeface="Arial"/>
                <a:cs typeface="Arial"/>
              </a:rPr>
              <a:t>1</a:t>
            </a:r>
            <a:r>
              <a:rPr dirty="0" smtClean="0" sz="1400" spc="0">
                <a:solidFill>
                  <a:srgbClr val="957886"/>
                </a:solidFill>
                <a:latin typeface="Arial"/>
                <a:cs typeface="Arial"/>
              </a:rPr>
              <a:t> </a:t>
            </a:r>
            <a:r>
              <a:rPr dirty="0" smtClean="0" sz="1400" spc="-94">
                <a:solidFill>
                  <a:srgbClr val="957886"/>
                </a:solidFill>
                <a:latin typeface="Arial"/>
                <a:cs typeface="Arial"/>
              </a:rPr>
              <a:t> </a:t>
            </a:r>
            <a:r>
              <a:rPr dirty="0" smtClean="0" sz="1400" spc="0">
                <a:solidFill>
                  <a:srgbClr val="66576A"/>
                </a:solidFill>
                <a:latin typeface="Arial"/>
                <a:cs typeface="Arial"/>
              </a:rPr>
              <a:t>s</a:t>
            </a:r>
            <a:r>
              <a:rPr dirty="0" smtClean="0" sz="1400" spc="0">
                <a:solidFill>
                  <a:srgbClr val="8A5E90"/>
                </a:solidFill>
                <a:latin typeface="Arial"/>
                <a:cs typeface="Arial"/>
              </a:rPr>
              <a:t>h</a:t>
            </a:r>
            <a:r>
              <a:rPr dirty="0" smtClean="0" sz="1400" spc="0">
                <a:solidFill>
                  <a:srgbClr val="77667B"/>
                </a:solidFill>
                <a:latin typeface="Arial"/>
                <a:cs typeface="Arial"/>
              </a:rPr>
              <a:t>o</a:t>
            </a:r>
            <a:r>
              <a:rPr dirty="0" smtClean="0" sz="1400" spc="0">
                <a:solidFill>
                  <a:srgbClr val="794C7E"/>
                </a:solidFill>
                <a:latin typeface="Arial"/>
                <a:cs typeface="Arial"/>
              </a:rPr>
              <a:t>u</a:t>
            </a:r>
            <a:r>
              <a:rPr dirty="0" smtClean="0" sz="1400" spc="0">
                <a:solidFill>
                  <a:srgbClr val="A46DA3"/>
                </a:solidFill>
                <a:latin typeface="Arial"/>
                <a:cs typeface="Arial"/>
              </a:rPr>
              <a:t>l</a:t>
            </a:r>
            <a:r>
              <a:rPr dirty="0" smtClean="0" sz="1400" spc="0">
                <a:solidFill>
                  <a:srgbClr val="77667B"/>
                </a:solidFill>
                <a:latin typeface="Arial"/>
                <a:cs typeface="Arial"/>
              </a:rPr>
              <a:t>d</a:t>
            </a:r>
            <a:r>
              <a:rPr dirty="0" smtClean="0" sz="1400" spc="0">
                <a:solidFill>
                  <a:srgbClr val="77667B"/>
                </a:solidFill>
                <a:latin typeface="Arial"/>
                <a:cs typeface="Arial"/>
              </a:rPr>
              <a:t> </a:t>
            </a:r>
            <a:r>
              <a:rPr dirty="0" smtClean="0" sz="1400" spc="178">
                <a:solidFill>
                  <a:srgbClr val="77667B"/>
                </a:solidFill>
                <a:latin typeface="Arial"/>
                <a:cs typeface="Arial"/>
              </a:rPr>
              <a:t> </a:t>
            </a:r>
            <a:r>
              <a:rPr dirty="0" smtClean="0" sz="1400" spc="0">
                <a:solidFill>
                  <a:srgbClr val="77667B"/>
                </a:solidFill>
                <a:latin typeface="Arial"/>
                <a:cs typeface="Arial"/>
              </a:rPr>
              <a:t>th</a:t>
            </a:r>
            <a:r>
              <a:rPr dirty="0" smtClean="0" sz="1400" spc="0">
                <a:solidFill>
                  <a:srgbClr val="5B3D5F"/>
                </a:solidFill>
                <a:latin typeface="Arial"/>
                <a:cs typeface="Arial"/>
              </a:rPr>
              <a:t>a</a:t>
            </a:r>
            <a:r>
              <a:rPr dirty="0" smtClean="0" sz="1400" spc="0">
                <a:solidFill>
                  <a:srgbClr val="77667B"/>
                </a:solidFill>
                <a:latin typeface="Arial"/>
                <a:cs typeface="Arial"/>
              </a:rPr>
              <a:t>t</a:t>
            </a:r>
            <a:r>
              <a:rPr dirty="0" smtClean="0" sz="1400" spc="144">
                <a:solidFill>
                  <a:srgbClr val="77667B"/>
                </a:solidFill>
                <a:latin typeface="Arial"/>
                <a:cs typeface="Arial"/>
              </a:rPr>
              <a:t> </a:t>
            </a:r>
            <a:r>
              <a:rPr dirty="0" smtClean="0" sz="1400" spc="0">
                <a:solidFill>
                  <a:srgbClr val="77667B"/>
                </a:solidFill>
                <a:latin typeface="Arial"/>
                <a:cs typeface="Arial"/>
              </a:rPr>
              <a:t>b</a:t>
            </a:r>
            <a:r>
              <a:rPr dirty="0" smtClean="0" sz="1400" spc="0">
                <a:solidFill>
                  <a:srgbClr val="77667B"/>
                </a:solidFill>
                <a:latin typeface="Arial"/>
                <a:cs typeface="Arial"/>
              </a:rPr>
              <a:t>e</a:t>
            </a:r>
            <a:r>
              <a:rPr dirty="0" smtClean="0" sz="1400" spc="312">
                <a:solidFill>
                  <a:srgbClr val="77667B"/>
                </a:solidFill>
                <a:latin typeface="Arial"/>
                <a:cs typeface="Arial"/>
              </a:rPr>
              <a:t> </a:t>
            </a:r>
            <a:r>
              <a:rPr dirty="0" smtClean="0" sz="1400" spc="0">
                <a:solidFill>
                  <a:srgbClr val="8A5E90"/>
                </a:solidFill>
                <a:latin typeface="Arial"/>
                <a:cs typeface="Arial"/>
              </a:rPr>
              <a:t>n</a:t>
            </a:r>
            <a:r>
              <a:rPr dirty="0" smtClean="0" sz="1400" spc="0">
                <a:solidFill>
                  <a:srgbClr val="66576A"/>
                </a:solidFill>
                <a:latin typeface="Arial"/>
                <a:cs typeface="Arial"/>
              </a:rPr>
              <a:t>e</a:t>
            </a:r>
            <a:r>
              <a:rPr dirty="0" smtClean="0" sz="1400" spc="0">
                <a:solidFill>
                  <a:srgbClr val="66576A"/>
                </a:solidFill>
                <a:latin typeface="Arial"/>
                <a:cs typeface="Arial"/>
              </a:rPr>
              <a:t>c</a:t>
            </a:r>
            <a:r>
              <a:rPr dirty="0" smtClean="0" sz="1400" spc="0">
                <a:solidFill>
                  <a:srgbClr val="66576A"/>
                </a:solidFill>
                <a:latin typeface="Arial"/>
                <a:cs typeface="Arial"/>
              </a:rPr>
              <a:t>e</a:t>
            </a:r>
            <a:r>
              <a:rPr dirty="0" smtClean="0" sz="1400" spc="0">
                <a:solidFill>
                  <a:srgbClr val="66576A"/>
                </a:solidFill>
                <a:latin typeface="Arial"/>
                <a:cs typeface="Arial"/>
              </a:rPr>
              <a:t>s</a:t>
            </a:r>
            <a:r>
              <a:rPr dirty="0" smtClean="0" sz="1400" spc="0">
                <a:solidFill>
                  <a:srgbClr val="77667B"/>
                </a:solidFill>
                <a:latin typeface="Arial"/>
                <a:cs typeface="Arial"/>
              </a:rPr>
              <a:t>s</a:t>
            </a:r>
            <a:r>
              <a:rPr dirty="0" smtClean="0" sz="1400" spc="0">
                <a:solidFill>
                  <a:srgbClr val="66576A"/>
                </a:solidFill>
                <a:latin typeface="Arial"/>
                <a:cs typeface="Arial"/>
              </a:rPr>
              <a:t>a</a:t>
            </a:r>
            <a:r>
              <a:rPr dirty="0" smtClean="0" sz="1400" spc="0">
                <a:solidFill>
                  <a:srgbClr val="8A5E90"/>
                </a:solidFill>
                <a:latin typeface="Arial"/>
                <a:cs typeface="Arial"/>
              </a:rPr>
              <a:t>r</a:t>
            </a:r>
            <a:r>
              <a:rPr dirty="0" smtClean="0" sz="1400" spc="0">
                <a:solidFill>
                  <a:srgbClr val="797F7F"/>
                </a:solidFill>
                <a:latin typeface="Arial"/>
                <a:cs typeface="Arial"/>
              </a:rPr>
              <a:t>y</a:t>
            </a:r>
            <a:r>
              <a:rPr dirty="0" smtClean="0" sz="1400" spc="0">
                <a:solidFill>
                  <a:srgbClr val="790D0A"/>
                </a:solidFill>
                <a:latin typeface="Arial"/>
                <a:cs typeface="Arial"/>
              </a:rPr>
              <a:t>.</a:t>
            </a:r>
            <a:r>
              <a:rPr dirty="0" smtClean="0" sz="1400" spc="0">
                <a:solidFill>
                  <a:srgbClr val="790D0A"/>
                </a:solidFill>
                <a:latin typeface="Arial"/>
                <a:cs typeface="Arial"/>
              </a:rPr>
              <a:t> </a:t>
            </a:r>
            <a:r>
              <a:rPr dirty="0" smtClean="0" sz="1400" spc="18">
                <a:solidFill>
                  <a:srgbClr val="790D0A"/>
                </a:solidFill>
                <a:latin typeface="Arial"/>
                <a:cs typeface="Arial"/>
              </a:rPr>
              <a:t> </a:t>
            </a:r>
            <a:r>
              <a:rPr dirty="0" smtClean="0" sz="1900" spc="0">
                <a:solidFill>
                  <a:srgbClr val="66576A"/>
                </a:solidFill>
                <a:latin typeface="Arial"/>
                <a:cs typeface="Arial"/>
              </a:rPr>
              <a:t>n</a:t>
            </a:r>
            <a:r>
              <a:rPr dirty="0" smtClean="0" sz="1900" spc="62">
                <a:solidFill>
                  <a:srgbClr val="66576A"/>
                </a:solidFill>
                <a:latin typeface="Arial"/>
                <a:cs typeface="Arial"/>
              </a:rPr>
              <a:t> </a:t>
            </a:r>
            <a:r>
              <a:rPr dirty="0" smtClean="0" sz="1500" spc="0">
                <a:solidFill>
                  <a:srgbClr val="A46DA3"/>
                </a:solidFill>
                <a:latin typeface="Arial"/>
                <a:cs typeface="Arial"/>
              </a:rPr>
              <a:t>i</a:t>
            </a:r>
            <a:r>
              <a:rPr dirty="0" smtClean="0" sz="1500" spc="0">
                <a:solidFill>
                  <a:srgbClr val="66576A"/>
                </a:solidFill>
                <a:latin typeface="Arial"/>
                <a:cs typeface="Arial"/>
              </a:rPr>
              <a:t>s</a:t>
            </a:r>
            <a:endParaRPr sz="15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892393" y="1803305"/>
            <a:ext cx="1001147" cy="19193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490"/>
              </a:lnSpc>
              <a:spcBef>
                <a:spcPts val="74"/>
              </a:spcBef>
            </a:pPr>
            <a:r>
              <a:rPr dirty="0" smtClean="0" baseline="1927" sz="1950">
                <a:solidFill>
                  <a:srgbClr val="4F7071"/>
                </a:solidFill>
                <a:latin typeface="Segoe UI"/>
                <a:cs typeface="Segoe UI"/>
              </a:rPr>
              <a:t>�</a:t>
            </a:r>
            <a:r>
              <a:rPr dirty="0" smtClean="0" baseline="2229" sz="1950">
                <a:solidFill>
                  <a:srgbClr val="794C7E"/>
                </a:solidFill>
                <a:latin typeface="Arial"/>
                <a:cs typeface="Arial"/>
              </a:rPr>
              <a:t>L</a:t>
            </a:r>
            <a:r>
              <a:rPr dirty="0" smtClean="0" baseline="2229" sz="1950">
                <a:solidFill>
                  <a:srgbClr val="77667B"/>
                </a:solidFill>
                <a:latin typeface="Arial"/>
                <a:cs typeface="Arial"/>
              </a:rPr>
              <a:t>O</a:t>
            </a:r>
            <a:r>
              <a:rPr dirty="0" smtClean="0" baseline="2229" sz="1950">
                <a:solidFill>
                  <a:srgbClr val="77667B"/>
                </a:solidFill>
                <a:latin typeface="Arial"/>
                <a:cs typeface="Arial"/>
              </a:rPr>
              <a:t>G</a:t>
            </a:r>
            <a:r>
              <a:rPr dirty="0" smtClean="0" baseline="2229" sz="1950">
                <a:solidFill>
                  <a:srgbClr val="794C7E"/>
                </a:solidFill>
                <a:latin typeface="Arial"/>
                <a:cs typeface="Arial"/>
              </a:rPr>
              <a:t>T</a:t>
            </a:r>
            <a:r>
              <a:rPr dirty="0" smtClean="0" baseline="2229" sz="1950">
                <a:solidFill>
                  <a:srgbClr val="77667B"/>
                </a:solidFill>
                <a:latin typeface="Arial"/>
                <a:cs typeface="Arial"/>
              </a:rPr>
              <a:t>A</a:t>
            </a:r>
            <a:r>
              <a:rPr dirty="0" smtClean="0" baseline="2229" sz="1950">
                <a:solidFill>
                  <a:srgbClr val="66576A"/>
                </a:solidFill>
                <a:latin typeface="Arial"/>
                <a:cs typeface="Arial"/>
              </a:rPr>
              <a:t>B</a:t>
            </a:r>
            <a:r>
              <a:rPr dirty="0" smtClean="0" baseline="2229" sz="1950">
                <a:solidFill>
                  <a:srgbClr val="794C7E"/>
                </a:solidFill>
                <a:latin typeface="Arial"/>
                <a:cs typeface="Arial"/>
              </a:rPr>
              <a:t>LE</a:t>
            </a:r>
            <a:endParaRPr sz="13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2488815" y="2489689"/>
            <a:ext cx="4623806" cy="23876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810"/>
              </a:lnSpc>
              <a:spcBef>
                <a:spcPts val="90"/>
              </a:spcBef>
            </a:pPr>
            <a:r>
              <a:rPr dirty="0" smtClean="0" sz="1400" spc="0">
                <a:solidFill>
                  <a:srgbClr val="5D1C62"/>
                </a:solidFill>
                <a:latin typeface="Arial"/>
                <a:cs typeface="Arial"/>
              </a:rPr>
              <a:t>r</a:t>
            </a:r>
            <a:r>
              <a:rPr dirty="0" smtClean="0" sz="1400" spc="0">
                <a:solidFill>
                  <a:srgbClr val="77667B"/>
                </a:solidFill>
                <a:latin typeface="Arial"/>
                <a:cs typeface="Arial"/>
              </a:rPr>
              <a:t>e</a:t>
            </a:r>
            <a:r>
              <a:rPr dirty="0" smtClean="0" sz="1400" spc="0">
                <a:solidFill>
                  <a:srgbClr val="77667B"/>
                </a:solidFill>
                <a:latin typeface="Arial"/>
                <a:cs typeface="Arial"/>
              </a:rPr>
              <a:t>c</a:t>
            </a:r>
            <a:r>
              <a:rPr dirty="0" smtClean="0" sz="1400" spc="0">
                <a:solidFill>
                  <a:srgbClr val="77667B"/>
                </a:solidFill>
                <a:latin typeface="Arial"/>
                <a:cs typeface="Arial"/>
              </a:rPr>
              <a:t>o</a:t>
            </a:r>
            <a:r>
              <a:rPr dirty="0" smtClean="0" sz="1400" spc="0">
                <a:solidFill>
                  <a:srgbClr val="794C7E"/>
                </a:solidFill>
                <a:latin typeface="Arial"/>
                <a:cs typeface="Arial"/>
              </a:rPr>
              <a:t>m</a:t>
            </a:r>
            <a:r>
              <a:rPr dirty="0" smtClean="0" sz="1400" spc="0">
                <a:solidFill>
                  <a:srgbClr val="794C7E"/>
                </a:solidFill>
                <a:latin typeface="Arial"/>
                <a:cs typeface="Arial"/>
              </a:rPr>
              <a:t>m</a:t>
            </a:r>
            <a:r>
              <a:rPr dirty="0" smtClean="0" sz="1400" spc="0">
                <a:solidFill>
                  <a:srgbClr val="77667B"/>
                </a:solidFill>
                <a:latin typeface="Arial"/>
                <a:cs typeface="Arial"/>
              </a:rPr>
              <a:t>e</a:t>
            </a:r>
            <a:r>
              <a:rPr dirty="0" smtClean="0" sz="1400" spc="0">
                <a:solidFill>
                  <a:srgbClr val="794C7E"/>
                </a:solidFill>
                <a:latin typeface="Arial"/>
                <a:cs typeface="Arial"/>
              </a:rPr>
              <a:t>n</a:t>
            </a:r>
            <a:r>
              <a:rPr dirty="0" smtClean="0" sz="1400" spc="0">
                <a:solidFill>
                  <a:srgbClr val="794C7E"/>
                </a:solidFill>
                <a:latin typeface="Arial"/>
                <a:cs typeface="Arial"/>
              </a:rPr>
              <a:t>d</a:t>
            </a:r>
            <a:r>
              <a:rPr dirty="0" smtClean="0" sz="1400" spc="0">
                <a:solidFill>
                  <a:srgbClr val="77667B"/>
                </a:solidFill>
                <a:latin typeface="Arial"/>
                <a:cs typeface="Arial"/>
              </a:rPr>
              <a:t>e</a:t>
            </a:r>
            <a:r>
              <a:rPr dirty="0" smtClean="0" sz="1400" spc="0">
                <a:solidFill>
                  <a:srgbClr val="77667B"/>
                </a:solidFill>
                <a:latin typeface="Arial"/>
                <a:cs typeface="Arial"/>
              </a:rPr>
              <a:t>d</a:t>
            </a:r>
            <a:r>
              <a:rPr dirty="0" smtClean="0" sz="1400" spc="283">
                <a:solidFill>
                  <a:srgbClr val="77667B"/>
                </a:solidFill>
                <a:latin typeface="Arial"/>
                <a:cs typeface="Arial"/>
              </a:rPr>
              <a:t> </a:t>
            </a:r>
            <a:r>
              <a:rPr dirty="0" smtClean="0" sz="1400" spc="0">
                <a:solidFill>
                  <a:srgbClr val="77667B"/>
                </a:solidFill>
                <a:latin typeface="Arial"/>
                <a:cs typeface="Arial"/>
              </a:rPr>
              <a:t>t</a:t>
            </a:r>
            <a:r>
              <a:rPr dirty="0" smtClean="0" sz="1400" spc="0">
                <a:solidFill>
                  <a:srgbClr val="794C7E"/>
                </a:solidFill>
                <a:latin typeface="Arial"/>
                <a:cs typeface="Arial"/>
              </a:rPr>
              <a:t>h</a:t>
            </a:r>
            <a:r>
              <a:rPr dirty="0" smtClean="0" sz="1400" spc="0">
                <a:solidFill>
                  <a:srgbClr val="66576A"/>
                </a:solidFill>
                <a:latin typeface="Arial"/>
                <a:cs typeface="Arial"/>
              </a:rPr>
              <a:t>a</a:t>
            </a:r>
            <a:r>
              <a:rPr dirty="0" smtClean="0" sz="1400" spc="0">
                <a:solidFill>
                  <a:srgbClr val="66576A"/>
                </a:solidFill>
                <a:latin typeface="Arial"/>
                <a:cs typeface="Arial"/>
              </a:rPr>
              <a:t>t</a:t>
            </a:r>
            <a:r>
              <a:rPr dirty="0" smtClean="0" sz="1400" spc="0">
                <a:solidFill>
                  <a:srgbClr val="66576A"/>
                </a:solidFill>
                <a:latin typeface="Arial"/>
                <a:cs typeface="Arial"/>
              </a:rPr>
              <a:t> </a:t>
            </a:r>
            <a:r>
              <a:rPr dirty="0" smtClean="0" sz="1400" spc="-134">
                <a:solidFill>
                  <a:srgbClr val="66576A"/>
                </a:solidFill>
                <a:latin typeface="Arial"/>
                <a:cs typeface="Arial"/>
              </a:rPr>
              <a:t> </a:t>
            </a:r>
            <a:r>
              <a:rPr dirty="0" smtClean="0" sz="1450" spc="0">
                <a:solidFill>
                  <a:srgbClr val="66576A"/>
                </a:solidFill>
                <a:latin typeface="Arial"/>
                <a:cs typeface="Arial"/>
              </a:rPr>
              <a:t>t</a:t>
            </a:r>
            <a:r>
              <a:rPr dirty="0" smtClean="0" sz="1450" spc="0">
                <a:solidFill>
                  <a:srgbClr val="794C7E"/>
                </a:solidFill>
                <a:latin typeface="Arial"/>
                <a:cs typeface="Arial"/>
              </a:rPr>
              <a:t>h</a:t>
            </a:r>
            <a:r>
              <a:rPr dirty="0" smtClean="0" sz="1450" spc="0">
                <a:solidFill>
                  <a:srgbClr val="780F79"/>
                </a:solidFill>
                <a:latin typeface="Arial"/>
                <a:cs typeface="Arial"/>
              </a:rPr>
              <a:t>i</a:t>
            </a:r>
            <a:r>
              <a:rPr dirty="0" smtClean="0" sz="1450" spc="0">
                <a:solidFill>
                  <a:srgbClr val="77667B"/>
                </a:solidFill>
                <a:latin typeface="Arial"/>
                <a:cs typeface="Arial"/>
              </a:rPr>
              <a:t>s</a:t>
            </a:r>
            <a:r>
              <a:rPr dirty="0" smtClean="0" sz="1450" spc="0">
                <a:solidFill>
                  <a:srgbClr val="77667B"/>
                </a:solidFill>
                <a:latin typeface="Arial"/>
                <a:cs typeface="Arial"/>
              </a:rPr>
              <a:t> </a:t>
            </a:r>
            <a:r>
              <a:rPr dirty="0" smtClean="0" sz="1450" spc="-159">
                <a:solidFill>
                  <a:srgbClr val="77667B"/>
                </a:solidFill>
                <a:latin typeface="Arial"/>
                <a:cs typeface="Arial"/>
              </a:rPr>
              <a:t> </a:t>
            </a:r>
            <a:r>
              <a:rPr dirty="0" smtClean="0" sz="1450" spc="0">
                <a:solidFill>
                  <a:srgbClr val="77667B"/>
                </a:solidFill>
                <a:latin typeface="Arial"/>
                <a:cs typeface="Arial"/>
              </a:rPr>
              <a:t>c</a:t>
            </a:r>
            <a:r>
              <a:rPr dirty="0" smtClean="0" sz="1450" spc="0">
                <a:solidFill>
                  <a:srgbClr val="77667B"/>
                </a:solidFill>
                <a:latin typeface="Arial"/>
                <a:cs typeface="Arial"/>
              </a:rPr>
              <a:t>o</a:t>
            </a:r>
            <a:r>
              <a:rPr dirty="0" smtClean="0" sz="1450" spc="0">
                <a:solidFill>
                  <a:srgbClr val="794C7E"/>
                </a:solidFill>
                <a:latin typeface="Arial"/>
                <a:cs typeface="Arial"/>
              </a:rPr>
              <a:t>mm</a:t>
            </a:r>
            <a:r>
              <a:rPr dirty="0" smtClean="0" sz="1450" spc="0">
                <a:solidFill>
                  <a:srgbClr val="77667B"/>
                </a:solidFill>
                <a:latin typeface="Arial"/>
                <a:cs typeface="Arial"/>
              </a:rPr>
              <a:t>a</a:t>
            </a:r>
            <a:r>
              <a:rPr dirty="0" smtClean="0" sz="1450" spc="0">
                <a:solidFill>
                  <a:srgbClr val="794C7E"/>
                </a:solidFill>
                <a:latin typeface="Arial"/>
                <a:cs typeface="Arial"/>
              </a:rPr>
              <a:t>n</a:t>
            </a:r>
            <a:r>
              <a:rPr dirty="0" smtClean="0" sz="1450" spc="0">
                <a:solidFill>
                  <a:srgbClr val="794C7E"/>
                </a:solidFill>
                <a:latin typeface="Arial"/>
                <a:cs typeface="Arial"/>
              </a:rPr>
              <a:t>d</a:t>
            </a:r>
            <a:r>
              <a:rPr dirty="0" smtClean="0" sz="1450" spc="388">
                <a:solidFill>
                  <a:srgbClr val="794C7E"/>
                </a:solidFill>
                <a:latin typeface="Arial"/>
                <a:cs typeface="Arial"/>
              </a:rPr>
              <a:t> </a:t>
            </a:r>
            <a:r>
              <a:rPr dirty="0" smtClean="0" sz="1400" spc="0">
                <a:solidFill>
                  <a:srgbClr val="794C7E"/>
                </a:solidFill>
                <a:latin typeface="Arial"/>
                <a:cs typeface="Arial"/>
              </a:rPr>
              <a:t>b</a:t>
            </a:r>
            <a:r>
              <a:rPr dirty="0" smtClean="0" sz="1400" spc="0">
                <a:solidFill>
                  <a:srgbClr val="66576A"/>
                </a:solidFill>
                <a:latin typeface="Arial"/>
                <a:cs typeface="Arial"/>
              </a:rPr>
              <a:t>e</a:t>
            </a:r>
            <a:r>
              <a:rPr dirty="0" smtClean="0" sz="1400" spc="312">
                <a:solidFill>
                  <a:srgbClr val="66576A"/>
                </a:solidFill>
                <a:latin typeface="Arial"/>
                <a:cs typeface="Arial"/>
              </a:rPr>
              <a:t> </a:t>
            </a:r>
            <a:r>
              <a:rPr dirty="0" smtClean="0" sz="1400" spc="0">
                <a:solidFill>
                  <a:srgbClr val="794C7E"/>
                </a:solidFill>
                <a:latin typeface="Arial"/>
                <a:cs typeface="Arial"/>
              </a:rPr>
              <a:t>p</a:t>
            </a:r>
            <a:r>
              <a:rPr dirty="0" smtClean="0" sz="1400" spc="0">
                <a:solidFill>
                  <a:srgbClr val="780F79"/>
                </a:solidFill>
                <a:latin typeface="Arial"/>
                <a:cs typeface="Arial"/>
              </a:rPr>
              <a:t>l</a:t>
            </a:r>
            <a:r>
              <a:rPr dirty="0" smtClean="0" sz="1400" spc="0">
                <a:solidFill>
                  <a:srgbClr val="77667B"/>
                </a:solidFill>
                <a:latin typeface="Arial"/>
                <a:cs typeface="Arial"/>
              </a:rPr>
              <a:t>a</a:t>
            </a:r>
            <a:r>
              <a:rPr dirty="0" smtClean="0" sz="1400" spc="0">
                <a:solidFill>
                  <a:srgbClr val="66576A"/>
                </a:solidFill>
                <a:latin typeface="Arial"/>
                <a:cs typeface="Arial"/>
              </a:rPr>
              <a:t>ce</a:t>
            </a:r>
            <a:r>
              <a:rPr dirty="0" smtClean="0" sz="1400" spc="0">
                <a:solidFill>
                  <a:srgbClr val="794C7E"/>
                </a:solidFill>
                <a:latin typeface="Arial"/>
                <a:cs typeface="Arial"/>
              </a:rPr>
              <a:t>d</a:t>
            </a:r>
            <a:r>
              <a:rPr dirty="0" smtClean="0" sz="1400" spc="0">
                <a:solidFill>
                  <a:srgbClr val="794C7E"/>
                </a:solidFill>
                <a:latin typeface="Arial"/>
                <a:cs typeface="Arial"/>
              </a:rPr>
              <a:t> </a:t>
            </a:r>
            <a:r>
              <a:rPr dirty="0" smtClean="0" sz="1400" spc="245">
                <a:solidFill>
                  <a:srgbClr val="794C7E"/>
                </a:solidFill>
                <a:latin typeface="Arial"/>
                <a:cs typeface="Arial"/>
              </a:rPr>
              <a:t> </a:t>
            </a:r>
            <a:r>
              <a:rPr dirty="0" smtClean="0" sz="1650" spc="0" i="1">
                <a:solidFill>
                  <a:srgbClr val="66576A"/>
                </a:solidFill>
                <a:latin typeface="Times New Roman"/>
                <a:cs typeface="Times New Roman"/>
              </a:rPr>
              <a:t>b</a:t>
            </a:r>
            <a:r>
              <a:rPr dirty="0" smtClean="0" sz="1650" spc="0" i="1">
                <a:solidFill>
                  <a:srgbClr val="66576A"/>
                </a:solidFill>
                <a:latin typeface="Times New Roman"/>
                <a:cs typeface="Times New Roman"/>
              </a:rPr>
              <a:t>e</a:t>
            </a:r>
            <a:r>
              <a:rPr dirty="0" smtClean="0" sz="1650" spc="0" i="1">
                <a:solidFill>
                  <a:srgbClr val="77667B"/>
                </a:solidFill>
                <a:latin typeface="Times New Roman"/>
                <a:cs typeface="Times New Roman"/>
              </a:rPr>
              <a:t>to</a:t>
            </a:r>
            <a:r>
              <a:rPr dirty="0" smtClean="0" sz="1650" spc="0" i="1">
                <a:solidFill>
                  <a:srgbClr val="77667B"/>
                </a:solidFill>
                <a:latin typeface="Times New Roman"/>
                <a:cs typeface="Times New Roman"/>
              </a:rPr>
              <a:t>r</a:t>
            </a:r>
            <a:r>
              <a:rPr dirty="0" smtClean="0" sz="1650" spc="0" i="1">
                <a:solidFill>
                  <a:srgbClr val="66576A"/>
                </a:solidFill>
                <a:latin typeface="Times New Roman"/>
                <a:cs typeface="Times New Roman"/>
              </a:rPr>
              <a:t>«</a:t>
            </a:r>
            <a:endParaRPr sz="1650">
              <a:latin typeface="Times New Roman"/>
              <a:cs typeface="Times New Roman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7168922" y="2508038"/>
            <a:ext cx="2041502" cy="21462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14"/>
              </a:lnSpc>
              <a:spcBef>
                <a:spcPts val="80"/>
              </a:spcBef>
            </a:pPr>
            <a:r>
              <a:rPr dirty="0" smtClean="0" sz="1400" spc="0">
                <a:solidFill>
                  <a:srgbClr val="5B3D5F"/>
                </a:solidFill>
                <a:latin typeface="Arial"/>
                <a:cs typeface="Arial"/>
              </a:rPr>
              <a:t>t</a:t>
            </a:r>
            <a:r>
              <a:rPr dirty="0" smtClean="0" sz="1400" spc="0">
                <a:solidFill>
                  <a:srgbClr val="8A5E90"/>
                </a:solidFill>
                <a:latin typeface="Arial"/>
                <a:cs typeface="Arial"/>
              </a:rPr>
              <a:t>h</a:t>
            </a:r>
            <a:r>
              <a:rPr dirty="0" smtClean="0" sz="1400" spc="0">
                <a:solidFill>
                  <a:srgbClr val="77667B"/>
                </a:solidFill>
                <a:latin typeface="Arial"/>
                <a:cs typeface="Arial"/>
              </a:rPr>
              <a:t>e</a:t>
            </a:r>
            <a:r>
              <a:rPr dirty="0" smtClean="0" sz="1400" spc="339">
                <a:solidFill>
                  <a:srgbClr val="77667B"/>
                </a:solidFill>
                <a:latin typeface="Arial"/>
                <a:cs typeface="Arial"/>
              </a:rPr>
              <a:t> </a:t>
            </a:r>
            <a:r>
              <a:rPr dirty="0" smtClean="0" sz="1350" spc="0">
                <a:solidFill>
                  <a:srgbClr val="9C6C6E"/>
                </a:solidFill>
                <a:latin typeface="Arial"/>
                <a:cs typeface="Arial"/>
              </a:rPr>
              <a:t>.</a:t>
            </a:r>
            <a:r>
              <a:rPr dirty="0" smtClean="0" sz="1350" spc="0">
                <a:solidFill>
                  <a:srgbClr val="5D1C62"/>
                </a:solidFill>
                <a:latin typeface="Arial"/>
                <a:cs typeface="Arial"/>
              </a:rPr>
              <a:t>L</a:t>
            </a:r>
            <a:r>
              <a:rPr dirty="0" smtClean="0" sz="1350" spc="0">
                <a:solidFill>
                  <a:srgbClr val="66576A"/>
                </a:solidFill>
                <a:latin typeface="Arial"/>
                <a:cs typeface="Arial"/>
              </a:rPr>
              <a:t>O</a:t>
            </a:r>
            <a:r>
              <a:rPr dirty="0" smtClean="0" sz="1350" spc="0">
                <a:solidFill>
                  <a:srgbClr val="66576A"/>
                </a:solidFill>
                <a:latin typeface="Arial"/>
                <a:cs typeface="Arial"/>
              </a:rPr>
              <a:t>G</a:t>
            </a:r>
            <a:r>
              <a:rPr dirty="0" smtClean="0" sz="1350" spc="0">
                <a:solidFill>
                  <a:srgbClr val="66576A"/>
                </a:solidFill>
                <a:latin typeface="Arial"/>
                <a:cs typeface="Arial"/>
              </a:rPr>
              <a:t>O</a:t>
            </a:r>
            <a:r>
              <a:rPr dirty="0" smtClean="0" sz="1350" spc="0">
                <a:solidFill>
                  <a:srgbClr val="794C7E"/>
                </a:solidFill>
                <a:latin typeface="Arial"/>
                <a:cs typeface="Arial"/>
              </a:rPr>
              <a:t>N</a:t>
            </a:r>
            <a:r>
              <a:rPr dirty="0" smtClean="0" sz="1350" spc="0">
                <a:solidFill>
                  <a:srgbClr val="794C7E"/>
                </a:solidFill>
                <a:latin typeface="Arial"/>
                <a:cs typeface="Arial"/>
              </a:rPr>
              <a:t> </a:t>
            </a:r>
            <a:r>
              <a:rPr dirty="0" smtClean="0" sz="1350" spc="-104">
                <a:solidFill>
                  <a:srgbClr val="794C7E"/>
                </a:solidFill>
                <a:latin typeface="Arial"/>
                <a:cs typeface="Arial"/>
              </a:rPr>
              <a:t> </a:t>
            </a:r>
            <a:r>
              <a:rPr dirty="0" smtClean="0" sz="1450" spc="0">
                <a:solidFill>
                  <a:srgbClr val="66576A"/>
                </a:solidFill>
                <a:latin typeface="Arial"/>
                <a:cs typeface="Arial"/>
              </a:rPr>
              <a:t>c</a:t>
            </a:r>
            <a:r>
              <a:rPr dirty="0" smtClean="0" sz="1450" spc="0">
                <a:solidFill>
                  <a:srgbClr val="77667B"/>
                </a:solidFill>
                <a:latin typeface="Arial"/>
                <a:cs typeface="Arial"/>
              </a:rPr>
              <a:t>o</a:t>
            </a:r>
            <a:r>
              <a:rPr dirty="0" smtClean="0" sz="1450" spc="0">
                <a:solidFill>
                  <a:srgbClr val="794C7E"/>
                </a:solidFill>
                <a:latin typeface="Arial"/>
                <a:cs typeface="Arial"/>
              </a:rPr>
              <a:t>m</a:t>
            </a:r>
            <a:r>
              <a:rPr dirty="0" smtClean="0" sz="1450" spc="0">
                <a:solidFill>
                  <a:srgbClr val="794C7E"/>
                </a:solidFill>
                <a:latin typeface="Arial"/>
                <a:cs typeface="Arial"/>
              </a:rPr>
              <a:t>m</a:t>
            </a:r>
            <a:r>
              <a:rPr dirty="0" smtClean="0" sz="1450" spc="0">
                <a:solidFill>
                  <a:srgbClr val="5B3D5F"/>
                </a:solidFill>
                <a:latin typeface="Arial"/>
                <a:cs typeface="Arial"/>
              </a:rPr>
              <a:t>e</a:t>
            </a:r>
            <a:r>
              <a:rPr dirty="0" smtClean="0" sz="1450" spc="0">
                <a:solidFill>
                  <a:srgbClr val="794C7E"/>
                </a:solidFill>
                <a:latin typeface="Arial"/>
                <a:cs typeface="Arial"/>
              </a:rPr>
              <a:t>n</a:t>
            </a:r>
            <a:r>
              <a:rPr dirty="0" smtClean="0" sz="1450" spc="0">
                <a:solidFill>
                  <a:srgbClr val="77667B"/>
                </a:solidFill>
                <a:latin typeface="Arial"/>
                <a:cs typeface="Arial"/>
              </a:rPr>
              <a:t>d</a:t>
            </a:r>
            <a:r>
              <a:rPr dirty="0" smtClean="0" sz="1450" spc="0">
                <a:solidFill>
                  <a:srgbClr val="892E2F"/>
                </a:solidFill>
                <a:latin typeface="Arial"/>
                <a:cs typeface="Arial"/>
              </a:rPr>
              <a:t>.</a:t>
            </a:r>
            <a:endParaRPr sz="145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839633" y="2980239"/>
            <a:ext cx="2189561" cy="23241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60"/>
              </a:lnSpc>
              <a:spcBef>
                <a:spcPts val="88"/>
              </a:spcBef>
            </a:pPr>
            <a:r>
              <a:rPr dirty="0" smtClean="0" sz="1500">
                <a:solidFill>
                  <a:srgbClr val="66576A"/>
                </a:solidFill>
                <a:latin typeface="Arial"/>
                <a:cs typeface="Arial"/>
              </a:rPr>
              <a:t>t</a:t>
            </a:r>
            <a:r>
              <a:rPr dirty="0" smtClean="0" sz="1500">
                <a:solidFill>
                  <a:srgbClr val="66576A"/>
                </a:solidFill>
                <a:latin typeface="Arial"/>
                <a:cs typeface="Arial"/>
              </a:rPr>
              <a:t>e</a:t>
            </a:r>
            <a:r>
              <a:rPr dirty="0" smtClean="0" sz="1500">
                <a:solidFill>
                  <a:srgbClr val="794C7E"/>
                </a:solidFill>
                <a:latin typeface="Arial"/>
                <a:cs typeface="Arial"/>
              </a:rPr>
              <a:t>rm</a:t>
            </a:r>
            <a:r>
              <a:rPr dirty="0" smtClean="0" sz="1500">
                <a:solidFill>
                  <a:srgbClr val="A46DA3"/>
                </a:solidFill>
                <a:latin typeface="Arial"/>
                <a:cs typeface="Arial"/>
              </a:rPr>
              <a:t>i</a:t>
            </a:r>
            <a:r>
              <a:rPr dirty="0" smtClean="0" sz="1500">
                <a:solidFill>
                  <a:srgbClr val="77667B"/>
                </a:solidFill>
                <a:latin typeface="Arial"/>
                <a:cs typeface="Arial"/>
              </a:rPr>
              <a:t>na</a:t>
            </a:r>
            <a:r>
              <a:rPr dirty="0" smtClean="0" sz="1500">
                <a:solidFill>
                  <a:srgbClr val="77667B"/>
                </a:solidFill>
                <a:latin typeface="Arial"/>
                <a:cs typeface="Arial"/>
              </a:rPr>
              <a:t>t</a:t>
            </a:r>
            <a:r>
              <a:rPr dirty="0" smtClean="0" sz="1500">
                <a:solidFill>
                  <a:srgbClr val="66576A"/>
                </a:solidFill>
                <a:latin typeface="Arial"/>
                <a:cs typeface="Arial"/>
              </a:rPr>
              <a:t>e</a:t>
            </a:r>
            <a:r>
              <a:rPr dirty="0" smtClean="0" sz="1500">
                <a:solidFill>
                  <a:srgbClr val="77667B"/>
                </a:solidFill>
                <a:latin typeface="Arial"/>
                <a:cs typeface="Arial"/>
              </a:rPr>
              <a:t>s</a:t>
            </a:r>
            <a:r>
              <a:rPr dirty="0" smtClean="0" sz="1500">
                <a:solidFill>
                  <a:srgbClr val="77667B"/>
                </a:solidFill>
                <a:latin typeface="Arial"/>
                <a:cs typeface="Arial"/>
              </a:rPr>
              <a:t> </a:t>
            </a:r>
            <a:r>
              <a:rPr dirty="0" smtClean="0" sz="1500" spc="-184">
                <a:solidFill>
                  <a:srgbClr val="77667B"/>
                </a:solidFill>
                <a:latin typeface="Arial"/>
                <a:cs typeface="Arial"/>
              </a:rPr>
              <a:t> </a:t>
            </a:r>
            <a:r>
              <a:rPr dirty="0" smtClean="0" sz="1500" spc="0">
                <a:solidFill>
                  <a:srgbClr val="66576A"/>
                </a:solidFill>
                <a:latin typeface="Arial"/>
                <a:cs typeface="Arial"/>
              </a:rPr>
              <a:t>a</a:t>
            </a:r>
            <a:r>
              <a:rPr dirty="0" smtClean="0" sz="1500" spc="0">
                <a:solidFill>
                  <a:srgbClr val="794C7E"/>
                </a:solidFill>
                <a:latin typeface="Arial"/>
                <a:cs typeface="Arial"/>
              </a:rPr>
              <a:t>n</a:t>
            </a:r>
            <a:r>
              <a:rPr dirty="0" smtClean="0" sz="1500" spc="0">
                <a:solidFill>
                  <a:srgbClr val="77667B"/>
                </a:solidFill>
                <a:latin typeface="Arial"/>
                <a:cs typeface="Arial"/>
              </a:rPr>
              <a:t>y</a:t>
            </a:r>
            <a:r>
              <a:rPr dirty="0" smtClean="0" sz="1500" spc="232">
                <a:solidFill>
                  <a:srgbClr val="77667B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77667B"/>
                </a:solidFill>
                <a:latin typeface="Arial"/>
                <a:cs typeface="Arial"/>
              </a:rPr>
              <a:t>s</a:t>
            </a:r>
            <a:r>
              <a:rPr dirty="0" smtClean="0" sz="1600" spc="0">
                <a:solidFill>
                  <a:srgbClr val="66576A"/>
                </a:solidFill>
                <a:latin typeface="Arial"/>
                <a:cs typeface="Arial"/>
              </a:rPr>
              <a:t>e</a:t>
            </a:r>
            <a:r>
              <a:rPr dirty="0" smtClean="0" sz="1600" spc="0">
                <a:solidFill>
                  <a:srgbClr val="77667B"/>
                </a:solidFill>
                <a:latin typeface="Arial"/>
                <a:cs typeface="Arial"/>
              </a:rPr>
              <a:t>ss</a:t>
            </a:r>
            <a:r>
              <a:rPr dirty="0" smtClean="0" sz="1600" spc="0">
                <a:solidFill>
                  <a:srgbClr val="8A5E90"/>
                </a:solidFill>
                <a:latin typeface="Arial"/>
                <a:cs typeface="Arial"/>
              </a:rPr>
              <a:t>l</a:t>
            </a:r>
            <a:r>
              <a:rPr dirty="0" smtClean="0" sz="1600" spc="0">
                <a:solidFill>
                  <a:srgbClr val="77667B"/>
                </a:solidFill>
                <a:latin typeface="Arial"/>
                <a:cs typeface="Arial"/>
              </a:rPr>
              <a:t>o</a:t>
            </a:r>
            <a:r>
              <a:rPr dirty="0" smtClean="0" sz="1600" spc="0">
                <a:solidFill>
                  <a:srgbClr val="794C7E"/>
                </a:solidFill>
                <a:latin typeface="Arial"/>
                <a:cs typeface="Arial"/>
              </a:rPr>
              <a:t>n</a:t>
            </a:r>
            <a:r>
              <a:rPr dirty="0" smtClean="0" sz="1600" spc="0">
                <a:solidFill>
                  <a:srgbClr val="77667B"/>
                </a:solidFill>
                <a:latin typeface="Arial"/>
                <a:cs typeface="Arial"/>
              </a:rPr>
              <a:t>s</a:t>
            </a:r>
            <a:endParaRPr sz="16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7132536" y="2980239"/>
            <a:ext cx="629555" cy="23241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60"/>
              </a:lnSpc>
              <a:spcBef>
                <a:spcPts val="88"/>
              </a:spcBef>
            </a:pPr>
            <a:r>
              <a:rPr dirty="0" smtClean="0" sz="1400" spc="0">
                <a:solidFill>
                  <a:srgbClr val="77667B"/>
                </a:solidFill>
                <a:latin typeface="Times New Roman"/>
                <a:cs typeface="Times New Roman"/>
              </a:rPr>
              <a:t>b</a:t>
            </a:r>
            <a:r>
              <a:rPr dirty="0" smtClean="0" sz="1400" spc="0">
                <a:solidFill>
                  <a:srgbClr val="77667B"/>
                </a:solidFill>
                <a:latin typeface="Times New Roman"/>
                <a:cs typeface="Times New Roman"/>
              </a:rPr>
              <a:t>y</a:t>
            </a:r>
            <a:r>
              <a:rPr dirty="0" smtClean="0" sz="1400" spc="0">
                <a:solidFill>
                  <a:srgbClr val="77667B"/>
                </a:solidFill>
                <a:latin typeface="Times New Roman"/>
                <a:cs typeface="Times New Roman"/>
              </a:rPr>
              <a:t> </a:t>
            </a:r>
            <a:r>
              <a:rPr dirty="0" smtClean="0" sz="1400" spc="217">
                <a:solidFill>
                  <a:srgbClr val="77667B"/>
                </a:solidFill>
                <a:latin typeface="Times New Roman"/>
                <a:cs typeface="Times New Roman"/>
              </a:rPr>
              <a:t> </a:t>
            </a:r>
            <a:r>
              <a:rPr dirty="0" smtClean="0" sz="1600" spc="0">
                <a:solidFill>
                  <a:srgbClr val="77667B"/>
                </a:solidFill>
                <a:latin typeface="Arial"/>
                <a:cs typeface="Arial"/>
              </a:rPr>
              <a:t>t</a:t>
            </a:r>
            <a:r>
              <a:rPr dirty="0" smtClean="0" sz="1600" spc="0">
                <a:solidFill>
                  <a:srgbClr val="8A5E90"/>
                </a:solidFill>
                <a:latin typeface="Arial"/>
                <a:cs typeface="Arial"/>
              </a:rPr>
              <a:t>h</a:t>
            </a:r>
            <a:r>
              <a:rPr dirty="0" smtClean="0" sz="1600" spc="0">
                <a:solidFill>
                  <a:srgbClr val="66576A"/>
                </a:solidFill>
                <a:latin typeface="Arial"/>
                <a:cs typeface="Arial"/>
              </a:rPr>
              <a:t>e</a:t>
            </a:r>
            <a:endParaRPr sz="16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787479" y="2980239"/>
            <a:ext cx="1621131" cy="23241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60"/>
              </a:lnSpc>
              <a:spcBef>
                <a:spcPts val="88"/>
              </a:spcBef>
            </a:pPr>
            <a:r>
              <a:rPr dirty="0" smtClean="0" sz="1400">
                <a:solidFill>
                  <a:srgbClr val="794C7E"/>
                </a:solidFill>
                <a:latin typeface="Arial"/>
                <a:cs typeface="Arial"/>
              </a:rPr>
              <a:t>l</a:t>
            </a:r>
            <a:r>
              <a:rPr dirty="0" smtClean="0" sz="1400">
                <a:solidFill>
                  <a:srgbClr val="66576A"/>
                </a:solidFill>
                <a:latin typeface="Arial"/>
                <a:cs typeface="Arial"/>
              </a:rPr>
              <a:t>O</a:t>
            </a:r>
            <a:r>
              <a:rPr dirty="0" smtClean="0" sz="1400">
                <a:solidFill>
                  <a:srgbClr val="77667B"/>
                </a:solidFill>
                <a:latin typeface="Arial"/>
                <a:cs typeface="Arial"/>
              </a:rPr>
              <a:t>G</a:t>
            </a:r>
            <a:r>
              <a:rPr dirty="0" smtClean="0" sz="1400">
                <a:solidFill>
                  <a:srgbClr val="77667B"/>
                </a:solidFill>
                <a:latin typeface="Arial"/>
                <a:cs typeface="Arial"/>
              </a:rPr>
              <a:t>O</a:t>
            </a:r>
            <a:r>
              <a:rPr dirty="0" smtClean="0" sz="1400">
                <a:solidFill>
                  <a:srgbClr val="794C7E"/>
                </a:solidFill>
                <a:latin typeface="Arial"/>
                <a:cs typeface="Arial"/>
              </a:rPr>
              <a:t>N</a:t>
            </a:r>
            <a:r>
              <a:rPr dirty="0" smtClean="0" sz="1400">
                <a:solidFill>
                  <a:srgbClr val="794C7E"/>
                </a:solidFill>
                <a:latin typeface="Arial"/>
                <a:cs typeface="Arial"/>
              </a:rPr>
              <a:t> </a:t>
            </a:r>
            <a:r>
              <a:rPr dirty="0" smtClean="0" sz="1400" spc="-129">
                <a:solidFill>
                  <a:srgbClr val="794C7E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77667B"/>
                </a:solidFill>
                <a:latin typeface="Arial"/>
                <a:cs typeface="Arial"/>
              </a:rPr>
              <a:t>c</a:t>
            </a:r>
            <a:r>
              <a:rPr dirty="0" smtClean="0" sz="1600" spc="0">
                <a:solidFill>
                  <a:srgbClr val="77667B"/>
                </a:solidFill>
                <a:latin typeface="Arial"/>
                <a:cs typeface="Arial"/>
              </a:rPr>
              <a:t>o</a:t>
            </a:r>
            <a:r>
              <a:rPr dirty="0" smtClean="0" sz="1600" spc="0">
                <a:solidFill>
                  <a:srgbClr val="8A5E90"/>
                </a:solidFill>
                <a:latin typeface="Arial"/>
                <a:cs typeface="Arial"/>
              </a:rPr>
              <a:t>m</a:t>
            </a:r>
            <a:r>
              <a:rPr dirty="0" smtClean="0" sz="1600" spc="0">
                <a:solidFill>
                  <a:srgbClr val="794C7E"/>
                </a:solidFill>
                <a:latin typeface="Arial"/>
                <a:cs typeface="Arial"/>
              </a:rPr>
              <a:t>m</a:t>
            </a:r>
            <a:r>
              <a:rPr dirty="0" smtClean="0" sz="1600" spc="0">
                <a:solidFill>
                  <a:srgbClr val="66576A"/>
                </a:solidFill>
                <a:latin typeface="Arial"/>
                <a:cs typeface="Arial"/>
              </a:rPr>
              <a:t>a</a:t>
            </a:r>
            <a:r>
              <a:rPr dirty="0" smtClean="0" sz="1600" spc="0">
                <a:solidFill>
                  <a:srgbClr val="794C7E"/>
                </a:solidFill>
                <a:latin typeface="Arial"/>
                <a:cs typeface="Arial"/>
              </a:rPr>
              <a:t>n</a:t>
            </a:r>
            <a:r>
              <a:rPr dirty="0" smtClean="0" sz="1600" spc="0">
                <a:solidFill>
                  <a:srgbClr val="794C7E"/>
                </a:solidFill>
                <a:latin typeface="Arial"/>
                <a:cs typeface="Arial"/>
              </a:rPr>
              <a:t>d</a:t>
            </a:r>
            <a:r>
              <a:rPr dirty="0" smtClean="0" sz="1600" spc="-229">
                <a:solidFill>
                  <a:srgbClr val="794C7E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9C6C6E"/>
                </a:solidFill>
                <a:latin typeface="Arial"/>
                <a:cs typeface="Arial"/>
              </a:rPr>
              <a:t>.</a:t>
            </a:r>
            <a:endParaRPr sz="16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475170" y="2993618"/>
            <a:ext cx="1327506" cy="64826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35"/>
              </a:lnSpc>
              <a:spcBef>
                <a:spcPts val="81"/>
              </a:spcBef>
            </a:pPr>
            <a:r>
              <a:rPr dirty="0" smtClean="0" sz="1400" spc="0">
                <a:solidFill>
                  <a:srgbClr val="8A5E90"/>
                </a:solidFill>
                <a:latin typeface="Arial"/>
                <a:cs typeface="Arial"/>
              </a:rPr>
              <a:t>T</a:t>
            </a:r>
            <a:r>
              <a:rPr dirty="0" smtClean="0" sz="1400" spc="0">
                <a:solidFill>
                  <a:srgbClr val="794C7E"/>
                </a:solidFill>
                <a:latin typeface="Arial"/>
                <a:cs typeface="Arial"/>
              </a:rPr>
              <a:t>h</a:t>
            </a:r>
            <a:r>
              <a:rPr dirty="0" smtClean="0" sz="1400" spc="0">
                <a:solidFill>
                  <a:srgbClr val="A46DA3"/>
                </a:solidFill>
                <a:latin typeface="Arial"/>
                <a:cs typeface="Arial"/>
              </a:rPr>
              <a:t>i</a:t>
            </a:r>
            <a:r>
              <a:rPr dirty="0" smtClean="0" sz="1400" spc="0">
                <a:solidFill>
                  <a:srgbClr val="66576A"/>
                </a:solidFill>
                <a:latin typeface="Arial"/>
                <a:cs typeface="Arial"/>
              </a:rPr>
              <a:t>s</a:t>
            </a:r>
            <a:r>
              <a:rPr dirty="0" smtClean="0" sz="1400" spc="0">
                <a:solidFill>
                  <a:srgbClr val="66576A"/>
                </a:solidFill>
                <a:latin typeface="Arial"/>
                <a:cs typeface="Arial"/>
              </a:rPr>
              <a:t> </a:t>
            </a:r>
            <a:r>
              <a:rPr dirty="0" smtClean="0" sz="1400" spc="83">
                <a:solidFill>
                  <a:srgbClr val="66576A"/>
                </a:solidFill>
                <a:latin typeface="Arial"/>
                <a:cs typeface="Arial"/>
              </a:rPr>
              <a:t> </a:t>
            </a:r>
            <a:r>
              <a:rPr dirty="0" smtClean="0" sz="1500" spc="0">
                <a:solidFill>
                  <a:srgbClr val="77667B"/>
                </a:solidFill>
                <a:latin typeface="Arial"/>
                <a:cs typeface="Arial"/>
              </a:rPr>
              <a:t>c</a:t>
            </a:r>
            <a:r>
              <a:rPr dirty="0" smtClean="0" sz="1500" spc="0">
                <a:solidFill>
                  <a:srgbClr val="77667B"/>
                </a:solidFill>
                <a:latin typeface="Arial"/>
                <a:cs typeface="Arial"/>
              </a:rPr>
              <a:t>o</a:t>
            </a:r>
            <a:r>
              <a:rPr dirty="0" smtClean="0" sz="1500" spc="0">
                <a:solidFill>
                  <a:srgbClr val="8A5E90"/>
                </a:solidFill>
                <a:latin typeface="Arial"/>
                <a:cs typeface="Arial"/>
              </a:rPr>
              <a:t>ru</a:t>
            </a:r>
            <a:r>
              <a:rPr dirty="0" smtClean="0" sz="1500" spc="0">
                <a:solidFill>
                  <a:srgbClr val="794C7E"/>
                </a:solidFill>
                <a:latin typeface="Arial"/>
                <a:cs typeface="Arial"/>
              </a:rPr>
              <a:t>m</a:t>
            </a:r>
            <a:r>
              <a:rPr dirty="0" smtClean="0" sz="1500" spc="0">
                <a:solidFill>
                  <a:srgbClr val="77667B"/>
                </a:solidFill>
                <a:latin typeface="Arial"/>
                <a:cs typeface="Arial"/>
              </a:rPr>
              <a:t>a</a:t>
            </a:r>
            <a:r>
              <a:rPr dirty="0" smtClean="0" sz="1500" spc="0">
                <a:solidFill>
                  <a:srgbClr val="794C7E"/>
                </a:solidFill>
                <a:latin typeface="Arial"/>
                <a:cs typeface="Arial"/>
              </a:rPr>
              <a:t>n</a:t>
            </a:r>
            <a:r>
              <a:rPr dirty="0" smtClean="0" sz="1500" spc="0">
                <a:solidFill>
                  <a:srgbClr val="794C7E"/>
                </a:solidFill>
                <a:latin typeface="Arial"/>
                <a:cs typeface="Arial"/>
              </a:rPr>
              <a:t>d</a:t>
            </a:r>
            <a:endParaRPr sz="1500">
              <a:latin typeface="Arial"/>
              <a:cs typeface="Arial"/>
            </a:endParaRPr>
          </a:p>
          <a:p>
            <a:pPr marL="12700" marR="28575">
              <a:lnSpc>
                <a:spcPct val="95825"/>
              </a:lnSpc>
              <a:spcBef>
                <a:spcPts val="971"/>
              </a:spcBef>
            </a:pPr>
            <a:r>
              <a:rPr dirty="0" smtClean="0" sz="2050">
                <a:solidFill>
                  <a:srgbClr val="2A2024"/>
                </a:solidFill>
                <a:latin typeface="Arial"/>
                <a:cs typeface="Arial"/>
              </a:rPr>
              <a:t>-</a:t>
            </a:r>
            <a:r>
              <a:rPr dirty="0" smtClean="0" sz="2050">
                <a:solidFill>
                  <a:srgbClr val="780F79"/>
                </a:solidFill>
                <a:latin typeface="Arial"/>
                <a:cs typeface="Arial"/>
              </a:rPr>
              <a:t>·</a:t>
            </a:r>
            <a:r>
              <a:rPr dirty="0" smtClean="0" sz="2050">
                <a:solidFill>
                  <a:srgbClr val="B3829D"/>
                </a:solidFill>
                <a:latin typeface="Arial"/>
                <a:cs typeface="Arial"/>
              </a:rPr>
              <a:t>.</a:t>
            </a:r>
            <a:endParaRPr sz="205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054611" y="3001850"/>
            <a:ext cx="1048540" cy="20574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45"/>
              </a:lnSpc>
              <a:spcBef>
                <a:spcPts val="77"/>
              </a:spcBef>
            </a:pPr>
            <a:r>
              <a:rPr dirty="0" smtClean="0" sz="1400">
                <a:solidFill>
                  <a:srgbClr val="66576A"/>
                </a:solidFill>
                <a:latin typeface="Arial"/>
                <a:cs typeface="Arial"/>
              </a:rPr>
              <a:t>e</a:t>
            </a:r>
            <a:r>
              <a:rPr dirty="0" smtClean="0" sz="1400">
                <a:solidFill>
                  <a:srgbClr val="66576A"/>
                </a:solidFill>
                <a:latin typeface="Arial"/>
                <a:cs typeface="Arial"/>
              </a:rPr>
              <a:t>s.</a:t>
            </a:r>
            <a:r>
              <a:rPr dirty="0" smtClean="0" sz="1400">
                <a:solidFill>
                  <a:srgbClr val="77667B"/>
                </a:solidFill>
                <a:latin typeface="Arial"/>
                <a:cs typeface="Arial"/>
              </a:rPr>
              <a:t>t</a:t>
            </a:r>
            <a:r>
              <a:rPr dirty="0" smtClean="0" sz="1400">
                <a:solidFill>
                  <a:srgbClr val="5B3D5F"/>
                </a:solidFill>
                <a:latin typeface="Arial"/>
                <a:cs typeface="Arial"/>
              </a:rPr>
              <a:t>a</a:t>
            </a:r>
            <a:r>
              <a:rPr dirty="0" smtClean="0" sz="1400">
                <a:solidFill>
                  <a:srgbClr val="7461B2"/>
                </a:solidFill>
                <a:latin typeface="Arial"/>
                <a:cs typeface="Arial"/>
              </a:rPr>
              <a:t>,</a:t>
            </a:r>
            <a:r>
              <a:rPr dirty="0" smtClean="0" sz="1400">
                <a:solidFill>
                  <a:srgbClr val="77667B"/>
                </a:solidFill>
                <a:latin typeface="Arial"/>
                <a:cs typeface="Arial"/>
              </a:rPr>
              <a:t>b</a:t>
            </a:r>
            <a:r>
              <a:rPr dirty="0" smtClean="0" sz="1400">
                <a:solidFill>
                  <a:srgbClr val="A46DA3"/>
                </a:solidFill>
                <a:latin typeface="Arial"/>
                <a:cs typeface="Arial"/>
              </a:rPr>
              <a:t>l</a:t>
            </a:r>
            <a:r>
              <a:rPr dirty="0" smtClean="0" sz="1400">
                <a:solidFill>
                  <a:srgbClr val="8A5E90"/>
                </a:solidFill>
                <a:latin typeface="Arial"/>
                <a:cs typeface="Arial"/>
              </a:rPr>
              <a:t>i</a:t>
            </a:r>
            <a:r>
              <a:rPr dirty="0" smtClean="0" sz="1400">
                <a:solidFill>
                  <a:srgbClr val="66576A"/>
                </a:solidFill>
                <a:latin typeface="Arial"/>
                <a:cs typeface="Arial"/>
              </a:rPr>
              <a:t>s</a:t>
            </a:r>
            <a:r>
              <a:rPr dirty="0" smtClean="0" sz="1400">
                <a:solidFill>
                  <a:srgbClr val="794C7E"/>
                </a:solidFill>
                <a:latin typeface="Arial"/>
                <a:cs typeface="Arial"/>
              </a:rPr>
              <a:t>h</a:t>
            </a:r>
            <a:r>
              <a:rPr dirty="0" smtClean="0" sz="1400">
                <a:solidFill>
                  <a:srgbClr val="66576A"/>
                </a:solidFill>
                <a:latin typeface="Arial"/>
                <a:cs typeface="Arial"/>
              </a:rPr>
              <a:t>e</a:t>
            </a:r>
            <a:r>
              <a:rPr dirty="0" smtClean="0" sz="1400">
                <a:solidFill>
                  <a:srgbClr val="77667B"/>
                </a:solidFill>
                <a:latin typeface="Arial"/>
                <a:cs typeface="Arial"/>
              </a:rPr>
              <a:t>d</a:t>
            </a:r>
            <a:endParaRPr sz="14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92393" y="3006996"/>
            <a:ext cx="802103" cy="19938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495"/>
              </a:lnSpc>
              <a:spcBef>
                <a:spcPts val="74"/>
              </a:spcBef>
            </a:pPr>
            <a:r>
              <a:rPr dirty="0" smtClean="0" sz="1350">
                <a:solidFill>
                  <a:srgbClr val="2E5B62"/>
                </a:solidFill>
                <a:latin typeface="Arial"/>
                <a:cs typeface="Arial"/>
              </a:rPr>
              <a:t>•</a:t>
            </a:r>
            <a:r>
              <a:rPr dirty="0" smtClean="0" sz="1350" spc="-229">
                <a:solidFill>
                  <a:srgbClr val="2E5B62"/>
                </a:solidFill>
                <a:latin typeface="Arial"/>
                <a:cs typeface="Arial"/>
              </a:rPr>
              <a:t> </a:t>
            </a:r>
            <a:r>
              <a:rPr dirty="0" smtClean="0" sz="1350" spc="0">
                <a:solidFill>
                  <a:srgbClr val="5D1C62"/>
                </a:solidFill>
                <a:latin typeface="Arial"/>
                <a:cs typeface="Arial"/>
              </a:rPr>
              <a:t>L</a:t>
            </a:r>
            <a:r>
              <a:rPr dirty="0" smtClean="0" sz="1350" spc="0">
                <a:solidFill>
                  <a:srgbClr val="77667B"/>
                </a:solidFill>
                <a:latin typeface="Arial"/>
                <a:cs typeface="Arial"/>
              </a:rPr>
              <a:t>O</a:t>
            </a:r>
            <a:r>
              <a:rPr dirty="0" smtClean="0" sz="1350" spc="0">
                <a:solidFill>
                  <a:srgbClr val="77667B"/>
                </a:solidFill>
                <a:latin typeface="Arial"/>
                <a:cs typeface="Arial"/>
              </a:rPr>
              <a:t>G</a:t>
            </a:r>
            <a:r>
              <a:rPr dirty="0" smtClean="0" sz="1350" spc="0">
                <a:solidFill>
                  <a:srgbClr val="77667B"/>
                </a:solidFill>
                <a:latin typeface="Arial"/>
                <a:cs typeface="Arial"/>
              </a:rPr>
              <a:t>O</a:t>
            </a:r>
            <a:r>
              <a:rPr dirty="0" smtClean="0" sz="1350" spc="-269">
                <a:solidFill>
                  <a:srgbClr val="77667B"/>
                </a:solidFill>
                <a:latin typeface="Arial"/>
                <a:cs typeface="Arial"/>
              </a:rPr>
              <a:t> </a:t>
            </a:r>
            <a:r>
              <a:rPr dirty="0" smtClean="0" sz="1350" spc="0">
                <a:solidFill>
                  <a:srgbClr val="77667B"/>
                </a:solidFill>
                <a:latin typeface="Arial"/>
                <a:cs typeface="Arial"/>
              </a:rPr>
              <a:t>F</a:t>
            </a:r>
            <a:r>
              <a:rPr dirty="0" smtClean="0" sz="1350" spc="0">
                <a:solidFill>
                  <a:srgbClr val="66576A"/>
                </a:solidFill>
                <a:latin typeface="Arial"/>
                <a:cs typeface="Arial"/>
              </a:rPr>
              <a:t>F</a:t>
            </a:r>
            <a:endParaRPr sz="135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478200" y="3382834"/>
            <a:ext cx="171085" cy="20827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60"/>
              </a:lnSpc>
              <a:spcBef>
                <a:spcPts val="78"/>
              </a:spcBef>
            </a:pPr>
            <a:r>
              <a:rPr dirty="0" smtClean="0" sz="1400">
                <a:solidFill>
                  <a:srgbClr val="5B3D5F"/>
                </a:solidFill>
                <a:latin typeface="Times New Roman"/>
                <a:cs typeface="Times New Roman"/>
              </a:rPr>
              <a:t>.-</a:t>
            </a:r>
            <a:r>
              <a:rPr dirty="0" smtClean="0" sz="1400">
                <a:solidFill>
                  <a:srgbClr val="A46DA3"/>
                </a:solidFill>
                <a:latin typeface="Times New Roman"/>
                <a:cs typeface="Times New Roman"/>
              </a:rPr>
              <a:t>.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725928" y="3482223"/>
            <a:ext cx="43647" cy="7873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65"/>
              </a:spcBef>
            </a:pPr>
            <a:r>
              <a:rPr dirty="0" smtClean="0" sz="400" spc="0">
                <a:solidFill>
                  <a:srgbClr val="780F79"/>
                </a:solidFill>
                <a:latin typeface="Arial"/>
                <a:cs typeface="Arial"/>
              </a:rPr>
              <a:t>I</a:t>
            </a:r>
            <a:endParaRPr sz="4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898760" y="3482223"/>
            <a:ext cx="266561" cy="7873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65"/>
              </a:spcBef>
            </a:pPr>
            <a:r>
              <a:rPr dirty="0" smtClean="0" sz="400" spc="0">
                <a:solidFill>
                  <a:srgbClr val="780F79"/>
                </a:solidFill>
                <a:latin typeface="Arial"/>
                <a:cs typeface="Arial"/>
              </a:rPr>
              <a:t>I</a:t>
            </a:r>
            <a:r>
              <a:rPr dirty="0" smtClean="0" sz="400" spc="0">
                <a:solidFill>
                  <a:srgbClr val="780F79"/>
                </a:solidFill>
                <a:latin typeface="Arial"/>
                <a:cs typeface="Arial"/>
              </a:rPr>
              <a:t>       </a:t>
            </a:r>
            <a:r>
              <a:rPr dirty="0" smtClean="0" sz="400" spc="4">
                <a:solidFill>
                  <a:srgbClr val="780F79"/>
                </a:solidFill>
                <a:latin typeface="Arial"/>
                <a:cs typeface="Arial"/>
              </a:rPr>
              <a:t> </a:t>
            </a:r>
            <a:r>
              <a:rPr dirty="0" smtClean="0" sz="400" spc="0">
                <a:solidFill>
                  <a:srgbClr val="77667B"/>
                </a:solidFill>
                <a:latin typeface="Arial"/>
                <a:cs typeface="Arial"/>
              </a:rPr>
              <a:t>,-</a:t>
            </a:r>
            <a:endParaRPr sz="4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825988" y="3501837"/>
            <a:ext cx="2219660" cy="18922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420"/>
              </a:lnSpc>
              <a:spcBef>
                <a:spcPts val="71"/>
              </a:spcBef>
            </a:pPr>
            <a:r>
              <a:rPr dirty="0" smtClean="0" sz="1300" spc="0">
                <a:solidFill>
                  <a:srgbClr val="8A5E90"/>
                </a:solidFill>
                <a:latin typeface="Arial"/>
                <a:cs typeface="Arial"/>
              </a:rPr>
              <a:t>u</a:t>
            </a:r>
            <a:r>
              <a:rPr dirty="0" smtClean="0" sz="1300" spc="0">
                <a:solidFill>
                  <a:srgbClr val="66576A"/>
                </a:solidFill>
                <a:latin typeface="Arial"/>
                <a:cs typeface="Arial"/>
              </a:rPr>
              <a:t>e</a:t>
            </a:r>
            <a:r>
              <a:rPr dirty="0" smtClean="0" sz="1300" spc="0">
                <a:solidFill>
                  <a:srgbClr val="A46DA3"/>
                </a:solidFill>
                <a:latin typeface="Arial"/>
                <a:cs typeface="Arial"/>
              </a:rPr>
              <a:t>u</a:t>
            </a:r>
            <a:r>
              <a:rPr dirty="0" smtClean="0" sz="1300" spc="0">
                <a:solidFill>
                  <a:srgbClr val="8A5E90"/>
                </a:solidFill>
                <a:latin typeface="Arial"/>
                <a:cs typeface="Arial"/>
              </a:rPr>
              <a:t>n</a:t>
            </a:r>
            <a:r>
              <a:rPr dirty="0" smtClean="0" sz="1300" spc="0">
                <a:solidFill>
                  <a:srgbClr val="66576A"/>
                </a:solidFill>
                <a:latin typeface="Arial"/>
                <a:cs typeface="Arial"/>
              </a:rPr>
              <a:t>e</a:t>
            </a:r>
            <a:r>
              <a:rPr dirty="0" smtClean="0" sz="1300" spc="0">
                <a:solidFill>
                  <a:srgbClr val="66576A"/>
                </a:solidFill>
                <a:latin typeface="Arial"/>
                <a:cs typeface="Arial"/>
              </a:rPr>
              <a:t>s</a:t>
            </a:r>
            <a:r>
              <a:rPr dirty="0" smtClean="0" sz="1300" spc="0">
                <a:solidFill>
                  <a:srgbClr val="66576A"/>
                </a:solidFill>
                <a:latin typeface="Arial"/>
                <a:cs typeface="Arial"/>
              </a:rPr>
              <a:t> </a:t>
            </a:r>
            <a:r>
              <a:rPr dirty="0" smtClean="0" sz="1300" spc="60">
                <a:solidFill>
                  <a:srgbClr val="66576A"/>
                </a:solidFill>
                <a:latin typeface="Arial"/>
                <a:cs typeface="Arial"/>
              </a:rPr>
              <a:t> </a:t>
            </a:r>
            <a:r>
              <a:rPr dirty="0" smtClean="0" sz="1300" spc="0">
                <a:solidFill>
                  <a:srgbClr val="8A5E90"/>
                </a:solidFill>
                <a:latin typeface="Arial"/>
                <a:cs typeface="Arial"/>
              </a:rPr>
              <a:t>u</a:t>
            </a:r>
            <a:r>
              <a:rPr dirty="0" smtClean="0" sz="1300" spc="0">
                <a:solidFill>
                  <a:srgbClr val="780F79"/>
                </a:solidFill>
                <a:latin typeface="Arial"/>
                <a:cs typeface="Arial"/>
              </a:rPr>
              <a:t>i</a:t>
            </a:r>
            <a:r>
              <a:rPr dirty="0" smtClean="0" sz="1300" spc="0">
                <a:solidFill>
                  <a:srgbClr val="66576A"/>
                </a:solidFill>
                <a:latin typeface="Arial"/>
                <a:cs typeface="Arial"/>
              </a:rPr>
              <a:t>e</a:t>
            </a:r>
            <a:r>
              <a:rPr dirty="0" smtClean="0" sz="1300" spc="0">
                <a:solidFill>
                  <a:srgbClr val="66576A"/>
                </a:solidFill>
                <a:latin typeface="Arial"/>
                <a:cs typeface="Arial"/>
              </a:rPr>
              <a:t> </a:t>
            </a:r>
            <a:r>
              <a:rPr dirty="0" smtClean="0" sz="1300" spc="-75">
                <a:solidFill>
                  <a:srgbClr val="66576A"/>
                </a:solidFill>
                <a:latin typeface="Arial"/>
                <a:cs typeface="Arial"/>
              </a:rPr>
              <a:t> </a:t>
            </a:r>
            <a:r>
              <a:rPr dirty="0" smtClean="0" sz="950" spc="0">
                <a:solidFill>
                  <a:srgbClr val="8A5E90"/>
                </a:solidFill>
                <a:latin typeface="Arial"/>
                <a:cs typeface="Arial"/>
              </a:rPr>
              <a:t>1</a:t>
            </a:r>
            <a:r>
              <a:rPr dirty="0" smtClean="0" sz="950" spc="0">
                <a:solidFill>
                  <a:srgbClr val="780F79"/>
                </a:solidFill>
                <a:latin typeface="Arial"/>
                <a:cs typeface="Arial"/>
              </a:rPr>
              <a:t>1</a:t>
            </a:r>
            <a:r>
              <a:rPr dirty="0" smtClean="0" sz="950" spc="0">
                <a:solidFill>
                  <a:srgbClr val="77667B"/>
                </a:solidFill>
                <a:latin typeface="Segoe UI"/>
                <a:cs typeface="Segoe UI"/>
              </a:rPr>
              <a:t>�</a:t>
            </a:r>
            <a:r>
              <a:rPr dirty="0" smtClean="0" sz="950" spc="0">
                <a:solidFill>
                  <a:srgbClr val="5B3D5F"/>
                </a:solidFill>
                <a:latin typeface="Arial"/>
                <a:cs typeface="Arial"/>
              </a:rPr>
              <a:t>1-'</a:t>
            </a:r>
            <a:r>
              <a:rPr dirty="0" smtClean="0" sz="950" spc="0">
                <a:solidFill>
                  <a:srgbClr val="77667B"/>
                </a:solidFill>
                <a:latin typeface="Arial"/>
                <a:cs typeface="Arial"/>
              </a:rPr>
              <a:t>U</a:t>
            </a:r>
            <a:r>
              <a:rPr dirty="0" smtClean="0" sz="950" spc="0">
                <a:solidFill>
                  <a:srgbClr val="77667B"/>
                </a:solidFill>
                <a:latin typeface="Arial"/>
                <a:cs typeface="Arial"/>
              </a:rPr>
              <a:t> </a:t>
            </a:r>
            <a:r>
              <a:rPr dirty="0" smtClean="0" sz="950" spc="-94">
                <a:solidFill>
                  <a:srgbClr val="77667B"/>
                </a:solidFill>
                <a:latin typeface="Arial"/>
                <a:cs typeface="Arial"/>
              </a:rPr>
              <a:t> </a:t>
            </a:r>
            <a:r>
              <a:rPr dirty="0" smtClean="0" sz="950" spc="0">
                <a:solidFill>
                  <a:srgbClr val="8A5E90"/>
                </a:solidFill>
                <a:latin typeface="Arial"/>
                <a:cs typeface="Arial"/>
              </a:rPr>
              <a:t>I</a:t>
            </a:r>
            <a:r>
              <a:rPr dirty="0" smtClean="0" sz="950" spc="0">
                <a:solidFill>
                  <a:srgbClr val="8A5E90"/>
                </a:solidFill>
                <a:latin typeface="Arial"/>
                <a:cs typeface="Arial"/>
              </a:rPr>
              <a:t>   </a:t>
            </a:r>
            <a:r>
              <a:rPr dirty="0" smtClean="0" sz="950" spc="184">
                <a:solidFill>
                  <a:srgbClr val="8A5E90"/>
                </a:solidFill>
                <a:latin typeface="Arial"/>
                <a:cs typeface="Arial"/>
              </a:rPr>
              <a:t> </a:t>
            </a:r>
            <a:r>
              <a:rPr dirty="0" smtClean="0" sz="950" spc="0">
                <a:solidFill>
                  <a:srgbClr val="8A5E90"/>
                </a:solidFill>
                <a:latin typeface="Arial"/>
                <a:cs typeface="Arial"/>
              </a:rPr>
              <a:t>U</a:t>
            </a:r>
            <a:r>
              <a:rPr dirty="0" smtClean="0" sz="950" spc="0">
                <a:solidFill>
                  <a:srgbClr val="77667B"/>
                </a:solidFill>
                <a:latin typeface="Arial"/>
                <a:cs typeface="Arial"/>
              </a:rPr>
              <a:t>,l!,lLi</a:t>
            </a:r>
            <a:r>
              <a:rPr dirty="0" smtClean="0" sz="950" spc="0">
                <a:solidFill>
                  <a:srgbClr val="77667B"/>
                </a:solidFill>
                <a:latin typeface="Arial"/>
                <a:cs typeface="Arial"/>
              </a:rPr>
              <a:t> </a:t>
            </a:r>
            <a:r>
              <a:rPr dirty="0" smtClean="0" sz="950" spc="-100">
                <a:solidFill>
                  <a:srgbClr val="77667B"/>
                </a:solidFill>
                <a:latin typeface="Arial"/>
                <a:cs typeface="Arial"/>
              </a:rPr>
              <a:t> </a:t>
            </a:r>
            <a:r>
              <a:rPr dirty="0" smtClean="0" sz="950" spc="0">
                <a:solidFill>
                  <a:srgbClr val="780F79"/>
                </a:solidFill>
                <a:latin typeface="Arial"/>
                <a:cs typeface="Arial"/>
              </a:rPr>
              <a:t>I</a:t>
            </a:r>
            <a:r>
              <a:rPr dirty="0" smtClean="0" sz="950" spc="0">
                <a:solidFill>
                  <a:srgbClr val="780F79"/>
                </a:solidFill>
                <a:latin typeface="Arial"/>
                <a:cs typeface="Arial"/>
              </a:rPr>
              <a:t>  </a:t>
            </a:r>
            <a:r>
              <a:rPr dirty="0" smtClean="0" sz="950" spc="42">
                <a:solidFill>
                  <a:srgbClr val="780F79"/>
                </a:solidFill>
                <a:latin typeface="Arial"/>
                <a:cs typeface="Arial"/>
              </a:rPr>
              <a:t> </a:t>
            </a:r>
            <a:r>
              <a:rPr dirty="0" smtClean="0" sz="950" spc="0">
                <a:solidFill>
                  <a:srgbClr val="77667B"/>
                </a:solidFill>
                <a:latin typeface="Arial"/>
                <a:cs typeface="Arial"/>
              </a:rPr>
              <a:t>A</a:t>
            </a:r>
            <a:endParaRPr sz="95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077352" y="3501837"/>
            <a:ext cx="1680807" cy="20503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20"/>
              </a:lnSpc>
              <a:spcBef>
                <a:spcPts val="76"/>
              </a:spcBef>
            </a:pPr>
            <a:r>
              <a:rPr dirty="0" smtClean="0" baseline="3051" sz="1425">
                <a:solidFill>
                  <a:srgbClr val="441541"/>
                </a:solidFill>
                <a:latin typeface="Arial"/>
                <a:cs typeface="Arial"/>
              </a:rPr>
              <a:t>i</a:t>
            </a:r>
            <a:r>
              <a:rPr dirty="0" smtClean="0" baseline="3051" sz="1425">
                <a:solidFill>
                  <a:srgbClr val="77667B"/>
                </a:solidFill>
                <a:latin typeface="Arial"/>
                <a:cs typeface="Arial"/>
              </a:rPr>
              <a:t>1</a:t>
            </a:r>
            <a:r>
              <a:rPr dirty="0" smtClean="0" baseline="3051" sz="1425">
                <a:solidFill>
                  <a:srgbClr val="77667B"/>
                </a:solidFill>
                <a:latin typeface="Arial"/>
                <a:cs typeface="Arial"/>
              </a:rPr>
              <a:t>L...</a:t>
            </a:r>
            <a:r>
              <a:rPr dirty="0" smtClean="0" baseline="3051" sz="1425">
                <a:solidFill>
                  <a:srgbClr val="5B3D5F"/>
                </a:solidFill>
                <a:latin typeface="Arial"/>
                <a:cs typeface="Arial"/>
              </a:rPr>
              <a:t>t:</a:t>
            </a:r>
            <a:r>
              <a:rPr dirty="0" smtClean="0" baseline="3051" sz="1425">
                <a:solidFill>
                  <a:srgbClr val="B3829D"/>
                </a:solidFill>
                <a:latin typeface="Arial"/>
                <a:cs typeface="Arial"/>
              </a:rPr>
              <a:t>,</a:t>
            </a:r>
            <a:r>
              <a:rPr dirty="0" smtClean="0" baseline="3051" sz="1425">
                <a:solidFill>
                  <a:srgbClr val="B3829D"/>
                </a:solidFill>
                <a:latin typeface="Arial"/>
                <a:cs typeface="Arial"/>
              </a:rPr>
              <a:t>  </a:t>
            </a:r>
            <a:r>
              <a:rPr dirty="0" smtClean="0" baseline="3051" sz="1425" spc="69">
                <a:solidFill>
                  <a:srgbClr val="B3829D"/>
                </a:solidFill>
                <a:latin typeface="Arial"/>
                <a:cs typeface="Arial"/>
              </a:rPr>
              <a:t> </a:t>
            </a:r>
            <a:r>
              <a:rPr dirty="0" smtClean="0" baseline="2229" sz="1950" spc="0">
                <a:solidFill>
                  <a:srgbClr val="8A5E90"/>
                </a:solidFill>
                <a:latin typeface="Arial"/>
                <a:cs typeface="Arial"/>
              </a:rPr>
              <a:t>r</a:t>
            </a:r>
            <a:r>
              <a:rPr dirty="0" smtClean="0" baseline="2229" sz="1950" spc="0">
                <a:solidFill>
                  <a:srgbClr val="8A5E90"/>
                </a:solidFill>
                <a:latin typeface="Arial"/>
                <a:cs typeface="Arial"/>
              </a:rPr>
              <a:t>u</a:t>
            </a:r>
            <a:r>
              <a:rPr dirty="0" smtClean="0" baseline="2229" sz="1950" spc="0">
                <a:solidFill>
                  <a:srgbClr val="66576A"/>
                </a:solidFill>
                <a:latin typeface="Arial"/>
                <a:cs typeface="Arial"/>
              </a:rPr>
              <a:t>e</a:t>
            </a:r>
            <a:r>
              <a:rPr dirty="0" smtClean="0" baseline="2229" sz="1950" spc="0">
                <a:solidFill>
                  <a:srgbClr val="66576A"/>
                </a:solidFill>
                <a:latin typeface="Arial"/>
                <a:cs typeface="Arial"/>
              </a:rPr>
              <a:t> </a:t>
            </a:r>
            <a:r>
              <a:rPr dirty="0" smtClean="0" baseline="2229" sz="1950" spc="104">
                <a:solidFill>
                  <a:srgbClr val="66576A"/>
                </a:solidFill>
                <a:latin typeface="Arial"/>
                <a:cs typeface="Arial"/>
              </a:rPr>
              <a:t> </a:t>
            </a:r>
            <a:r>
              <a:rPr dirty="0" smtClean="0" baseline="2520" sz="1725" spc="0">
                <a:solidFill>
                  <a:srgbClr val="794C7E"/>
                </a:solidFill>
                <a:latin typeface="Times New Roman"/>
                <a:cs typeface="Times New Roman"/>
              </a:rPr>
              <a:t>I.</a:t>
            </a:r>
            <a:r>
              <a:rPr dirty="0" smtClean="0" baseline="2520" sz="1725" spc="0">
                <a:solidFill>
                  <a:srgbClr val="77667B"/>
                </a:solidFill>
                <a:latin typeface="Times New Roman"/>
                <a:cs typeface="Times New Roman"/>
              </a:rPr>
              <a:t>Y</a:t>
            </a:r>
            <a:r>
              <a:rPr dirty="0" smtClean="0" baseline="2520" sz="1725" spc="0">
                <a:solidFill>
                  <a:srgbClr val="77667B"/>
                </a:solidFill>
                <a:latin typeface="Times New Roman"/>
                <a:cs typeface="Times New Roman"/>
              </a:rPr>
              <a:t>l,J</a:t>
            </a:r>
            <a:r>
              <a:rPr dirty="0" smtClean="0" baseline="2520" sz="1725" spc="0">
                <a:solidFill>
                  <a:srgbClr val="66576A"/>
                </a:solidFill>
                <a:latin typeface="Times New Roman"/>
                <a:cs typeface="Times New Roman"/>
              </a:rPr>
              <a:t>!.':</a:t>
            </a:r>
            <a:r>
              <a:rPr dirty="0" smtClean="0" baseline="-10870" sz="1200" spc="0">
                <a:solidFill>
                  <a:srgbClr val="7B4D5F"/>
                </a:solidFill>
                <a:latin typeface="Times New Roman"/>
                <a:cs typeface="Times New Roman"/>
              </a:rPr>
              <a:t>1</a:t>
            </a:r>
            <a:r>
              <a:rPr dirty="0" smtClean="0" baseline="-10870" sz="1200" spc="0">
                <a:solidFill>
                  <a:srgbClr val="7B4D5F"/>
                </a:solidFill>
                <a:latin typeface="Times New Roman"/>
                <a:cs typeface="Times New Roman"/>
              </a:rPr>
              <a:t>    </a:t>
            </a:r>
            <a:r>
              <a:rPr dirty="0" smtClean="0" baseline="-10870" sz="1200" spc="-69">
                <a:solidFill>
                  <a:srgbClr val="7B4D5F"/>
                </a:solidFill>
                <a:latin typeface="Times New Roman"/>
                <a:cs typeface="Times New Roman"/>
              </a:rPr>
              <a:t> </a:t>
            </a:r>
            <a:r>
              <a:rPr dirty="0" smtClean="0" baseline="3051" sz="1425" spc="0">
                <a:solidFill>
                  <a:srgbClr val="780F79"/>
                </a:solidFill>
                <a:latin typeface="Arial"/>
                <a:cs typeface="Arial"/>
              </a:rPr>
              <a:t>1</a:t>
            </a:r>
            <a:r>
              <a:rPr dirty="0" smtClean="0" baseline="3051" sz="1425" spc="0">
                <a:solidFill>
                  <a:srgbClr val="A46DA3"/>
                </a:solidFill>
                <a:latin typeface="Arial"/>
                <a:cs typeface="Arial"/>
              </a:rPr>
              <a:t>11</a:t>
            </a:r>
            <a:r>
              <a:rPr dirty="0" smtClean="0" baseline="3051" sz="1425" spc="0">
                <a:solidFill>
                  <a:srgbClr val="66576A"/>
                </a:solidFill>
                <a:latin typeface="Arial"/>
                <a:cs typeface="Arial"/>
              </a:rPr>
              <a:t>1;'</a:t>
            </a:r>
            <a:endParaRPr sz="95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787479" y="3501837"/>
            <a:ext cx="998403" cy="20503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20"/>
              </a:lnSpc>
              <a:spcBef>
                <a:spcPts val="76"/>
              </a:spcBef>
            </a:pPr>
            <a:r>
              <a:rPr dirty="0" smtClean="0" baseline="3051" sz="1425">
                <a:solidFill>
                  <a:srgbClr val="8A5E90"/>
                </a:solidFill>
                <a:latin typeface="Arial"/>
                <a:cs typeface="Arial"/>
              </a:rPr>
              <a:t>IU</a:t>
            </a:r>
            <a:r>
              <a:rPr dirty="0" smtClean="0" baseline="3051" sz="1425">
                <a:solidFill>
                  <a:srgbClr val="77667B"/>
                </a:solidFill>
                <a:latin typeface="Arial"/>
                <a:cs typeface="Arial"/>
              </a:rPr>
              <a:t>;i';</a:t>
            </a:r>
            <a:r>
              <a:rPr dirty="0" smtClean="0" baseline="3051" sz="1425">
                <a:solidFill>
                  <a:srgbClr val="5B3D5F"/>
                </a:solidFill>
                <a:latin typeface="Arial"/>
                <a:cs typeface="Arial"/>
              </a:rPr>
              <a:t>d</a:t>
            </a:r>
            <a:r>
              <a:rPr dirty="0" smtClean="0" baseline="2638" sz="1425">
                <a:solidFill>
                  <a:srgbClr val="77667B"/>
                </a:solidFill>
                <a:latin typeface="Segoe UI"/>
                <a:cs typeface="Segoe UI"/>
              </a:rPr>
              <a:t>�</a:t>
            </a:r>
            <a:r>
              <a:rPr dirty="0" smtClean="0" baseline="3051" sz="1425">
                <a:solidFill>
                  <a:srgbClr val="66576A"/>
                </a:solidFill>
                <a:latin typeface="Arial"/>
                <a:cs typeface="Arial"/>
              </a:rPr>
              <a:t>t</a:t>
            </a:r>
            <a:r>
              <a:rPr dirty="0" smtClean="0" baseline="3051" sz="1425" spc="-4">
                <a:solidFill>
                  <a:srgbClr val="66576A"/>
                </a:solidFill>
                <a:latin typeface="Arial"/>
                <a:cs typeface="Arial"/>
              </a:rPr>
              <a:t>:</a:t>
            </a:r>
            <a:r>
              <a:rPr dirty="0" smtClean="0" baseline="-10870" sz="1200" spc="0">
                <a:solidFill>
                  <a:srgbClr val="7B4D5F"/>
                </a:solidFill>
                <a:latin typeface="Times New Roman"/>
                <a:cs typeface="Times New Roman"/>
              </a:rPr>
              <a:t>1</a:t>
            </a:r>
            <a:r>
              <a:rPr dirty="0" smtClean="0" baseline="-10870" sz="1200" spc="0">
                <a:solidFill>
                  <a:srgbClr val="7B4D5F"/>
                </a:solidFill>
                <a:latin typeface="Times New Roman"/>
                <a:cs typeface="Times New Roman"/>
              </a:rPr>
              <a:t>   </a:t>
            </a:r>
            <a:r>
              <a:rPr dirty="0" smtClean="0" baseline="-10870" sz="1200" spc="59">
                <a:solidFill>
                  <a:srgbClr val="7B4D5F"/>
                </a:solidFill>
                <a:latin typeface="Times New Roman"/>
                <a:cs typeface="Times New Roman"/>
              </a:rPr>
              <a:t> </a:t>
            </a:r>
            <a:r>
              <a:rPr dirty="0" smtClean="0" baseline="2229" sz="1950" spc="0">
                <a:solidFill>
                  <a:srgbClr val="8A5E90"/>
                </a:solidFill>
                <a:latin typeface="Arial"/>
                <a:cs typeface="Arial"/>
              </a:rPr>
              <a:t>u</a:t>
            </a:r>
            <a:r>
              <a:rPr dirty="0" smtClean="0" baseline="2229" sz="1950" spc="0">
                <a:solidFill>
                  <a:srgbClr val="780F79"/>
                </a:solidFill>
                <a:latin typeface="Arial"/>
                <a:cs typeface="Arial"/>
              </a:rPr>
              <a:t>i</a:t>
            </a:r>
            <a:r>
              <a:rPr dirty="0" smtClean="0" baseline="2229" sz="1950" spc="0">
                <a:solidFill>
                  <a:srgbClr val="66576A"/>
                </a:solidFill>
                <a:latin typeface="Arial"/>
                <a:cs typeface="Arial"/>
              </a:rPr>
              <a:t>e</a:t>
            </a:r>
            <a:endParaRPr sz="13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469710" y="3504962"/>
            <a:ext cx="116459" cy="7873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65"/>
              </a:spcBef>
            </a:pPr>
            <a:r>
              <a:rPr dirty="0" smtClean="0" sz="400" spc="0">
                <a:solidFill>
                  <a:srgbClr val="780F79"/>
                </a:solidFill>
                <a:latin typeface="Arial"/>
                <a:cs typeface="Arial"/>
              </a:rPr>
              <a:t>'</a:t>
            </a:r>
            <a:r>
              <a:rPr dirty="0" smtClean="0" sz="400" spc="43">
                <a:solidFill>
                  <a:srgbClr val="780F79"/>
                </a:solidFill>
                <a:latin typeface="Arial"/>
                <a:cs typeface="Arial"/>
              </a:rPr>
              <a:t> </a:t>
            </a:r>
            <a:r>
              <a:rPr dirty="0" smtClean="0" sz="400" spc="0">
                <a:solidFill>
                  <a:srgbClr val="A46DA3"/>
                </a:solidFill>
                <a:latin typeface="Arial"/>
                <a:cs typeface="Arial"/>
              </a:rPr>
              <a:t>I</a:t>
            </a:r>
            <a:endParaRPr sz="4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525200" y="3534646"/>
            <a:ext cx="1267391" cy="1487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25"/>
              </a:lnSpc>
              <a:spcBef>
                <a:spcPts val="56"/>
              </a:spcBef>
            </a:pPr>
            <a:r>
              <a:rPr dirty="0" smtClean="0" sz="950" spc="0">
                <a:solidFill>
                  <a:srgbClr val="A46DA3"/>
                </a:solidFill>
                <a:latin typeface="Arial"/>
                <a:cs typeface="Arial"/>
              </a:rPr>
              <a:t>I</a:t>
            </a:r>
            <a:r>
              <a:rPr dirty="0" smtClean="0" sz="950" spc="0">
                <a:solidFill>
                  <a:srgbClr val="A46DA3"/>
                </a:solidFill>
                <a:latin typeface="Arial"/>
                <a:cs typeface="Arial"/>
              </a:rPr>
              <a:t> </a:t>
            </a:r>
            <a:r>
              <a:rPr dirty="0" smtClean="0" sz="950" spc="39">
                <a:solidFill>
                  <a:srgbClr val="A46DA3"/>
                </a:solidFill>
                <a:latin typeface="Arial"/>
                <a:cs typeface="Arial"/>
              </a:rPr>
              <a:t> </a:t>
            </a:r>
            <a:r>
              <a:rPr dirty="0" smtClean="0" sz="850" spc="0">
                <a:solidFill>
                  <a:srgbClr val="8A5E90"/>
                </a:solidFill>
                <a:latin typeface="Times New Roman"/>
                <a:cs typeface="Times New Roman"/>
              </a:rPr>
              <a:t>rll</a:t>
            </a:r>
            <a:r>
              <a:rPr dirty="0" smtClean="0" sz="850" spc="0">
                <a:solidFill>
                  <a:srgbClr val="66576A"/>
                </a:solidFill>
                <a:latin typeface="Times New Roman"/>
                <a:cs typeface="Times New Roman"/>
              </a:rPr>
              <a:t>;i,</a:t>
            </a:r>
            <a:r>
              <a:rPr dirty="0" smtClean="0" sz="850" spc="0">
                <a:solidFill>
                  <a:srgbClr val="66576A"/>
                </a:solidFill>
                <a:latin typeface="Times New Roman"/>
                <a:cs typeface="Times New Roman"/>
              </a:rPr>
              <a:t> </a:t>
            </a:r>
            <a:r>
              <a:rPr dirty="0" smtClean="0" sz="850" spc="125">
                <a:solidFill>
                  <a:srgbClr val="66576A"/>
                </a:solidFill>
                <a:latin typeface="Times New Roman"/>
                <a:cs typeface="Times New Roman"/>
              </a:rPr>
              <a:t> </a:t>
            </a:r>
            <a:r>
              <a:rPr dirty="0" smtClean="0" sz="950" spc="0">
                <a:solidFill>
                  <a:srgbClr val="77667B"/>
                </a:solidFill>
                <a:latin typeface="Segoe UI"/>
                <a:cs typeface="Segoe UI"/>
              </a:rPr>
              <a:t>�</a:t>
            </a:r>
            <a:r>
              <a:rPr dirty="0" smtClean="0" sz="950" spc="0">
                <a:solidFill>
                  <a:srgbClr val="77667B"/>
                </a:solidFill>
                <a:latin typeface="Arial"/>
                <a:cs typeface="Arial"/>
              </a:rPr>
              <a:t>U</a:t>
            </a:r>
            <a:r>
              <a:rPr dirty="0" smtClean="0" sz="950" spc="0">
                <a:solidFill>
                  <a:srgbClr val="8A5E90"/>
                </a:solidFill>
                <a:latin typeface="Arial"/>
                <a:cs typeface="Arial"/>
              </a:rPr>
              <a:t>Ul</a:t>
            </a:r>
            <a:r>
              <a:rPr dirty="0" smtClean="0" sz="950" spc="0">
                <a:solidFill>
                  <a:srgbClr val="892E85"/>
                </a:solidFill>
                <a:latin typeface="Arial"/>
                <a:cs typeface="Arial"/>
              </a:rPr>
              <a:t>l</a:t>
            </a:r>
            <a:r>
              <a:rPr dirty="0" smtClean="0" sz="950" spc="0">
                <a:solidFill>
                  <a:srgbClr val="8A5E90"/>
                </a:solidFill>
                <a:latin typeface="Arial"/>
                <a:cs typeface="Arial"/>
              </a:rPr>
              <a:t>!</a:t>
            </a:r>
            <a:r>
              <a:rPr dirty="0" smtClean="0" sz="950" spc="0">
                <a:solidFill>
                  <a:srgbClr val="A46DA3"/>
                </a:solidFill>
                <a:latin typeface="Arial"/>
                <a:cs typeface="Arial"/>
              </a:rPr>
              <a:t>l</a:t>
            </a:r>
            <a:r>
              <a:rPr dirty="0" smtClean="0" sz="950" spc="0">
                <a:solidFill>
                  <a:srgbClr val="66576A"/>
                </a:solidFill>
                <a:latin typeface="Arial"/>
                <a:cs typeface="Arial"/>
              </a:rPr>
              <a:t>d</a:t>
            </a:r>
            <a:r>
              <a:rPr dirty="0" smtClean="0" sz="950" spc="0">
                <a:solidFill>
                  <a:srgbClr val="8A5E90"/>
                </a:solidFill>
                <a:latin typeface="Arial"/>
                <a:cs typeface="Arial"/>
              </a:rPr>
              <a:t>ll</a:t>
            </a:r>
            <a:r>
              <a:rPr dirty="0" smtClean="0" sz="950" spc="0">
                <a:solidFill>
                  <a:srgbClr val="8A5E90"/>
                </a:solidFill>
                <a:latin typeface="Arial"/>
                <a:cs typeface="Arial"/>
              </a:rPr>
              <a:t>U</a:t>
            </a:r>
            <a:endParaRPr sz="95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475170" y="3716302"/>
            <a:ext cx="6946636" cy="141667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6344" marR="30667">
              <a:lnSpc>
                <a:spcPts val="1635"/>
              </a:lnSpc>
              <a:spcBef>
                <a:spcPts val="81"/>
              </a:spcBef>
            </a:pPr>
            <a:r>
              <a:rPr dirty="0" smtClean="0" sz="1400" spc="0">
                <a:solidFill>
                  <a:srgbClr val="5B3D5F"/>
                </a:solidFill>
                <a:latin typeface="Arial"/>
                <a:cs typeface="Arial"/>
              </a:rPr>
              <a:t>LA</a:t>
            </a:r>
            <a:r>
              <a:rPr dirty="0" smtClean="0" sz="1400" spc="0">
                <a:solidFill>
                  <a:srgbClr val="77667B"/>
                </a:solidFill>
                <a:latin typeface="Arial"/>
                <a:cs typeface="Arial"/>
              </a:rPr>
              <a:t>Y</a:t>
            </a:r>
            <a:r>
              <a:rPr dirty="0" smtClean="0" sz="1400" spc="0">
                <a:solidFill>
                  <a:srgbClr val="66576A"/>
                </a:solidFill>
                <a:latin typeface="Arial"/>
                <a:cs typeface="Arial"/>
              </a:rPr>
              <a:t>O</a:t>
            </a:r>
            <a:r>
              <a:rPr dirty="0" smtClean="0" sz="1400" spc="0">
                <a:solidFill>
                  <a:srgbClr val="794C7E"/>
                </a:solidFill>
                <a:latin typeface="Arial"/>
                <a:cs typeface="Arial"/>
              </a:rPr>
              <a:t>U</a:t>
            </a:r>
            <a:r>
              <a:rPr dirty="0" smtClean="0" sz="1400" spc="0">
                <a:solidFill>
                  <a:srgbClr val="8A5E90"/>
                </a:solidFill>
                <a:latin typeface="Arial"/>
                <a:cs typeface="Arial"/>
              </a:rPr>
              <a:t>T</a:t>
            </a:r>
            <a:r>
              <a:rPr dirty="0" smtClean="0" sz="1400" spc="230">
                <a:solidFill>
                  <a:srgbClr val="8A5E90"/>
                </a:solidFill>
                <a:latin typeface="Arial"/>
                <a:cs typeface="Arial"/>
              </a:rPr>
              <a:t> </a:t>
            </a:r>
            <a:r>
              <a:rPr dirty="0" smtClean="0" sz="1400" spc="0">
                <a:solidFill>
                  <a:srgbClr val="66576A"/>
                </a:solidFill>
                <a:latin typeface="Arial"/>
                <a:cs typeface="Arial"/>
              </a:rPr>
              <a:t>t</a:t>
            </a:r>
            <a:r>
              <a:rPr dirty="0" smtClean="0" sz="1400" spc="0">
                <a:solidFill>
                  <a:srgbClr val="77667B"/>
                </a:solidFill>
                <a:latin typeface="Arial"/>
                <a:cs typeface="Arial"/>
              </a:rPr>
              <a:t>o</a:t>
            </a:r>
            <a:r>
              <a:rPr dirty="0" smtClean="0" sz="1400" spc="0">
                <a:solidFill>
                  <a:srgbClr val="77667B"/>
                </a:solidFill>
                <a:latin typeface="Arial"/>
                <a:cs typeface="Arial"/>
              </a:rPr>
              <a:t> </a:t>
            </a:r>
            <a:r>
              <a:rPr dirty="0" smtClean="0" sz="1400" spc="-129">
                <a:solidFill>
                  <a:srgbClr val="77667B"/>
                </a:solidFill>
                <a:latin typeface="Arial"/>
                <a:cs typeface="Arial"/>
              </a:rPr>
              <a:t> </a:t>
            </a:r>
            <a:r>
              <a:rPr dirty="0" smtClean="0" sz="1400" spc="0">
                <a:solidFill>
                  <a:srgbClr val="794C7E"/>
                </a:solidFill>
                <a:latin typeface="Arial"/>
                <a:cs typeface="Arial"/>
              </a:rPr>
              <a:t>u</a:t>
            </a:r>
            <a:r>
              <a:rPr dirty="0" smtClean="0" sz="1400" spc="0">
                <a:solidFill>
                  <a:srgbClr val="66576A"/>
                </a:solidFill>
                <a:latin typeface="Arial"/>
                <a:cs typeface="Arial"/>
              </a:rPr>
              <a:t>s</a:t>
            </a:r>
            <a:r>
              <a:rPr dirty="0" smtClean="0" sz="1400" spc="0">
                <a:solidFill>
                  <a:srgbClr val="66576A"/>
                </a:solidFill>
                <a:latin typeface="Arial"/>
                <a:cs typeface="Arial"/>
              </a:rPr>
              <a:t>e</a:t>
            </a:r>
            <a:r>
              <a:rPr dirty="0" smtClean="0" sz="1400" spc="361">
                <a:solidFill>
                  <a:srgbClr val="66576A"/>
                </a:solidFill>
                <a:latin typeface="Arial"/>
                <a:cs typeface="Arial"/>
              </a:rPr>
              <a:t> </a:t>
            </a:r>
            <a:r>
              <a:rPr dirty="0" smtClean="0" sz="1400" spc="0">
                <a:solidFill>
                  <a:srgbClr val="66576A"/>
                </a:solidFill>
                <a:latin typeface="Arial"/>
                <a:cs typeface="Arial"/>
              </a:rPr>
              <a:t>a</a:t>
            </a:r>
            <a:r>
              <a:rPr dirty="0" smtClean="0" sz="1400" spc="0">
                <a:solidFill>
                  <a:srgbClr val="8A5E90"/>
                </a:solidFill>
                <a:latin typeface="Arial"/>
                <a:cs typeface="Arial"/>
              </a:rPr>
              <a:t>n</a:t>
            </a:r>
            <a:r>
              <a:rPr dirty="0" smtClean="0" sz="1400" spc="0">
                <a:solidFill>
                  <a:srgbClr val="77667B"/>
                </a:solidFill>
                <a:latin typeface="Arial"/>
                <a:cs typeface="Arial"/>
              </a:rPr>
              <a:t>d</a:t>
            </a:r>
            <a:r>
              <a:rPr dirty="0" smtClean="0" sz="1400" spc="0">
                <a:solidFill>
                  <a:srgbClr val="77667B"/>
                </a:solidFill>
                <a:latin typeface="Arial"/>
                <a:cs typeface="Arial"/>
              </a:rPr>
              <a:t> </a:t>
            </a:r>
            <a:r>
              <a:rPr dirty="0" smtClean="0" sz="1400" spc="2">
                <a:solidFill>
                  <a:srgbClr val="77667B"/>
                </a:solidFill>
                <a:latin typeface="Arial"/>
                <a:cs typeface="Arial"/>
              </a:rPr>
              <a:t> </a:t>
            </a:r>
            <a:r>
              <a:rPr dirty="0" smtClean="0" sz="1400" spc="0">
                <a:solidFill>
                  <a:srgbClr val="77667B"/>
                </a:solidFill>
                <a:latin typeface="Segoe UI"/>
                <a:cs typeface="Segoe UI"/>
              </a:rPr>
              <a:t>�</a:t>
            </a:r>
            <a:r>
              <a:rPr dirty="0" smtClean="0" sz="1400" spc="0">
                <a:solidFill>
                  <a:srgbClr val="77667B"/>
                </a:solidFill>
                <a:latin typeface="Arial"/>
                <a:cs typeface="Arial"/>
              </a:rPr>
              <a:t>11</a:t>
            </a:r>
            <a:r>
              <a:rPr dirty="0" smtClean="0" sz="1400" spc="0">
                <a:solidFill>
                  <a:srgbClr val="8A5E90"/>
                </a:solidFill>
                <a:latin typeface="Arial"/>
                <a:cs typeface="Arial"/>
              </a:rPr>
              <a:t>h</a:t>
            </a:r>
            <a:r>
              <a:rPr dirty="0" smtClean="0" sz="1400" spc="0">
                <a:solidFill>
                  <a:srgbClr val="66576A"/>
                </a:solidFill>
                <a:latin typeface="Arial"/>
                <a:cs typeface="Arial"/>
              </a:rPr>
              <a:t>e</a:t>
            </a:r>
            <a:r>
              <a:rPr dirty="0" smtClean="0" sz="1400" spc="0">
                <a:solidFill>
                  <a:srgbClr val="8A5E90"/>
                </a:solidFill>
                <a:latin typeface="Arial"/>
                <a:cs typeface="Arial"/>
              </a:rPr>
              <a:t>r</a:t>
            </a:r>
            <a:r>
              <a:rPr dirty="0" smtClean="0" sz="1400" spc="0">
                <a:solidFill>
                  <a:srgbClr val="66576A"/>
                </a:solidFill>
                <a:latin typeface="Arial"/>
                <a:cs typeface="Arial"/>
              </a:rPr>
              <a:t>e</a:t>
            </a:r>
            <a:r>
              <a:rPr dirty="0" smtClean="0" sz="1400" spc="0">
                <a:solidFill>
                  <a:srgbClr val="66576A"/>
                </a:solidFill>
                <a:latin typeface="Arial"/>
                <a:cs typeface="Arial"/>
              </a:rPr>
              <a:t> </a:t>
            </a:r>
            <a:r>
              <a:rPr dirty="0" smtClean="0" sz="1400" spc="-25">
                <a:solidFill>
                  <a:srgbClr val="66576A"/>
                </a:solidFill>
                <a:latin typeface="Arial"/>
                <a:cs typeface="Arial"/>
              </a:rPr>
              <a:t> </a:t>
            </a:r>
            <a:r>
              <a:rPr dirty="0" smtClean="0" sz="1400" spc="0">
                <a:solidFill>
                  <a:srgbClr val="77667B"/>
                </a:solidFill>
                <a:latin typeface="Arial"/>
                <a:cs typeface="Arial"/>
              </a:rPr>
              <a:t>t</a:t>
            </a:r>
            <a:r>
              <a:rPr dirty="0" smtClean="0" sz="1400" spc="0">
                <a:solidFill>
                  <a:srgbClr val="77667B"/>
                </a:solidFill>
                <a:latin typeface="Arial"/>
                <a:cs typeface="Arial"/>
              </a:rPr>
              <a:t>o</a:t>
            </a:r>
            <a:r>
              <a:rPr dirty="0" smtClean="0" sz="1400" spc="103">
                <a:solidFill>
                  <a:srgbClr val="77667B"/>
                </a:solidFill>
                <a:latin typeface="Arial"/>
                <a:cs typeface="Arial"/>
              </a:rPr>
              <a:t> </a:t>
            </a:r>
            <a:r>
              <a:rPr dirty="0" smtClean="0" sz="1450" spc="0">
                <a:solidFill>
                  <a:srgbClr val="66576A"/>
                </a:solidFill>
                <a:latin typeface="Times New Roman"/>
                <a:cs typeface="Times New Roman"/>
              </a:rPr>
              <a:t>A</a:t>
            </a:r>
            <a:r>
              <a:rPr dirty="0" smtClean="0" sz="1450" spc="0">
                <a:solidFill>
                  <a:srgbClr val="66576A"/>
                </a:solidFill>
                <a:latin typeface="Times New Roman"/>
                <a:cs typeface="Times New Roman"/>
              </a:rPr>
              <a:t>P</a:t>
            </a:r>
            <a:r>
              <a:rPr dirty="0" smtClean="0" sz="1450" spc="0">
                <a:solidFill>
                  <a:srgbClr val="794C7E"/>
                </a:solidFill>
                <a:latin typeface="Times New Roman"/>
                <a:cs typeface="Times New Roman"/>
              </a:rPr>
              <a:t>P</a:t>
            </a:r>
            <a:r>
              <a:rPr dirty="0" smtClean="0" sz="1450" spc="0">
                <a:solidFill>
                  <a:srgbClr val="5D1C62"/>
                </a:solidFill>
                <a:latin typeface="Times New Roman"/>
                <a:cs typeface="Times New Roman"/>
              </a:rPr>
              <a:t>L</a:t>
            </a:r>
            <a:r>
              <a:rPr dirty="0" smtClean="0" sz="1450" spc="0">
                <a:solidFill>
                  <a:srgbClr val="77667B"/>
                </a:solidFill>
                <a:latin typeface="Times New Roman"/>
                <a:cs typeface="Times New Roman"/>
              </a:rPr>
              <a:t>Y</a:t>
            </a:r>
            <a:r>
              <a:rPr dirty="0" smtClean="0" sz="1450" spc="0">
                <a:solidFill>
                  <a:srgbClr val="77667B"/>
                </a:solidFill>
                <a:latin typeface="Times New Roman"/>
                <a:cs typeface="Times New Roman"/>
              </a:rPr>
              <a:t> </a:t>
            </a:r>
            <a:r>
              <a:rPr dirty="0" smtClean="0" sz="1450" spc="25">
                <a:solidFill>
                  <a:srgbClr val="77667B"/>
                </a:solidFill>
                <a:latin typeface="Times New Roman"/>
                <a:cs typeface="Times New Roman"/>
              </a:rPr>
              <a:t> </a:t>
            </a:r>
            <a:r>
              <a:rPr dirty="0" smtClean="0" sz="1400" spc="0">
                <a:solidFill>
                  <a:srgbClr val="5B3D5F"/>
                </a:solidFill>
                <a:latin typeface="Arial"/>
                <a:cs typeface="Arial"/>
              </a:rPr>
              <a:t>t</a:t>
            </a:r>
            <a:r>
              <a:rPr dirty="0" smtClean="0" sz="1400" spc="0">
                <a:solidFill>
                  <a:srgbClr val="8A5E90"/>
                </a:solidFill>
                <a:latin typeface="Arial"/>
                <a:cs typeface="Arial"/>
              </a:rPr>
              <a:t>h</a:t>
            </a:r>
            <a:r>
              <a:rPr dirty="0" smtClean="0" sz="1400" spc="0">
                <a:solidFill>
                  <a:srgbClr val="66576A"/>
                </a:solidFill>
                <a:latin typeface="Arial"/>
                <a:cs typeface="Arial"/>
              </a:rPr>
              <a:t>e</a:t>
            </a:r>
            <a:r>
              <a:rPr dirty="0" smtClean="0" sz="1400" spc="222">
                <a:solidFill>
                  <a:srgbClr val="66576A"/>
                </a:solidFill>
                <a:latin typeface="Arial"/>
                <a:cs typeface="Arial"/>
              </a:rPr>
              <a:t> </a:t>
            </a:r>
            <a:r>
              <a:rPr dirty="0" smtClean="0" sz="1400" spc="0">
                <a:solidFill>
                  <a:srgbClr val="794C7E"/>
                </a:solidFill>
                <a:latin typeface="Arial"/>
                <a:cs typeface="Arial"/>
              </a:rPr>
              <a:t>d</a:t>
            </a:r>
            <a:r>
              <a:rPr dirty="0" smtClean="0" sz="1400" spc="0">
                <a:solidFill>
                  <a:srgbClr val="5B3D5F"/>
                </a:solidFill>
                <a:latin typeface="Arial"/>
                <a:cs typeface="Arial"/>
              </a:rPr>
              <a:t>a</a:t>
            </a:r>
            <a:r>
              <a:rPr dirty="0" smtClean="0" sz="1400" spc="0">
                <a:solidFill>
                  <a:srgbClr val="66576A"/>
                </a:solidFill>
                <a:latin typeface="Arial"/>
                <a:cs typeface="Arial"/>
              </a:rPr>
              <a:t>ta</a:t>
            </a:r>
            <a:r>
              <a:rPr dirty="0" smtClean="0" sz="1400" spc="401">
                <a:solidFill>
                  <a:srgbClr val="66576A"/>
                </a:solidFill>
                <a:latin typeface="Arial"/>
                <a:cs typeface="Arial"/>
              </a:rPr>
              <a:t> </a:t>
            </a:r>
            <a:r>
              <a:rPr dirty="0" smtClean="0" sz="1400" spc="0">
                <a:solidFill>
                  <a:srgbClr val="5B3D5F"/>
                </a:solidFill>
                <a:latin typeface="Arial"/>
                <a:cs typeface="Arial"/>
              </a:rPr>
              <a:t>t</a:t>
            </a:r>
            <a:r>
              <a:rPr dirty="0" smtClean="0" sz="1400" spc="0">
                <a:solidFill>
                  <a:srgbClr val="77667B"/>
                </a:solidFill>
                <a:latin typeface="Arial"/>
                <a:cs typeface="Arial"/>
              </a:rPr>
              <a:t>o</a:t>
            </a:r>
            <a:r>
              <a:rPr dirty="0" smtClean="0" sz="1400" spc="327">
                <a:solidFill>
                  <a:srgbClr val="77667B"/>
                </a:solidFill>
                <a:latin typeface="Arial"/>
                <a:cs typeface="Arial"/>
              </a:rPr>
              <a:t> </a:t>
            </a:r>
            <a:r>
              <a:rPr dirty="0" smtClean="0" sz="1400" spc="0">
                <a:solidFill>
                  <a:srgbClr val="66576A"/>
                </a:solidFill>
                <a:latin typeface="Arial"/>
                <a:cs typeface="Arial"/>
              </a:rPr>
              <a:t>S</a:t>
            </a:r>
            <a:r>
              <a:rPr dirty="0" smtClean="0" sz="1400" spc="0">
                <a:solidFill>
                  <a:srgbClr val="77667B"/>
                </a:solidFill>
                <a:latin typeface="Arial"/>
                <a:cs typeface="Arial"/>
              </a:rPr>
              <a:t>Q</a:t>
            </a:r>
            <a:r>
              <a:rPr dirty="0" smtClean="0" sz="1400" spc="0">
                <a:solidFill>
                  <a:srgbClr val="794C7E"/>
                </a:solidFill>
                <a:latin typeface="Arial"/>
                <a:cs typeface="Arial"/>
              </a:rPr>
              <a:t>L.</a:t>
            </a:r>
            <a:endParaRPr sz="1400">
              <a:latin typeface="Arial"/>
              <a:cs typeface="Arial"/>
            </a:endParaRPr>
          </a:p>
          <a:p>
            <a:pPr marL="26344" marR="30667">
              <a:lnSpc>
                <a:spcPct val="95825"/>
              </a:lnSpc>
              <a:spcBef>
                <a:spcPts val="93"/>
              </a:spcBef>
            </a:pPr>
            <a:r>
              <a:rPr dirty="0" smtClean="0" sz="1500">
                <a:solidFill>
                  <a:srgbClr val="5B3D5F"/>
                </a:solidFill>
                <a:latin typeface="Arial"/>
                <a:cs typeface="Arial"/>
              </a:rPr>
              <a:t>O</a:t>
            </a:r>
            <a:r>
              <a:rPr dirty="0" smtClean="0" sz="1500">
                <a:solidFill>
                  <a:srgbClr val="794C7E"/>
                </a:solidFill>
                <a:latin typeface="Arial"/>
                <a:cs typeface="Arial"/>
              </a:rPr>
              <a:t>p</a:t>
            </a:r>
            <a:r>
              <a:rPr dirty="0" smtClean="0" sz="1500">
                <a:solidFill>
                  <a:srgbClr val="5B3D5F"/>
                </a:solidFill>
                <a:latin typeface="Arial"/>
                <a:cs typeface="Arial"/>
              </a:rPr>
              <a:t>t</a:t>
            </a:r>
            <a:r>
              <a:rPr dirty="0" smtClean="0" sz="1500">
                <a:solidFill>
                  <a:srgbClr val="A46DA3"/>
                </a:solidFill>
                <a:latin typeface="Arial"/>
                <a:cs typeface="Arial"/>
              </a:rPr>
              <a:t>i</a:t>
            </a:r>
            <a:r>
              <a:rPr dirty="0" smtClean="0" sz="1500">
                <a:solidFill>
                  <a:srgbClr val="77667B"/>
                </a:solidFill>
                <a:latin typeface="Arial"/>
                <a:cs typeface="Arial"/>
              </a:rPr>
              <a:t>o</a:t>
            </a:r>
            <a:r>
              <a:rPr dirty="0" smtClean="0" sz="1500">
                <a:solidFill>
                  <a:srgbClr val="794C7E"/>
                </a:solidFill>
                <a:latin typeface="Arial"/>
                <a:cs typeface="Arial"/>
              </a:rPr>
              <a:t>n</a:t>
            </a:r>
            <a:r>
              <a:rPr dirty="0" smtClean="0" sz="1500">
                <a:solidFill>
                  <a:srgbClr val="77667B"/>
                </a:solidFill>
                <a:latin typeface="Arial"/>
                <a:cs typeface="Arial"/>
              </a:rPr>
              <a:t>a</a:t>
            </a:r>
            <a:r>
              <a:rPr dirty="0" smtClean="0" sz="1500">
                <a:solidFill>
                  <a:srgbClr val="780F79"/>
                </a:solidFill>
                <a:latin typeface="Arial"/>
                <a:cs typeface="Arial"/>
              </a:rPr>
              <a:t>l</a:t>
            </a:r>
            <a:r>
              <a:rPr dirty="0" smtClean="0" sz="1500">
                <a:solidFill>
                  <a:srgbClr val="8A5E90"/>
                </a:solidFill>
                <a:latin typeface="Arial"/>
                <a:cs typeface="Arial"/>
              </a:rPr>
              <a:t>l</a:t>
            </a:r>
            <a:r>
              <a:rPr dirty="0" smtClean="0" sz="1500">
                <a:solidFill>
                  <a:srgbClr val="77667B"/>
                </a:solidFill>
                <a:latin typeface="Arial"/>
                <a:cs typeface="Arial"/>
              </a:rPr>
              <a:t>y</a:t>
            </a:r>
            <a:r>
              <a:rPr dirty="0" smtClean="0" sz="1500">
                <a:solidFill>
                  <a:srgbClr val="957886"/>
                </a:solidFill>
                <a:latin typeface="Arial"/>
                <a:cs typeface="Arial"/>
              </a:rPr>
              <a:t>,</a:t>
            </a:r>
            <a:r>
              <a:rPr dirty="0" smtClean="0" sz="1500">
                <a:solidFill>
                  <a:srgbClr val="957886"/>
                </a:solidFill>
                <a:latin typeface="Arial"/>
                <a:cs typeface="Arial"/>
              </a:rPr>
              <a:t> </a:t>
            </a:r>
            <a:r>
              <a:rPr dirty="0" smtClean="0" sz="1500" spc="-79">
                <a:solidFill>
                  <a:srgbClr val="957886"/>
                </a:solidFill>
                <a:latin typeface="Arial"/>
                <a:cs typeface="Arial"/>
              </a:rPr>
              <a:t> </a:t>
            </a:r>
            <a:r>
              <a:rPr dirty="0" smtClean="0" sz="1500" spc="0">
                <a:solidFill>
                  <a:srgbClr val="797F7F"/>
                </a:solidFill>
                <a:latin typeface="Arial"/>
                <a:cs typeface="Arial"/>
              </a:rPr>
              <a:t>y</a:t>
            </a:r>
            <a:r>
              <a:rPr dirty="0" smtClean="0" sz="1500" spc="0">
                <a:solidFill>
                  <a:srgbClr val="77667B"/>
                </a:solidFill>
                <a:latin typeface="Arial"/>
                <a:cs typeface="Arial"/>
              </a:rPr>
              <a:t>o</a:t>
            </a:r>
            <a:r>
              <a:rPr dirty="0" smtClean="0" sz="1500" spc="0">
                <a:solidFill>
                  <a:srgbClr val="794C7E"/>
                </a:solidFill>
                <a:latin typeface="Arial"/>
                <a:cs typeface="Arial"/>
              </a:rPr>
              <a:t>u</a:t>
            </a:r>
            <a:r>
              <a:rPr dirty="0" smtClean="0" sz="1500" spc="272">
                <a:solidFill>
                  <a:srgbClr val="794C7E"/>
                </a:solidFill>
                <a:latin typeface="Arial"/>
                <a:cs typeface="Arial"/>
              </a:rPr>
              <a:t> </a:t>
            </a:r>
            <a:r>
              <a:rPr dirty="0" smtClean="0" sz="1500" spc="0">
                <a:solidFill>
                  <a:srgbClr val="66576A"/>
                </a:solidFill>
                <a:latin typeface="Arial"/>
                <a:cs typeface="Arial"/>
              </a:rPr>
              <a:t>c</a:t>
            </a:r>
            <a:r>
              <a:rPr dirty="0" smtClean="0" sz="1500" spc="0">
                <a:solidFill>
                  <a:srgbClr val="77667B"/>
                </a:solidFill>
                <a:latin typeface="Arial"/>
                <a:cs typeface="Arial"/>
              </a:rPr>
              <a:t>a</a:t>
            </a:r>
            <a:r>
              <a:rPr dirty="0" smtClean="0" sz="1500" spc="0">
                <a:solidFill>
                  <a:srgbClr val="794C7E"/>
                </a:solidFill>
                <a:latin typeface="Arial"/>
                <a:cs typeface="Arial"/>
              </a:rPr>
              <a:t>n</a:t>
            </a:r>
            <a:r>
              <a:rPr dirty="0" smtClean="0" sz="1500" spc="276">
                <a:solidFill>
                  <a:srgbClr val="794C7E"/>
                </a:solidFill>
                <a:latin typeface="Arial"/>
                <a:cs typeface="Arial"/>
              </a:rPr>
              <a:t> </a:t>
            </a:r>
            <a:r>
              <a:rPr dirty="0" smtClean="0" sz="1400" spc="0">
                <a:solidFill>
                  <a:srgbClr val="66576A"/>
                </a:solidFill>
                <a:latin typeface="Times New Roman"/>
                <a:cs typeface="Times New Roman"/>
              </a:rPr>
              <a:t>S</a:t>
            </a:r>
            <a:r>
              <a:rPr dirty="0" smtClean="0" sz="1400" spc="0">
                <a:solidFill>
                  <a:srgbClr val="5B3D5F"/>
                </a:solidFill>
                <a:latin typeface="Times New Roman"/>
                <a:cs typeface="Times New Roman"/>
              </a:rPr>
              <a:t>ET</a:t>
            </a:r>
            <a:r>
              <a:rPr dirty="0" smtClean="0" sz="1400" spc="0">
                <a:solidFill>
                  <a:srgbClr val="5B3D5F"/>
                </a:solidFill>
                <a:latin typeface="Times New Roman"/>
                <a:cs typeface="Times New Roman"/>
              </a:rPr>
              <a:t> </a:t>
            </a:r>
            <a:r>
              <a:rPr dirty="0" smtClean="0" sz="1400" spc="132">
                <a:solidFill>
                  <a:srgbClr val="5B3D5F"/>
                </a:solidFill>
                <a:latin typeface="Times New Roman"/>
                <a:cs typeface="Times New Roman"/>
              </a:rPr>
              <a:t> </a:t>
            </a:r>
            <a:r>
              <a:rPr dirty="0" smtClean="0" sz="1500" spc="0">
                <a:solidFill>
                  <a:srgbClr val="794C7E"/>
                </a:solidFill>
                <a:latin typeface="Arial"/>
                <a:cs typeface="Arial"/>
              </a:rPr>
              <a:t>u</a:t>
            </a:r>
            <a:r>
              <a:rPr dirty="0" smtClean="0" sz="1500" spc="0">
                <a:solidFill>
                  <a:srgbClr val="5B3D5F"/>
                </a:solidFill>
                <a:latin typeface="Arial"/>
                <a:cs typeface="Arial"/>
              </a:rPr>
              <a:t>t</a:t>
            </a:r>
            <a:r>
              <a:rPr dirty="0" smtClean="0" sz="1500" spc="0">
                <a:solidFill>
                  <a:srgbClr val="A46DA3"/>
                </a:solidFill>
                <a:latin typeface="Arial"/>
                <a:cs typeface="Arial"/>
              </a:rPr>
              <a:t>i</a:t>
            </a:r>
            <a:r>
              <a:rPr dirty="0" smtClean="0" sz="1500" spc="0">
                <a:solidFill>
                  <a:srgbClr val="8A5E90"/>
                </a:solidFill>
                <a:latin typeface="Arial"/>
                <a:cs typeface="Arial"/>
              </a:rPr>
              <a:t>l</a:t>
            </a:r>
            <a:r>
              <a:rPr dirty="0" smtClean="0" sz="1500" spc="0">
                <a:solidFill>
                  <a:srgbClr val="780F79"/>
                </a:solidFill>
                <a:latin typeface="Arial"/>
                <a:cs typeface="Arial"/>
              </a:rPr>
              <a:t>i</a:t>
            </a:r>
            <a:r>
              <a:rPr dirty="0" smtClean="0" sz="1500" spc="0">
                <a:solidFill>
                  <a:srgbClr val="66576A"/>
                </a:solidFill>
                <a:latin typeface="Arial"/>
                <a:cs typeface="Arial"/>
              </a:rPr>
              <a:t>t</a:t>
            </a:r>
            <a:r>
              <a:rPr dirty="0" smtClean="0" sz="1500" spc="0">
                <a:solidFill>
                  <a:srgbClr val="77667B"/>
                </a:solidFill>
                <a:latin typeface="Arial"/>
                <a:cs typeface="Arial"/>
              </a:rPr>
              <a:t>y</a:t>
            </a:r>
            <a:r>
              <a:rPr dirty="0" smtClean="0" sz="1500" spc="84">
                <a:solidFill>
                  <a:srgbClr val="77667B"/>
                </a:solidFill>
                <a:latin typeface="Arial"/>
                <a:cs typeface="Arial"/>
              </a:rPr>
              <a:t> </a:t>
            </a:r>
            <a:r>
              <a:rPr dirty="0" smtClean="0" sz="1500" spc="0">
                <a:solidFill>
                  <a:srgbClr val="797F7F"/>
                </a:solidFill>
                <a:latin typeface="Arial"/>
                <a:cs typeface="Arial"/>
              </a:rPr>
              <a:t>v</a:t>
            </a:r>
            <a:r>
              <a:rPr dirty="0" smtClean="0" sz="1500" spc="0">
                <a:solidFill>
                  <a:srgbClr val="77667B"/>
                </a:solidFill>
                <a:latin typeface="Arial"/>
                <a:cs typeface="Arial"/>
              </a:rPr>
              <a:t>a</a:t>
            </a:r>
            <a:r>
              <a:rPr dirty="0" smtClean="0" sz="1500" spc="0">
                <a:solidFill>
                  <a:srgbClr val="8A5E90"/>
                </a:solidFill>
                <a:latin typeface="Arial"/>
                <a:cs typeface="Arial"/>
              </a:rPr>
              <a:t>r</a:t>
            </a:r>
            <a:r>
              <a:rPr dirty="0" smtClean="0" sz="1500" spc="0">
                <a:solidFill>
                  <a:srgbClr val="8A5E90"/>
                </a:solidFill>
                <a:latin typeface="Arial"/>
                <a:cs typeface="Arial"/>
              </a:rPr>
              <a:t>i</a:t>
            </a:r>
            <a:r>
              <a:rPr dirty="0" smtClean="0" sz="1500" spc="0">
                <a:solidFill>
                  <a:srgbClr val="66576A"/>
                </a:solidFill>
                <a:latin typeface="Arial"/>
                <a:cs typeface="Arial"/>
              </a:rPr>
              <a:t>a</a:t>
            </a:r>
            <a:r>
              <a:rPr dirty="0" smtClean="0" sz="1500" spc="0">
                <a:solidFill>
                  <a:srgbClr val="77667B"/>
                </a:solidFill>
                <a:latin typeface="Arial"/>
                <a:cs typeface="Arial"/>
              </a:rPr>
              <a:t>b</a:t>
            </a:r>
            <a:r>
              <a:rPr dirty="0" smtClean="0" sz="1500" spc="0">
                <a:solidFill>
                  <a:srgbClr val="780F79"/>
                </a:solidFill>
                <a:latin typeface="Arial"/>
                <a:cs typeface="Arial"/>
              </a:rPr>
              <a:t>l</a:t>
            </a:r>
            <a:r>
              <a:rPr dirty="0" smtClean="0" sz="1500" spc="0">
                <a:solidFill>
                  <a:srgbClr val="77667B"/>
                </a:solidFill>
                <a:latin typeface="Arial"/>
                <a:cs typeface="Arial"/>
              </a:rPr>
              <a:t>e</a:t>
            </a:r>
            <a:r>
              <a:rPr dirty="0" smtClean="0" sz="1500" spc="0">
                <a:solidFill>
                  <a:srgbClr val="77667B"/>
                </a:solidFill>
                <a:latin typeface="Arial"/>
                <a:cs typeface="Arial"/>
              </a:rPr>
              <a:t>s</a:t>
            </a:r>
            <a:r>
              <a:rPr dirty="0" smtClean="0" sz="1500" spc="0">
                <a:solidFill>
                  <a:srgbClr val="954848"/>
                </a:solidFill>
                <a:latin typeface="Arial"/>
                <a:cs typeface="Arial"/>
              </a:rPr>
              <a:t>.</a:t>
            </a:r>
            <a:r>
              <a:rPr dirty="0" smtClean="0" sz="1500" spc="0">
                <a:solidFill>
                  <a:srgbClr val="954848"/>
                </a:solidFill>
                <a:latin typeface="Arial"/>
                <a:cs typeface="Arial"/>
              </a:rPr>
              <a:t> </a:t>
            </a:r>
            <a:r>
              <a:rPr dirty="0" smtClean="0" sz="1500" spc="-114">
                <a:solidFill>
                  <a:srgbClr val="954848"/>
                </a:solidFill>
                <a:latin typeface="Arial"/>
                <a:cs typeface="Arial"/>
              </a:rPr>
              <a:t> </a:t>
            </a:r>
            <a:r>
              <a:rPr dirty="0" smtClean="0" sz="1400" spc="0">
                <a:solidFill>
                  <a:srgbClr val="77667B"/>
                </a:solidFill>
                <a:latin typeface="Times New Roman"/>
                <a:cs typeface="Times New Roman"/>
              </a:rPr>
              <a:t>An</a:t>
            </a:r>
            <a:r>
              <a:rPr dirty="0" smtClean="0" sz="1400" spc="0">
                <a:solidFill>
                  <a:srgbClr val="77667B"/>
                </a:solidFill>
                <a:latin typeface="Times New Roman"/>
                <a:cs typeface="Times New Roman"/>
              </a:rPr>
              <a:t> </a:t>
            </a:r>
            <a:r>
              <a:rPr dirty="0" smtClean="0" sz="1400" spc="13">
                <a:solidFill>
                  <a:srgbClr val="77667B"/>
                </a:solidFill>
                <a:latin typeface="Times New Roman"/>
                <a:cs typeface="Times New Roman"/>
              </a:rPr>
              <a:t> </a:t>
            </a:r>
            <a:r>
              <a:rPr dirty="0" smtClean="0" sz="1500" spc="0">
                <a:solidFill>
                  <a:srgbClr val="77667B"/>
                </a:solidFill>
                <a:latin typeface="Arial"/>
                <a:cs typeface="Arial"/>
              </a:rPr>
              <a:t>e</a:t>
            </a:r>
            <a:r>
              <a:rPr dirty="0" smtClean="0" sz="1500" spc="0">
                <a:solidFill>
                  <a:srgbClr val="77667B"/>
                </a:solidFill>
                <a:latin typeface="Arial"/>
                <a:cs typeface="Arial"/>
              </a:rPr>
              <a:t>x</a:t>
            </a:r>
            <a:r>
              <a:rPr dirty="0" smtClean="0" sz="1500" spc="0">
                <a:solidFill>
                  <a:srgbClr val="66576A"/>
                </a:solidFill>
                <a:latin typeface="Arial"/>
                <a:cs typeface="Arial"/>
              </a:rPr>
              <a:t>a</a:t>
            </a:r>
            <a:r>
              <a:rPr dirty="0" smtClean="0" sz="1500" spc="0">
                <a:solidFill>
                  <a:srgbClr val="794C7E"/>
                </a:solidFill>
                <a:latin typeface="Arial"/>
                <a:cs typeface="Arial"/>
              </a:rPr>
              <a:t>m</a:t>
            </a:r>
            <a:r>
              <a:rPr dirty="0" smtClean="0" sz="1500" spc="0">
                <a:solidFill>
                  <a:srgbClr val="77667B"/>
                </a:solidFill>
                <a:latin typeface="Arial"/>
                <a:cs typeface="Arial"/>
              </a:rPr>
              <a:t>p</a:t>
            </a:r>
            <a:r>
              <a:rPr dirty="0" smtClean="0" sz="1500" spc="0">
                <a:solidFill>
                  <a:srgbClr val="780F79"/>
                </a:solidFill>
                <a:latin typeface="Arial"/>
                <a:cs typeface="Arial"/>
              </a:rPr>
              <a:t>l</a:t>
            </a:r>
            <a:r>
              <a:rPr dirty="0" smtClean="0" sz="1500" spc="0">
                <a:solidFill>
                  <a:srgbClr val="77667B"/>
                </a:solidFill>
                <a:latin typeface="Arial"/>
                <a:cs typeface="Arial"/>
              </a:rPr>
              <a:t>e</a:t>
            </a:r>
            <a:r>
              <a:rPr dirty="0" smtClean="0" sz="1500" spc="21">
                <a:solidFill>
                  <a:srgbClr val="77667B"/>
                </a:solidFill>
                <a:latin typeface="Arial"/>
                <a:cs typeface="Arial"/>
              </a:rPr>
              <a:t> </a:t>
            </a:r>
            <a:r>
              <a:rPr dirty="0" smtClean="0" sz="1400" spc="0">
                <a:solidFill>
                  <a:srgbClr val="797F7F"/>
                </a:solidFill>
                <a:latin typeface="Arial"/>
                <a:cs typeface="Arial"/>
              </a:rPr>
              <a:t>w</a:t>
            </a:r>
            <a:r>
              <a:rPr dirty="0" smtClean="0" sz="1400" spc="0">
                <a:solidFill>
                  <a:srgbClr val="66576A"/>
                </a:solidFill>
                <a:latin typeface="Arial"/>
                <a:cs typeface="Arial"/>
              </a:rPr>
              <a:t>o</a:t>
            </a:r>
            <a:r>
              <a:rPr dirty="0" smtClean="0" sz="1400" spc="0">
                <a:solidFill>
                  <a:srgbClr val="794C7E"/>
                </a:solidFill>
                <a:latin typeface="Arial"/>
                <a:cs typeface="Arial"/>
              </a:rPr>
              <a:t>u</a:t>
            </a:r>
            <a:r>
              <a:rPr dirty="0" smtClean="0" sz="1400" spc="0">
                <a:solidFill>
                  <a:srgbClr val="8A5E90"/>
                </a:solidFill>
                <a:latin typeface="Arial"/>
                <a:cs typeface="Arial"/>
              </a:rPr>
              <a:t>l</a:t>
            </a:r>
            <a:r>
              <a:rPr dirty="0" smtClean="0" sz="1400" spc="0">
                <a:solidFill>
                  <a:srgbClr val="794C7E"/>
                </a:solidFill>
                <a:latin typeface="Arial"/>
                <a:cs typeface="Arial"/>
              </a:rPr>
              <a:t>d</a:t>
            </a:r>
            <a:r>
              <a:rPr dirty="0" smtClean="0" sz="1400" spc="344">
                <a:solidFill>
                  <a:srgbClr val="794C7E"/>
                </a:solidFill>
                <a:latin typeface="Arial"/>
                <a:cs typeface="Arial"/>
              </a:rPr>
              <a:t> </a:t>
            </a:r>
            <a:r>
              <a:rPr dirty="0" smtClean="0" sz="1500" spc="0">
                <a:solidFill>
                  <a:srgbClr val="794C7E"/>
                </a:solidFill>
                <a:latin typeface="Arial"/>
                <a:cs typeface="Arial"/>
              </a:rPr>
              <a:t>b</a:t>
            </a:r>
            <a:r>
              <a:rPr dirty="0" smtClean="0" sz="1500" spc="0">
                <a:solidFill>
                  <a:srgbClr val="66576A"/>
                </a:solidFill>
                <a:latin typeface="Arial"/>
                <a:cs typeface="Arial"/>
              </a:rPr>
              <a:t>e</a:t>
            </a:r>
            <a:r>
              <a:rPr dirty="0" smtClean="0" sz="1500" spc="160">
                <a:solidFill>
                  <a:srgbClr val="66576A"/>
                </a:solidFill>
                <a:latin typeface="Arial"/>
                <a:cs typeface="Arial"/>
              </a:rPr>
              <a:t> </a:t>
            </a:r>
            <a:r>
              <a:rPr dirty="0" smtClean="0" sz="1400" spc="0">
                <a:solidFill>
                  <a:srgbClr val="797F7F"/>
                </a:solidFill>
                <a:latin typeface="Times New Roman"/>
                <a:cs typeface="Times New Roman"/>
              </a:rPr>
              <a:t>{</a:t>
            </a:r>
            <a:r>
              <a:rPr dirty="0" smtClean="0" sz="1400" spc="0">
                <a:solidFill>
                  <a:srgbClr val="797F7F"/>
                </a:solidFill>
                <a:latin typeface="Times New Roman"/>
                <a:cs typeface="Times New Roman"/>
              </a:rPr>
              <a:t>.</a:t>
            </a:r>
            <a:r>
              <a:rPr dirty="0" smtClean="0" sz="1400" spc="0">
                <a:solidFill>
                  <a:srgbClr val="66576A"/>
                </a:solidFill>
                <a:latin typeface="Times New Roman"/>
                <a:cs typeface="Times New Roman"/>
              </a:rPr>
              <a:t>S</a:t>
            </a:r>
            <a:r>
              <a:rPr dirty="0" smtClean="0" sz="1400" spc="0">
                <a:solidFill>
                  <a:srgbClr val="5B3D5F"/>
                </a:solidFill>
                <a:latin typeface="Times New Roman"/>
                <a:cs typeface="Times New Roman"/>
              </a:rPr>
              <a:t>ET</a:t>
            </a:r>
            <a:endParaRPr sz="1400">
              <a:latin typeface="Times New Roman"/>
              <a:cs typeface="Times New Roman"/>
            </a:endParaRPr>
          </a:p>
          <a:p>
            <a:pPr marL="26344" marR="30667">
              <a:lnSpc>
                <a:spcPts val="1945"/>
              </a:lnSpc>
              <a:spcBef>
                <a:spcPts val="97"/>
              </a:spcBef>
            </a:pPr>
            <a:r>
              <a:rPr dirty="0" smtClean="0" sz="1400" spc="0">
                <a:solidFill>
                  <a:srgbClr val="77667B"/>
                </a:solidFill>
                <a:latin typeface="Arial"/>
                <a:cs typeface="Arial"/>
              </a:rPr>
              <a:t>D</a:t>
            </a:r>
            <a:r>
              <a:rPr dirty="0" smtClean="0" sz="1400" spc="0">
                <a:solidFill>
                  <a:srgbClr val="66576A"/>
                </a:solidFill>
                <a:latin typeface="Arial"/>
                <a:cs typeface="Arial"/>
              </a:rPr>
              <a:t>B</a:t>
            </a:r>
            <a:r>
              <a:rPr dirty="0" smtClean="0" sz="1400" spc="0">
                <a:solidFill>
                  <a:srgbClr val="8A5E90"/>
                </a:solidFill>
                <a:latin typeface="Arial"/>
                <a:cs typeface="Arial"/>
              </a:rPr>
              <a:t>N</a:t>
            </a:r>
            <a:r>
              <a:rPr dirty="0" smtClean="0" sz="1400" spc="0">
                <a:solidFill>
                  <a:srgbClr val="66576A"/>
                </a:solidFill>
                <a:latin typeface="Arial"/>
                <a:cs typeface="Arial"/>
              </a:rPr>
              <a:t>a</a:t>
            </a:r>
            <a:r>
              <a:rPr dirty="0" smtClean="0" sz="1400" spc="0">
                <a:solidFill>
                  <a:srgbClr val="794C7E"/>
                </a:solidFill>
                <a:latin typeface="Arial"/>
                <a:cs typeface="Arial"/>
              </a:rPr>
              <a:t>m</a:t>
            </a:r>
            <a:r>
              <a:rPr dirty="0" smtClean="0" sz="1400" spc="0">
                <a:solidFill>
                  <a:srgbClr val="66576A"/>
                </a:solidFill>
                <a:latin typeface="Arial"/>
                <a:cs typeface="Arial"/>
              </a:rPr>
              <a:t>e</a:t>
            </a:r>
            <a:r>
              <a:rPr dirty="0" smtClean="0" sz="1400" spc="207">
                <a:solidFill>
                  <a:srgbClr val="66576A"/>
                </a:solidFill>
                <a:latin typeface="Arial"/>
                <a:cs typeface="Arial"/>
              </a:rPr>
              <a:t> </a:t>
            </a:r>
            <a:r>
              <a:rPr dirty="0" smtClean="0" sz="1400" spc="0">
                <a:solidFill>
                  <a:srgbClr val="794C7E"/>
                </a:solidFill>
                <a:latin typeface="Arial"/>
                <a:cs typeface="Arial"/>
              </a:rPr>
              <a:t>T</a:t>
            </a:r>
            <a:r>
              <a:rPr dirty="0" smtClean="0" sz="1400" spc="0">
                <a:solidFill>
                  <a:srgbClr val="77667B"/>
                </a:solidFill>
                <a:latin typeface="Arial"/>
                <a:cs typeface="Arial"/>
              </a:rPr>
              <a:t>O</a:t>
            </a:r>
            <a:r>
              <a:rPr dirty="0" smtClean="0" sz="1400" spc="274">
                <a:solidFill>
                  <a:srgbClr val="77667B"/>
                </a:solidFill>
                <a:latin typeface="Arial"/>
                <a:cs typeface="Arial"/>
              </a:rPr>
              <a:t> </a:t>
            </a:r>
            <a:r>
              <a:rPr dirty="0" smtClean="0" sz="1400" spc="0">
                <a:solidFill>
                  <a:srgbClr val="797F7F"/>
                </a:solidFill>
                <a:latin typeface="Segoe UI"/>
                <a:cs typeface="Segoe UI"/>
              </a:rPr>
              <a:t>�</a:t>
            </a:r>
            <a:r>
              <a:rPr dirty="0" smtClean="0" sz="1400" spc="0">
                <a:solidFill>
                  <a:srgbClr val="77667B"/>
                </a:solidFill>
                <a:latin typeface="Arial"/>
                <a:cs typeface="Arial"/>
              </a:rPr>
              <a:t>C</a:t>
            </a:r>
            <a:r>
              <a:rPr dirty="0" smtClean="0" sz="1400" spc="0">
                <a:solidFill>
                  <a:srgbClr val="77667B"/>
                </a:solidFill>
                <a:latin typeface="Arial"/>
                <a:cs typeface="Arial"/>
              </a:rPr>
              <a:t>D</a:t>
            </a:r>
            <a:r>
              <a:rPr dirty="0" smtClean="0" sz="1400" spc="0">
                <a:solidFill>
                  <a:srgbClr val="77667B"/>
                </a:solidFill>
                <a:latin typeface="Arial"/>
                <a:cs typeface="Arial"/>
              </a:rPr>
              <a:t>.IL</a:t>
            </a:r>
            <a:r>
              <a:rPr dirty="0" smtClean="0" sz="1400" spc="-39">
                <a:solidFill>
                  <a:srgbClr val="77667B"/>
                </a:solidFill>
                <a:latin typeface="Arial"/>
                <a:cs typeface="Arial"/>
              </a:rPr>
              <a:t>L</a:t>
            </a:r>
            <a:r>
              <a:rPr dirty="0" smtClean="0" sz="1600" spc="0">
                <a:solidFill>
                  <a:srgbClr val="8A5E90"/>
                </a:solidFill>
                <a:latin typeface="Times New Roman"/>
                <a:cs typeface="Times New Roman"/>
              </a:rPr>
              <a:t>T</a:t>
            </a:r>
            <a:r>
              <a:rPr dirty="0" smtClean="0" sz="1600" spc="0">
                <a:solidFill>
                  <a:srgbClr val="66576A"/>
                </a:solidFill>
                <a:latin typeface="Times New Roman"/>
                <a:cs typeface="Times New Roman"/>
              </a:rPr>
              <a:t>e</a:t>
            </a:r>
            <a:r>
              <a:rPr dirty="0" smtClean="0" sz="1600" spc="0">
                <a:solidFill>
                  <a:srgbClr val="66576A"/>
                </a:solidFill>
                <a:latin typeface="Times New Roman"/>
                <a:cs typeface="Times New Roman"/>
              </a:rPr>
              <a:t>s</a:t>
            </a:r>
            <a:r>
              <a:rPr dirty="0" smtClean="0" sz="1600" spc="0">
                <a:solidFill>
                  <a:srgbClr val="77667B"/>
                </a:solidFill>
                <a:latin typeface="Times New Roman"/>
                <a:cs typeface="Times New Roman"/>
              </a:rPr>
              <a:t>t</a:t>
            </a:r>
            <a:r>
              <a:rPr dirty="0" smtClean="0" sz="1600" spc="0">
                <a:solidFill>
                  <a:srgbClr val="797F7F"/>
                </a:solidFill>
                <a:latin typeface="Segoe UI"/>
                <a:cs typeface="Segoe UI"/>
              </a:rPr>
              <a:t>�</a:t>
            </a:r>
            <a:r>
              <a:rPr dirty="0" smtClean="0" sz="1600" spc="0">
                <a:solidFill>
                  <a:srgbClr val="91949B"/>
                </a:solidFill>
                <a:latin typeface="Times New Roman"/>
                <a:cs typeface="Times New Roman"/>
              </a:rPr>
              <a:t>}</a:t>
            </a:r>
            <a:r>
              <a:rPr dirty="0" smtClean="0" sz="1600" spc="0">
                <a:solidFill>
                  <a:srgbClr val="B3829D"/>
                </a:solidFill>
                <a:latin typeface="Times New Roman"/>
                <a:cs typeface="Times New Roman"/>
              </a:rPr>
              <a:t>.</a:t>
            </a:r>
            <a:endParaRPr sz="1600">
              <a:latin typeface="Times New Roman"/>
              <a:cs typeface="Times New Roman"/>
            </a:endParaRPr>
          </a:p>
          <a:p>
            <a:pPr marL="12700">
              <a:lnSpc>
                <a:spcPct val="95825"/>
              </a:lnSpc>
            </a:pPr>
            <a:r>
              <a:rPr dirty="0" smtClean="0" sz="1400" spc="0">
                <a:solidFill>
                  <a:srgbClr val="77667B"/>
                </a:solidFill>
                <a:latin typeface="Arial"/>
                <a:cs typeface="Arial"/>
              </a:rPr>
              <a:t>T</a:t>
            </a:r>
            <a:r>
              <a:rPr dirty="0" smtClean="0" sz="1400" spc="0">
                <a:solidFill>
                  <a:srgbClr val="794C7E"/>
                </a:solidFill>
                <a:latin typeface="Arial"/>
                <a:cs typeface="Arial"/>
              </a:rPr>
              <a:t>h</a:t>
            </a:r>
            <a:r>
              <a:rPr dirty="0" smtClean="0" sz="1400" spc="0">
                <a:solidFill>
                  <a:srgbClr val="B3829D"/>
                </a:solidFill>
                <a:latin typeface="Arial"/>
                <a:cs typeface="Arial"/>
              </a:rPr>
              <a:t>i</a:t>
            </a:r>
            <a:r>
              <a:rPr dirty="0" smtClean="0" sz="1400" spc="0">
                <a:solidFill>
                  <a:srgbClr val="66576A"/>
                </a:solidFill>
                <a:latin typeface="Arial"/>
                <a:cs typeface="Arial"/>
              </a:rPr>
              <a:t>s</a:t>
            </a:r>
            <a:r>
              <a:rPr dirty="0" smtClean="0" sz="1400" spc="0">
                <a:solidFill>
                  <a:srgbClr val="66576A"/>
                </a:solidFill>
                <a:latin typeface="Arial"/>
                <a:cs typeface="Arial"/>
              </a:rPr>
              <a:t> </a:t>
            </a:r>
            <a:r>
              <a:rPr dirty="0" smtClean="0" sz="1400" spc="83">
                <a:solidFill>
                  <a:srgbClr val="66576A"/>
                </a:solidFill>
                <a:latin typeface="Arial"/>
                <a:cs typeface="Arial"/>
              </a:rPr>
              <a:t> </a:t>
            </a:r>
            <a:r>
              <a:rPr dirty="0" smtClean="0" sz="1400" spc="0">
                <a:solidFill>
                  <a:srgbClr val="780F79"/>
                </a:solidFill>
                <a:latin typeface="Arial"/>
                <a:cs typeface="Arial"/>
              </a:rPr>
              <a:t>i</a:t>
            </a:r>
            <a:r>
              <a:rPr dirty="0" smtClean="0" sz="1400" spc="0">
                <a:solidFill>
                  <a:srgbClr val="8A5E90"/>
                </a:solidFill>
                <a:latin typeface="Arial"/>
                <a:cs typeface="Arial"/>
              </a:rPr>
              <a:t>n</a:t>
            </a:r>
            <a:r>
              <a:rPr dirty="0" smtClean="0" sz="1400" spc="0">
                <a:solidFill>
                  <a:srgbClr val="77667B"/>
                </a:solidFill>
                <a:latin typeface="Arial"/>
                <a:cs typeface="Arial"/>
              </a:rPr>
              <a:t>t</a:t>
            </a:r>
            <a:r>
              <a:rPr dirty="0" smtClean="0" sz="1400" spc="0">
                <a:solidFill>
                  <a:srgbClr val="66576A"/>
                </a:solidFill>
                <a:latin typeface="Arial"/>
                <a:cs typeface="Arial"/>
              </a:rPr>
              <a:t>e</a:t>
            </a:r>
            <a:r>
              <a:rPr dirty="0" smtClean="0" sz="1400" spc="0">
                <a:solidFill>
                  <a:srgbClr val="8A5E90"/>
                </a:solidFill>
                <a:latin typeface="Arial"/>
                <a:cs typeface="Arial"/>
              </a:rPr>
              <a:t>r</a:t>
            </a:r>
            <a:r>
              <a:rPr dirty="0" smtClean="0" sz="1400" spc="0">
                <a:solidFill>
                  <a:srgbClr val="794C7E"/>
                </a:solidFill>
                <a:latin typeface="Arial"/>
                <a:cs typeface="Arial"/>
              </a:rPr>
              <a:t>ru</a:t>
            </a:r>
            <a:r>
              <a:rPr dirty="0" smtClean="0" sz="1400" spc="0">
                <a:solidFill>
                  <a:srgbClr val="77667B"/>
                </a:solidFill>
                <a:latin typeface="Arial"/>
                <a:cs typeface="Arial"/>
              </a:rPr>
              <a:t>p</a:t>
            </a:r>
            <a:r>
              <a:rPr dirty="0" smtClean="0" sz="1400" spc="0">
                <a:solidFill>
                  <a:srgbClr val="66576A"/>
                </a:solidFill>
                <a:latin typeface="Arial"/>
                <a:cs typeface="Arial"/>
              </a:rPr>
              <a:t>t</a:t>
            </a:r>
            <a:r>
              <a:rPr dirty="0" smtClean="0" sz="1400" spc="0">
                <a:solidFill>
                  <a:srgbClr val="77667B"/>
                </a:solidFill>
                <a:latin typeface="Arial"/>
                <a:cs typeface="Arial"/>
              </a:rPr>
              <a:t>s</a:t>
            </a:r>
            <a:r>
              <a:rPr dirty="0" smtClean="0" sz="1400" spc="0">
                <a:solidFill>
                  <a:srgbClr val="77667B"/>
                </a:solidFill>
                <a:latin typeface="Arial"/>
                <a:cs typeface="Arial"/>
              </a:rPr>
              <a:t> </a:t>
            </a:r>
            <a:r>
              <a:rPr dirty="0" smtClean="0" sz="1400" spc="-25">
                <a:solidFill>
                  <a:srgbClr val="77667B"/>
                </a:solidFill>
                <a:latin typeface="Arial"/>
                <a:cs typeface="Arial"/>
              </a:rPr>
              <a:t> </a:t>
            </a:r>
            <a:r>
              <a:rPr dirty="0" smtClean="0" sz="1400" spc="0">
                <a:solidFill>
                  <a:srgbClr val="5B3D5F"/>
                </a:solidFill>
                <a:latin typeface="Arial"/>
                <a:cs typeface="Arial"/>
              </a:rPr>
              <a:t>t</a:t>
            </a:r>
            <a:r>
              <a:rPr dirty="0" smtClean="0" sz="1400" spc="0">
                <a:solidFill>
                  <a:srgbClr val="8A5E90"/>
                </a:solidFill>
                <a:latin typeface="Arial"/>
                <a:cs typeface="Arial"/>
              </a:rPr>
              <a:t>h</a:t>
            </a:r>
            <a:r>
              <a:rPr dirty="0" smtClean="0" sz="1400" spc="0">
                <a:solidFill>
                  <a:srgbClr val="77667B"/>
                </a:solidFill>
                <a:latin typeface="Arial"/>
                <a:cs typeface="Arial"/>
              </a:rPr>
              <a:t>e</a:t>
            </a:r>
            <a:r>
              <a:rPr dirty="0" smtClean="0" sz="1400" spc="234">
                <a:solidFill>
                  <a:srgbClr val="77667B"/>
                </a:solidFill>
                <a:latin typeface="Arial"/>
                <a:cs typeface="Arial"/>
              </a:rPr>
              <a:t> </a:t>
            </a:r>
            <a:r>
              <a:rPr dirty="0" smtClean="0" sz="1400" spc="0">
                <a:solidFill>
                  <a:srgbClr val="77667B"/>
                </a:solidFill>
                <a:latin typeface="Arial"/>
                <a:cs typeface="Arial"/>
              </a:rPr>
              <a:t>o</a:t>
            </a:r>
            <a:r>
              <a:rPr dirty="0" smtClean="0" sz="1400" spc="0">
                <a:solidFill>
                  <a:srgbClr val="77667B"/>
                </a:solidFill>
                <a:latin typeface="Arial"/>
                <a:cs typeface="Arial"/>
              </a:rPr>
              <a:t>p</a:t>
            </a:r>
            <a:r>
              <a:rPr dirty="0" smtClean="0" sz="1400" spc="0">
                <a:solidFill>
                  <a:srgbClr val="66576A"/>
                </a:solidFill>
                <a:latin typeface="Arial"/>
                <a:cs typeface="Arial"/>
              </a:rPr>
              <a:t>e</a:t>
            </a:r>
            <a:r>
              <a:rPr dirty="0" smtClean="0" sz="1400" spc="0">
                <a:solidFill>
                  <a:srgbClr val="794C7E"/>
                </a:solidFill>
                <a:latin typeface="Arial"/>
                <a:cs typeface="Arial"/>
              </a:rPr>
              <a:t>r</a:t>
            </a:r>
            <a:r>
              <a:rPr dirty="0" smtClean="0" sz="1400" spc="0">
                <a:solidFill>
                  <a:srgbClr val="5B3D5F"/>
                </a:solidFill>
                <a:latin typeface="Arial"/>
                <a:cs typeface="Arial"/>
              </a:rPr>
              <a:t>a</a:t>
            </a:r>
            <a:r>
              <a:rPr dirty="0" smtClean="0" sz="1400" spc="0">
                <a:solidFill>
                  <a:srgbClr val="794C7E"/>
                </a:solidFill>
                <a:latin typeface="Arial"/>
                <a:cs typeface="Arial"/>
              </a:rPr>
              <a:t>ti</a:t>
            </a:r>
            <a:r>
              <a:rPr dirty="0" smtClean="0" sz="1400" spc="0">
                <a:solidFill>
                  <a:srgbClr val="77667B"/>
                </a:solidFill>
                <a:latin typeface="Arial"/>
                <a:cs typeface="Arial"/>
              </a:rPr>
              <a:t>o</a:t>
            </a:r>
            <a:r>
              <a:rPr dirty="0" smtClean="0" sz="1400" spc="0">
                <a:solidFill>
                  <a:srgbClr val="794C7E"/>
                </a:solidFill>
                <a:latin typeface="Arial"/>
                <a:cs typeface="Arial"/>
              </a:rPr>
              <a:t>n</a:t>
            </a:r>
            <a:r>
              <a:rPr dirty="0" smtClean="0" sz="1400" spc="0">
                <a:solidFill>
                  <a:srgbClr val="794C7E"/>
                </a:solidFill>
                <a:latin typeface="Arial"/>
                <a:cs typeface="Arial"/>
              </a:rPr>
              <a:t> </a:t>
            </a:r>
            <a:r>
              <a:rPr dirty="0" smtClean="0" sz="1400" spc="-94">
                <a:solidFill>
                  <a:srgbClr val="794C7E"/>
                </a:solidFill>
                <a:latin typeface="Arial"/>
                <a:cs typeface="Arial"/>
              </a:rPr>
              <a:t> </a:t>
            </a:r>
            <a:r>
              <a:rPr dirty="0" smtClean="0" sz="1400" spc="0">
                <a:solidFill>
                  <a:srgbClr val="77667B"/>
                </a:solidFill>
                <a:latin typeface="Arial"/>
                <a:cs typeface="Arial"/>
              </a:rPr>
              <a:t>o</a:t>
            </a:r>
            <a:r>
              <a:rPr dirty="0" smtClean="0" sz="1400" spc="0">
                <a:solidFill>
                  <a:srgbClr val="5B3D5F"/>
                </a:solidFill>
                <a:latin typeface="Arial"/>
                <a:cs typeface="Arial"/>
              </a:rPr>
              <a:t>f</a:t>
            </a:r>
            <a:r>
              <a:rPr dirty="0" smtClean="0" sz="1400" spc="144">
                <a:solidFill>
                  <a:srgbClr val="5B3D5F"/>
                </a:solidFill>
                <a:latin typeface="Arial"/>
                <a:cs typeface="Arial"/>
              </a:rPr>
              <a:t> </a:t>
            </a:r>
            <a:r>
              <a:rPr dirty="0" smtClean="0" sz="1400" spc="0">
                <a:solidFill>
                  <a:srgbClr val="794C7E"/>
                </a:solidFill>
                <a:latin typeface="Arial"/>
                <a:cs typeface="Arial"/>
              </a:rPr>
              <a:t>M</a:t>
            </a:r>
            <a:r>
              <a:rPr dirty="0" smtClean="0" sz="1400" spc="0">
                <a:solidFill>
                  <a:srgbClr val="794C7E"/>
                </a:solidFill>
                <a:latin typeface="Arial"/>
                <a:cs typeface="Arial"/>
              </a:rPr>
              <a:t>u</a:t>
            </a:r>
            <a:r>
              <a:rPr dirty="0" smtClean="0" sz="1400" spc="0">
                <a:solidFill>
                  <a:srgbClr val="794C7E"/>
                </a:solidFill>
                <a:latin typeface="Arial"/>
                <a:cs typeface="Arial"/>
              </a:rPr>
              <a:t>lti</a:t>
            </a:r>
            <a:r>
              <a:rPr dirty="0" smtClean="0" sz="1400" spc="0">
                <a:solidFill>
                  <a:srgbClr val="5D1C62"/>
                </a:solidFill>
                <a:latin typeface="Arial"/>
                <a:cs typeface="Arial"/>
              </a:rPr>
              <a:t>l.</a:t>
            </a:r>
            <a:r>
              <a:rPr dirty="0" smtClean="0" sz="1400" spc="0">
                <a:solidFill>
                  <a:srgbClr val="77667B"/>
                </a:solidFill>
                <a:latin typeface="Arial"/>
                <a:cs typeface="Arial"/>
              </a:rPr>
              <a:t>c</a:t>
            </a:r>
            <a:r>
              <a:rPr dirty="0" smtClean="0" sz="1400" spc="0">
                <a:solidFill>
                  <a:srgbClr val="66576A"/>
                </a:solidFill>
                <a:latin typeface="Arial"/>
                <a:cs typeface="Arial"/>
              </a:rPr>
              <a:t>a</a:t>
            </a:r>
            <a:r>
              <a:rPr dirty="0" smtClean="0" sz="1400" spc="0">
                <a:solidFill>
                  <a:srgbClr val="8A5E90"/>
                </a:solidFill>
                <a:latin typeface="Arial"/>
                <a:cs typeface="Arial"/>
              </a:rPr>
              <a:t>d</a:t>
            </a:r>
            <a:r>
              <a:rPr dirty="0" smtClean="0" sz="1400" spc="0">
                <a:solidFill>
                  <a:srgbClr val="8A5E90"/>
                </a:solidFill>
                <a:latin typeface="Arial"/>
                <a:cs typeface="Arial"/>
              </a:rPr>
              <a:t> </a:t>
            </a:r>
            <a:r>
              <a:rPr dirty="0" smtClean="0" sz="1400" spc="-129">
                <a:solidFill>
                  <a:srgbClr val="8A5E90"/>
                </a:solidFill>
                <a:latin typeface="Arial"/>
                <a:cs typeface="Arial"/>
              </a:rPr>
              <a:t> </a:t>
            </a:r>
            <a:r>
              <a:rPr dirty="0" smtClean="0" sz="1500" spc="0">
                <a:solidFill>
                  <a:srgbClr val="A46DA3"/>
                </a:solidFill>
                <a:latin typeface="Arial"/>
                <a:cs typeface="Arial"/>
              </a:rPr>
              <a:t>i</a:t>
            </a:r>
            <a:r>
              <a:rPr dirty="0" smtClean="0" sz="1500" spc="0">
                <a:solidFill>
                  <a:srgbClr val="8A5E90"/>
                </a:solidFill>
                <a:latin typeface="Arial"/>
                <a:cs typeface="Arial"/>
              </a:rPr>
              <a:t>n</a:t>
            </a:r>
            <a:r>
              <a:rPr dirty="0" smtClean="0" sz="1500" spc="0">
                <a:solidFill>
                  <a:srgbClr val="8A5E90"/>
                </a:solidFill>
                <a:latin typeface="Arial"/>
                <a:cs typeface="Arial"/>
              </a:rPr>
              <a:t> </a:t>
            </a:r>
            <a:r>
              <a:rPr dirty="0" smtClean="0" sz="1500" spc="-184">
                <a:solidFill>
                  <a:srgbClr val="8A5E90"/>
                </a:solidFill>
                <a:latin typeface="Arial"/>
                <a:cs typeface="Arial"/>
              </a:rPr>
              <a:t> </a:t>
            </a:r>
            <a:r>
              <a:rPr dirty="0" smtClean="0" sz="1400" spc="0">
                <a:solidFill>
                  <a:srgbClr val="77667B"/>
                </a:solidFill>
                <a:latin typeface="Arial"/>
                <a:cs typeface="Arial"/>
              </a:rPr>
              <a:t>o</a:t>
            </a:r>
            <a:r>
              <a:rPr dirty="0" smtClean="0" sz="1400" spc="0">
                <a:solidFill>
                  <a:srgbClr val="794C7E"/>
                </a:solidFill>
                <a:latin typeface="Arial"/>
                <a:cs typeface="Arial"/>
              </a:rPr>
              <a:t>r</a:t>
            </a:r>
            <a:r>
              <a:rPr dirty="0" smtClean="0" sz="1400" spc="0">
                <a:solidFill>
                  <a:srgbClr val="794C7E"/>
                </a:solidFill>
                <a:latin typeface="Arial"/>
                <a:cs typeface="Arial"/>
              </a:rPr>
              <a:t>d</a:t>
            </a:r>
            <a:r>
              <a:rPr dirty="0" smtClean="0" sz="1400" spc="0">
                <a:solidFill>
                  <a:srgbClr val="66576A"/>
                </a:solidFill>
                <a:latin typeface="Arial"/>
                <a:cs typeface="Arial"/>
              </a:rPr>
              <a:t>e</a:t>
            </a:r>
            <a:r>
              <a:rPr dirty="0" smtClean="0" sz="1400" spc="0">
                <a:solidFill>
                  <a:srgbClr val="794C7E"/>
                </a:solidFill>
                <a:latin typeface="Arial"/>
                <a:cs typeface="Arial"/>
              </a:rPr>
              <a:t>r</a:t>
            </a:r>
            <a:r>
              <a:rPr dirty="0" smtClean="0" sz="1400" spc="194">
                <a:solidFill>
                  <a:srgbClr val="794C7E"/>
                </a:solidFill>
                <a:latin typeface="Arial"/>
                <a:cs typeface="Arial"/>
              </a:rPr>
              <a:t> </a:t>
            </a:r>
            <a:r>
              <a:rPr dirty="0" smtClean="0" sz="1400" spc="0">
                <a:solidFill>
                  <a:srgbClr val="5B3D5F"/>
                </a:solidFill>
                <a:latin typeface="Arial"/>
                <a:cs typeface="Arial"/>
              </a:rPr>
              <a:t>t</a:t>
            </a:r>
            <a:r>
              <a:rPr dirty="0" smtClean="0" sz="1400" spc="0">
                <a:solidFill>
                  <a:srgbClr val="77667B"/>
                </a:solidFill>
                <a:latin typeface="Arial"/>
                <a:cs typeface="Arial"/>
              </a:rPr>
              <a:t>o</a:t>
            </a:r>
            <a:r>
              <a:rPr dirty="0" smtClean="0" sz="1400" spc="238">
                <a:solidFill>
                  <a:srgbClr val="77667B"/>
                </a:solidFill>
                <a:latin typeface="Arial"/>
                <a:cs typeface="Arial"/>
              </a:rPr>
              <a:t> </a:t>
            </a:r>
            <a:r>
              <a:rPr dirty="0" smtClean="0" sz="1400" spc="0">
                <a:solidFill>
                  <a:srgbClr val="A46DA3"/>
                </a:solidFill>
                <a:latin typeface="Arial"/>
                <a:cs typeface="Arial"/>
              </a:rPr>
              <a:t>i</a:t>
            </a:r>
            <a:r>
              <a:rPr dirty="0" smtClean="0" sz="1400" spc="0">
                <a:solidFill>
                  <a:srgbClr val="66576A"/>
                </a:solidFill>
                <a:latin typeface="Arial"/>
                <a:cs typeface="Arial"/>
              </a:rPr>
              <a:t>s</a:t>
            </a:r>
            <a:r>
              <a:rPr dirty="0" smtClean="0" sz="1400" spc="0">
                <a:solidFill>
                  <a:srgbClr val="66576A"/>
                </a:solidFill>
                <a:latin typeface="Arial"/>
                <a:cs typeface="Arial"/>
              </a:rPr>
              <a:t>s</a:t>
            </a:r>
            <a:r>
              <a:rPr dirty="0" smtClean="0" sz="1400" spc="0">
                <a:solidFill>
                  <a:srgbClr val="794C7E"/>
                </a:solidFill>
                <a:latin typeface="Arial"/>
                <a:cs typeface="Arial"/>
              </a:rPr>
              <a:t>u</a:t>
            </a:r>
            <a:r>
              <a:rPr dirty="0" smtClean="0" sz="1400" spc="0">
                <a:solidFill>
                  <a:srgbClr val="66576A"/>
                </a:solidFill>
                <a:latin typeface="Arial"/>
                <a:cs typeface="Arial"/>
              </a:rPr>
              <a:t>e</a:t>
            </a:r>
            <a:r>
              <a:rPr dirty="0" smtClean="0" sz="1400" spc="0">
                <a:solidFill>
                  <a:srgbClr val="66576A"/>
                </a:solidFill>
                <a:latin typeface="Arial"/>
                <a:cs typeface="Arial"/>
              </a:rPr>
              <a:t> </a:t>
            </a:r>
            <a:r>
              <a:rPr dirty="0" smtClean="0" sz="1400" spc="-129">
                <a:solidFill>
                  <a:srgbClr val="66576A"/>
                </a:solidFill>
                <a:latin typeface="Arial"/>
                <a:cs typeface="Arial"/>
              </a:rPr>
              <a:t> </a:t>
            </a:r>
            <a:r>
              <a:rPr dirty="0" smtClean="0" sz="1400" spc="0">
                <a:solidFill>
                  <a:srgbClr val="77667B"/>
                </a:solidFill>
                <a:latin typeface="Arial"/>
                <a:cs typeface="Arial"/>
              </a:rPr>
              <a:t>c</a:t>
            </a:r>
            <a:r>
              <a:rPr dirty="0" smtClean="0" sz="1400" spc="0">
                <a:solidFill>
                  <a:srgbClr val="77667B"/>
                </a:solidFill>
                <a:latin typeface="Arial"/>
                <a:cs typeface="Arial"/>
              </a:rPr>
              <a:t>o</a:t>
            </a:r>
            <a:r>
              <a:rPr dirty="0" smtClean="0" sz="1400" spc="0">
                <a:solidFill>
                  <a:srgbClr val="794C7E"/>
                </a:solidFill>
                <a:latin typeface="Arial"/>
                <a:cs typeface="Arial"/>
              </a:rPr>
              <a:t>m</a:t>
            </a:r>
            <a:r>
              <a:rPr dirty="0" smtClean="0" sz="1400" spc="0">
                <a:solidFill>
                  <a:srgbClr val="794C7E"/>
                </a:solidFill>
                <a:latin typeface="Arial"/>
                <a:cs typeface="Arial"/>
              </a:rPr>
              <a:t>m</a:t>
            </a:r>
            <a:r>
              <a:rPr dirty="0" smtClean="0" sz="1400" spc="0">
                <a:solidFill>
                  <a:srgbClr val="66576A"/>
                </a:solidFill>
                <a:latin typeface="Arial"/>
                <a:cs typeface="Arial"/>
              </a:rPr>
              <a:t>a</a:t>
            </a:r>
            <a:r>
              <a:rPr dirty="0" smtClean="0" sz="1400" spc="0">
                <a:solidFill>
                  <a:srgbClr val="794C7E"/>
                </a:solidFill>
                <a:latin typeface="Arial"/>
                <a:cs typeface="Arial"/>
              </a:rPr>
              <a:t>n</a:t>
            </a:r>
            <a:r>
              <a:rPr dirty="0" smtClean="0" sz="1400" spc="0">
                <a:solidFill>
                  <a:srgbClr val="794C7E"/>
                </a:solidFill>
                <a:latin typeface="Arial"/>
                <a:cs typeface="Arial"/>
              </a:rPr>
              <a:t>d</a:t>
            </a:r>
            <a:r>
              <a:rPr dirty="0" smtClean="0" sz="1400" spc="0">
                <a:solidFill>
                  <a:srgbClr val="77667B"/>
                </a:solidFill>
                <a:latin typeface="Arial"/>
                <a:cs typeface="Arial"/>
              </a:rPr>
              <a:t>s</a:t>
            </a:r>
            <a:r>
              <a:rPr dirty="0" smtClean="0" sz="1400" spc="0">
                <a:solidFill>
                  <a:srgbClr val="77667B"/>
                </a:solidFill>
                <a:latin typeface="Arial"/>
                <a:cs typeface="Arial"/>
              </a:rPr>
              <a:t> </a:t>
            </a:r>
            <a:r>
              <a:rPr dirty="0" smtClean="0" sz="1400" spc="345">
                <a:solidFill>
                  <a:srgbClr val="77667B"/>
                </a:solidFill>
                <a:latin typeface="Arial"/>
                <a:cs typeface="Arial"/>
              </a:rPr>
              <a:t> </a:t>
            </a:r>
            <a:r>
              <a:rPr dirty="0" smtClean="0" sz="1400" spc="0">
                <a:solidFill>
                  <a:srgbClr val="66576A"/>
                </a:solidFill>
                <a:latin typeface="Arial"/>
                <a:cs typeface="Arial"/>
              </a:rPr>
              <a:t>t</a:t>
            </a:r>
            <a:r>
              <a:rPr dirty="0" smtClean="0" sz="1400" spc="0">
                <a:solidFill>
                  <a:srgbClr val="77667B"/>
                </a:solidFill>
                <a:latin typeface="Arial"/>
                <a:cs typeface="Arial"/>
              </a:rPr>
              <a:t>o</a:t>
            </a:r>
            <a:r>
              <a:rPr dirty="0" smtClean="0" sz="1400" spc="327">
                <a:solidFill>
                  <a:srgbClr val="77667B"/>
                </a:solidFill>
                <a:latin typeface="Arial"/>
                <a:cs typeface="Arial"/>
              </a:rPr>
              <a:t> </a:t>
            </a:r>
            <a:r>
              <a:rPr dirty="0" smtClean="0" sz="1400" spc="0">
                <a:solidFill>
                  <a:srgbClr val="77667B"/>
                </a:solidFill>
                <a:latin typeface="Arial"/>
                <a:cs typeface="Arial"/>
              </a:rPr>
              <a:t>t</a:t>
            </a:r>
            <a:r>
              <a:rPr dirty="0" smtClean="0" sz="1400" spc="0">
                <a:solidFill>
                  <a:srgbClr val="794C7E"/>
                </a:solidFill>
                <a:latin typeface="Arial"/>
                <a:cs typeface="Arial"/>
              </a:rPr>
              <a:t>h</a:t>
            </a:r>
            <a:r>
              <a:rPr dirty="0" smtClean="0" sz="1400" spc="0">
                <a:solidFill>
                  <a:srgbClr val="66576A"/>
                </a:solidFill>
                <a:latin typeface="Arial"/>
                <a:cs typeface="Arial"/>
              </a:rPr>
              <a:t>e</a:t>
            </a:r>
            <a:endParaRPr sz="1400">
              <a:latin typeface="Arial"/>
              <a:cs typeface="Arial"/>
            </a:endParaRPr>
          </a:p>
          <a:p>
            <a:pPr marL="26344" marR="30667">
              <a:lnSpc>
                <a:spcPct val="95825"/>
              </a:lnSpc>
              <a:spcBef>
                <a:spcPts val="265"/>
              </a:spcBef>
            </a:pPr>
            <a:r>
              <a:rPr dirty="0" smtClean="0" sz="1400">
                <a:solidFill>
                  <a:srgbClr val="780F79"/>
                </a:solidFill>
                <a:latin typeface="Arial"/>
                <a:cs typeface="Arial"/>
              </a:rPr>
              <a:t>l</a:t>
            </a:r>
            <a:r>
              <a:rPr dirty="0" smtClean="0" sz="1400">
                <a:solidFill>
                  <a:srgbClr val="77667B"/>
                </a:solidFill>
                <a:latin typeface="Arial"/>
                <a:cs typeface="Arial"/>
              </a:rPr>
              <a:t>o</a:t>
            </a:r>
            <a:r>
              <a:rPr dirty="0" smtClean="0" sz="1400">
                <a:solidFill>
                  <a:srgbClr val="66576A"/>
                </a:solidFill>
                <a:latin typeface="Arial"/>
                <a:cs typeface="Arial"/>
              </a:rPr>
              <a:t>c</a:t>
            </a:r>
            <a:r>
              <a:rPr dirty="0" smtClean="0" sz="1400">
                <a:solidFill>
                  <a:srgbClr val="77667B"/>
                </a:solidFill>
                <a:latin typeface="Arial"/>
                <a:cs typeface="Arial"/>
              </a:rPr>
              <a:t>a</a:t>
            </a:r>
            <a:r>
              <a:rPr dirty="0" smtClean="0" sz="1400">
                <a:solidFill>
                  <a:srgbClr val="A46DA3"/>
                </a:solidFill>
                <a:latin typeface="Arial"/>
                <a:cs typeface="Arial"/>
              </a:rPr>
              <a:t>l</a:t>
            </a:r>
            <a:r>
              <a:rPr dirty="0" smtClean="0" sz="1400">
                <a:solidFill>
                  <a:srgbClr val="A46DA3"/>
                </a:solidFill>
                <a:latin typeface="Arial"/>
                <a:cs typeface="Arial"/>
              </a:rPr>
              <a:t> </a:t>
            </a:r>
            <a:r>
              <a:rPr dirty="0" smtClean="0" sz="1400" spc="-164">
                <a:solidFill>
                  <a:srgbClr val="A46DA3"/>
                </a:solidFill>
                <a:latin typeface="Arial"/>
                <a:cs typeface="Arial"/>
              </a:rPr>
              <a:t> </a:t>
            </a:r>
            <a:r>
              <a:rPr dirty="0" smtClean="0" sz="1400" spc="0">
                <a:solidFill>
                  <a:srgbClr val="77667B"/>
                </a:solidFill>
                <a:latin typeface="Arial"/>
                <a:cs typeface="Arial"/>
              </a:rPr>
              <a:t>o</a:t>
            </a:r>
            <a:r>
              <a:rPr dirty="0" smtClean="0" sz="1400" spc="0">
                <a:solidFill>
                  <a:srgbClr val="794C7E"/>
                </a:solidFill>
                <a:latin typeface="Arial"/>
                <a:cs typeface="Arial"/>
              </a:rPr>
              <a:t>p</a:t>
            </a:r>
            <a:r>
              <a:rPr dirty="0" smtClean="0" sz="1400" spc="0">
                <a:solidFill>
                  <a:srgbClr val="66576A"/>
                </a:solidFill>
                <a:latin typeface="Arial"/>
                <a:cs typeface="Arial"/>
              </a:rPr>
              <a:t>e</a:t>
            </a:r>
            <a:r>
              <a:rPr dirty="0" smtClean="0" sz="1400" spc="0">
                <a:solidFill>
                  <a:srgbClr val="794C7E"/>
                </a:solidFill>
                <a:latin typeface="Arial"/>
                <a:cs typeface="Arial"/>
              </a:rPr>
              <a:t>r</a:t>
            </a:r>
            <a:r>
              <a:rPr dirty="0" smtClean="0" sz="1400" spc="0">
                <a:solidFill>
                  <a:srgbClr val="66576A"/>
                </a:solidFill>
                <a:latin typeface="Arial"/>
                <a:cs typeface="Arial"/>
              </a:rPr>
              <a:t>a</a:t>
            </a:r>
            <a:r>
              <a:rPr dirty="0" smtClean="0" sz="1400" spc="0">
                <a:solidFill>
                  <a:srgbClr val="8A5E90"/>
                </a:solidFill>
                <a:latin typeface="Arial"/>
                <a:cs typeface="Arial"/>
              </a:rPr>
              <a:t>ti</a:t>
            </a:r>
            <a:r>
              <a:rPr dirty="0" smtClean="0" sz="1400" spc="0">
                <a:solidFill>
                  <a:srgbClr val="794C7E"/>
                </a:solidFill>
                <a:latin typeface="Arial"/>
                <a:cs typeface="Arial"/>
              </a:rPr>
              <a:t>n</a:t>
            </a:r>
            <a:r>
              <a:rPr dirty="0" smtClean="0" sz="1400" spc="0">
                <a:solidFill>
                  <a:srgbClr val="5B3D5F"/>
                </a:solidFill>
                <a:latin typeface="Arial"/>
                <a:cs typeface="Arial"/>
              </a:rPr>
              <a:t>g</a:t>
            </a:r>
            <a:r>
              <a:rPr dirty="0" smtClean="0" sz="1400" spc="0">
                <a:solidFill>
                  <a:srgbClr val="5B3D5F"/>
                </a:solidFill>
                <a:latin typeface="Arial"/>
                <a:cs typeface="Arial"/>
              </a:rPr>
              <a:t> </a:t>
            </a:r>
            <a:r>
              <a:rPr dirty="0" smtClean="0" sz="1400" spc="-129">
                <a:solidFill>
                  <a:srgbClr val="5B3D5F"/>
                </a:solidFill>
                <a:latin typeface="Arial"/>
                <a:cs typeface="Arial"/>
              </a:rPr>
              <a:t> </a:t>
            </a:r>
            <a:r>
              <a:rPr dirty="0" smtClean="0" sz="1400" spc="0">
                <a:solidFill>
                  <a:srgbClr val="66576A"/>
                </a:solidFill>
                <a:latin typeface="Arial"/>
                <a:cs typeface="Arial"/>
              </a:rPr>
              <a:t>s</a:t>
            </a:r>
            <a:r>
              <a:rPr dirty="0" smtClean="0" sz="1400" spc="0">
                <a:solidFill>
                  <a:srgbClr val="77667B"/>
                </a:solidFill>
                <a:latin typeface="Arial"/>
                <a:cs typeface="Arial"/>
              </a:rPr>
              <a:t>y</a:t>
            </a:r>
            <a:r>
              <a:rPr dirty="0" smtClean="0" sz="1400" spc="0">
                <a:solidFill>
                  <a:srgbClr val="66576A"/>
                </a:solidFill>
                <a:latin typeface="Arial"/>
                <a:cs typeface="Arial"/>
              </a:rPr>
              <a:t>s</a:t>
            </a:r>
            <a:r>
              <a:rPr dirty="0" smtClean="0" sz="1400" spc="0">
                <a:solidFill>
                  <a:srgbClr val="66576A"/>
                </a:solidFill>
                <a:latin typeface="Arial"/>
                <a:cs typeface="Arial"/>
              </a:rPr>
              <a:t>t</a:t>
            </a:r>
            <a:r>
              <a:rPr dirty="0" smtClean="0" sz="1400" spc="0">
                <a:solidFill>
                  <a:srgbClr val="66576A"/>
                </a:solidFill>
                <a:latin typeface="Arial"/>
                <a:cs typeface="Arial"/>
              </a:rPr>
              <a:t>e</a:t>
            </a:r>
            <a:r>
              <a:rPr dirty="0" smtClean="0" sz="1400" spc="0">
                <a:solidFill>
                  <a:srgbClr val="794C7E"/>
                </a:solidFill>
                <a:latin typeface="Arial"/>
                <a:cs typeface="Arial"/>
              </a:rPr>
              <a:t>m</a:t>
            </a:r>
            <a:r>
              <a:rPr dirty="0" smtClean="0" sz="1400" spc="0">
                <a:solidFill>
                  <a:srgbClr val="9C6C6E"/>
                </a:solidFill>
                <a:latin typeface="Arial"/>
                <a:cs typeface="Arial"/>
              </a:rPr>
              <a:t>.</a:t>
            </a:r>
            <a:endParaRPr sz="1400">
              <a:latin typeface="Arial"/>
              <a:cs typeface="Arial"/>
            </a:endParaRPr>
          </a:p>
          <a:p>
            <a:pPr marL="12700" marR="30667">
              <a:lnSpc>
                <a:spcPct val="95825"/>
              </a:lnSpc>
              <a:spcBef>
                <a:spcPts val="195"/>
              </a:spcBef>
            </a:pPr>
            <a:r>
              <a:rPr dirty="0" smtClean="0" sz="1500" spc="0">
                <a:solidFill>
                  <a:srgbClr val="8A5E90"/>
                </a:solidFill>
                <a:latin typeface="Arial"/>
                <a:cs typeface="Arial"/>
              </a:rPr>
              <a:t>T</a:t>
            </a:r>
            <a:r>
              <a:rPr dirty="0" smtClean="0" sz="1500" spc="0">
                <a:solidFill>
                  <a:srgbClr val="794C7E"/>
                </a:solidFill>
                <a:latin typeface="Arial"/>
                <a:cs typeface="Arial"/>
              </a:rPr>
              <a:t>h</a:t>
            </a:r>
            <a:r>
              <a:rPr dirty="0" smtClean="0" sz="1500" spc="0">
                <a:solidFill>
                  <a:srgbClr val="B3829D"/>
                </a:solidFill>
                <a:latin typeface="Arial"/>
                <a:cs typeface="Arial"/>
              </a:rPr>
              <a:t>i</a:t>
            </a:r>
            <a:r>
              <a:rPr dirty="0" smtClean="0" sz="1500" spc="0">
                <a:solidFill>
                  <a:srgbClr val="66576A"/>
                </a:solidFill>
                <a:latin typeface="Arial"/>
                <a:cs typeface="Arial"/>
              </a:rPr>
              <a:t>s</a:t>
            </a:r>
            <a:r>
              <a:rPr dirty="0" smtClean="0" sz="1500" spc="251">
                <a:solidFill>
                  <a:srgbClr val="66576A"/>
                </a:solidFill>
                <a:latin typeface="Arial"/>
                <a:cs typeface="Arial"/>
              </a:rPr>
              <a:t> </a:t>
            </a:r>
            <a:r>
              <a:rPr dirty="0" smtClean="0" sz="1500" spc="0">
                <a:solidFill>
                  <a:srgbClr val="892E85"/>
                </a:solidFill>
                <a:latin typeface="Arial"/>
                <a:cs typeface="Arial"/>
              </a:rPr>
              <a:t>i</a:t>
            </a:r>
            <a:r>
              <a:rPr dirty="0" smtClean="0" sz="1500" spc="0">
                <a:solidFill>
                  <a:srgbClr val="66576A"/>
                </a:solidFill>
                <a:latin typeface="Arial"/>
                <a:cs typeface="Arial"/>
              </a:rPr>
              <a:t>s</a:t>
            </a:r>
            <a:r>
              <a:rPr dirty="0" smtClean="0" sz="1500" spc="0">
                <a:solidFill>
                  <a:srgbClr val="66576A"/>
                </a:solidFill>
                <a:latin typeface="Arial"/>
                <a:cs typeface="Arial"/>
              </a:rPr>
              <a:t> </a:t>
            </a:r>
            <a:r>
              <a:rPr dirty="0" smtClean="0" sz="1500" spc="-184">
                <a:solidFill>
                  <a:srgbClr val="66576A"/>
                </a:solidFill>
                <a:latin typeface="Arial"/>
                <a:cs typeface="Arial"/>
              </a:rPr>
              <a:t> </a:t>
            </a:r>
            <a:r>
              <a:rPr dirty="0" smtClean="0" sz="1500" spc="0">
                <a:solidFill>
                  <a:srgbClr val="5B3D5F"/>
                </a:solidFill>
                <a:latin typeface="Arial"/>
                <a:cs typeface="Arial"/>
              </a:rPr>
              <a:t>a</a:t>
            </a:r>
            <a:r>
              <a:rPr dirty="0" smtClean="0" sz="1500" spc="210">
                <a:solidFill>
                  <a:srgbClr val="5B3D5F"/>
                </a:solidFill>
                <a:latin typeface="Arial"/>
                <a:cs typeface="Arial"/>
              </a:rPr>
              <a:t> </a:t>
            </a:r>
            <a:r>
              <a:rPr dirty="0" smtClean="0" sz="1500" spc="0">
                <a:solidFill>
                  <a:srgbClr val="66576A"/>
                </a:solidFill>
                <a:latin typeface="Arial"/>
                <a:cs typeface="Arial"/>
              </a:rPr>
              <a:t>c</a:t>
            </a:r>
            <a:r>
              <a:rPr dirty="0" smtClean="0" sz="1500" spc="0">
                <a:solidFill>
                  <a:srgbClr val="77667B"/>
                </a:solidFill>
                <a:latin typeface="Arial"/>
                <a:cs typeface="Arial"/>
              </a:rPr>
              <a:t>o</a:t>
            </a:r>
            <a:r>
              <a:rPr dirty="0" smtClean="0" sz="1500" spc="0">
                <a:solidFill>
                  <a:srgbClr val="794C7E"/>
                </a:solidFill>
                <a:latin typeface="Arial"/>
                <a:cs typeface="Arial"/>
              </a:rPr>
              <a:t>m</a:t>
            </a:r>
            <a:r>
              <a:rPr dirty="0" smtClean="0" sz="1500" spc="0">
                <a:solidFill>
                  <a:srgbClr val="794C7E"/>
                </a:solidFill>
                <a:latin typeface="Arial"/>
                <a:cs typeface="Arial"/>
              </a:rPr>
              <a:t>m</a:t>
            </a:r>
            <a:r>
              <a:rPr dirty="0" smtClean="0" sz="1500" spc="0">
                <a:solidFill>
                  <a:srgbClr val="5B3D5F"/>
                </a:solidFill>
                <a:latin typeface="Arial"/>
                <a:cs typeface="Arial"/>
              </a:rPr>
              <a:t>a</a:t>
            </a:r>
            <a:r>
              <a:rPr dirty="0" smtClean="0" sz="1500" spc="0">
                <a:solidFill>
                  <a:srgbClr val="8A5E90"/>
                </a:solidFill>
                <a:latin typeface="Arial"/>
                <a:cs typeface="Arial"/>
              </a:rPr>
              <a:t>n</a:t>
            </a:r>
            <a:r>
              <a:rPr dirty="0" smtClean="0" sz="1500" spc="0">
                <a:solidFill>
                  <a:srgbClr val="77667B"/>
                </a:solidFill>
                <a:latin typeface="Arial"/>
                <a:cs typeface="Arial"/>
              </a:rPr>
              <a:t>d</a:t>
            </a:r>
            <a:r>
              <a:rPr dirty="0" smtClean="0" sz="1500" spc="168">
                <a:solidFill>
                  <a:srgbClr val="77667B"/>
                </a:solidFill>
                <a:latin typeface="Arial"/>
                <a:cs typeface="Arial"/>
              </a:rPr>
              <a:t> </a:t>
            </a:r>
            <a:r>
              <a:rPr dirty="0" smtClean="0" sz="1500" spc="0">
                <a:solidFill>
                  <a:srgbClr val="77667B"/>
                </a:solidFill>
                <a:latin typeface="Arial"/>
                <a:cs typeface="Arial"/>
              </a:rPr>
              <a:t>t</a:t>
            </a:r>
            <a:r>
              <a:rPr dirty="0" smtClean="0" sz="1500" spc="0">
                <a:solidFill>
                  <a:srgbClr val="794C7E"/>
                </a:solidFill>
                <a:latin typeface="Arial"/>
                <a:cs typeface="Arial"/>
              </a:rPr>
              <a:t>h</a:t>
            </a:r>
            <a:r>
              <a:rPr dirty="0" smtClean="0" sz="1500" spc="0">
                <a:solidFill>
                  <a:srgbClr val="5B3D5F"/>
                </a:solidFill>
                <a:latin typeface="Arial"/>
                <a:cs typeface="Arial"/>
              </a:rPr>
              <a:t>a</a:t>
            </a:r>
            <a:r>
              <a:rPr dirty="0" smtClean="0" sz="1500" spc="0">
                <a:solidFill>
                  <a:srgbClr val="77667B"/>
                </a:solidFill>
                <a:latin typeface="Arial"/>
                <a:cs typeface="Arial"/>
              </a:rPr>
              <a:t>t</a:t>
            </a:r>
            <a:r>
              <a:rPr dirty="0" smtClean="0" sz="1500" spc="119">
                <a:solidFill>
                  <a:srgbClr val="77667B"/>
                </a:solidFill>
                <a:latin typeface="Arial"/>
                <a:cs typeface="Arial"/>
              </a:rPr>
              <a:t> </a:t>
            </a:r>
            <a:r>
              <a:rPr dirty="0" smtClean="0" sz="1500" spc="0">
                <a:solidFill>
                  <a:srgbClr val="8A5E90"/>
                </a:solidFill>
                <a:latin typeface="Arial"/>
                <a:cs typeface="Arial"/>
              </a:rPr>
              <a:t>m</a:t>
            </a:r>
            <a:r>
              <a:rPr dirty="0" smtClean="0" sz="1500" spc="0">
                <a:solidFill>
                  <a:srgbClr val="5B3D5F"/>
                </a:solidFill>
                <a:latin typeface="Arial"/>
                <a:cs typeface="Arial"/>
              </a:rPr>
              <a:t>a</a:t>
            </a:r>
            <a:r>
              <a:rPr dirty="0" smtClean="0" sz="1500" spc="0">
                <a:solidFill>
                  <a:srgbClr val="77667B"/>
                </a:solidFill>
                <a:latin typeface="Arial"/>
                <a:cs typeface="Arial"/>
              </a:rPr>
              <a:t>y</a:t>
            </a:r>
            <a:r>
              <a:rPr dirty="0" smtClean="0" sz="1500" spc="241">
                <a:solidFill>
                  <a:srgbClr val="77667B"/>
                </a:solidFill>
                <a:latin typeface="Arial"/>
                <a:cs typeface="Arial"/>
              </a:rPr>
              <a:t> </a:t>
            </a:r>
            <a:r>
              <a:rPr dirty="0" smtClean="0" sz="1500" spc="0">
                <a:solidFill>
                  <a:srgbClr val="794C7E"/>
                </a:solidFill>
                <a:latin typeface="Arial"/>
                <a:cs typeface="Arial"/>
              </a:rPr>
              <a:t>b</a:t>
            </a:r>
            <a:r>
              <a:rPr dirty="0" smtClean="0" sz="1500" spc="0">
                <a:solidFill>
                  <a:srgbClr val="66576A"/>
                </a:solidFill>
                <a:latin typeface="Arial"/>
                <a:cs typeface="Arial"/>
              </a:rPr>
              <a:t>e</a:t>
            </a:r>
            <a:r>
              <a:rPr dirty="0" smtClean="0" sz="1500" spc="160">
                <a:solidFill>
                  <a:srgbClr val="66576A"/>
                </a:solidFill>
                <a:latin typeface="Arial"/>
                <a:cs typeface="Arial"/>
              </a:rPr>
              <a:t> </a:t>
            </a:r>
            <a:r>
              <a:rPr dirty="0" smtClean="0" sz="1500" spc="0">
                <a:solidFill>
                  <a:srgbClr val="794C7E"/>
                </a:solidFill>
                <a:latin typeface="Arial"/>
                <a:cs typeface="Arial"/>
              </a:rPr>
              <a:t>u</a:t>
            </a:r>
            <a:r>
              <a:rPr dirty="0" smtClean="0" sz="1500" spc="0">
                <a:solidFill>
                  <a:srgbClr val="66576A"/>
                </a:solidFill>
                <a:latin typeface="Arial"/>
                <a:cs typeface="Arial"/>
              </a:rPr>
              <a:t>s</a:t>
            </a:r>
            <a:r>
              <a:rPr dirty="0" smtClean="0" sz="1500" spc="0">
                <a:solidFill>
                  <a:srgbClr val="66576A"/>
                </a:solidFill>
                <a:latin typeface="Arial"/>
                <a:cs typeface="Arial"/>
              </a:rPr>
              <a:t>e</a:t>
            </a:r>
            <a:r>
              <a:rPr dirty="0" smtClean="0" sz="1500" spc="0">
                <a:solidFill>
                  <a:srgbClr val="77667B"/>
                </a:solidFill>
                <a:latin typeface="Arial"/>
                <a:cs typeface="Arial"/>
              </a:rPr>
              <a:t>d</a:t>
            </a:r>
            <a:r>
              <a:rPr dirty="0" smtClean="0" sz="1500" spc="0">
                <a:solidFill>
                  <a:srgbClr val="77667B"/>
                </a:solidFill>
                <a:latin typeface="Arial"/>
                <a:cs typeface="Arial"/>
              </a:rPr>
              <a:t> </a:t>
            </a:r>
            <a:r>
              <a:rPr dirty="0" smtClean="0" sz="1500" spc="86">
                <a:solidFill>
                  <a:srgbClr val="77667B"/>
                </a:solidFill>
                <a:latin typeface="Arial"/>
                <a:cs typeface="Arial"/>
              </a:rPr>
              <a:t> </a:t>
            </a:r>
            <a:r>
              <a:rPr dirty="0" smtClean="0" sz="1500" spc="0">
                <a:solidFill>
                  <a:srgbClr val="77667B"/>
                </a:solidFill>
                <a:latin typeface="Arial"/>
                <a:cs typeface="Arial"/>
              </a:rPr>
              <a:t>v</a:t>
            </a:r>
            <a:r>
              <a:rPr dirty="0" smtClean="0" sz="1500" spc="0">
                <a:solidFill>
                  <a:srgbClr val="A46DA3"/>
                </a:solidFill>
                <a:latin typeface="Arial"/>
                <a:cs typeface="Arial"/>
              </a:rPr>
              <a:t>i</a:t>
            </a:r>
            <a:r>
              <a:rPr dirty="0" smtClean="0" sz="1500" spc="0">
                <a:solidFill>
                  <a:srgbClr val="5B3D5F"/>
                </a:solidFill>
                <a:latin typeface="Arial"/>
                <a:cs typeface="Arial"/>
              </a:rPr>
              <a:t>t</a:t>
            </a:r>
            <a:r>
              <a:rPr dirty="0" smtClean="0" sz="1500" spc="0">
                <a:solidFill>
                  <a:srgbClr val="8A5E90"/>
                </a:solidFill>
                <a:latin typeface="Arial"/>
                <a:cs typeface="Arial"/>
              </a:rPr>
              <a:t>h</a:t>
            </a:r>
            <a:r>
              <a:rPr dirty="0" smtClean="0" sz="1500" spc="0">
                <a:solidFill>
                  <a:srgbClr val="8A5E90"/>
                </a:solidFill>
                <a:latin typeface="Arial"/>
                <a:cs typeface="Arial"/>
              </a:rPr>
              <a:t> </a:t>
            </a:r>
            <a:r>
              <a:rPr dirty="0" smtClean="0" sz="1500" spc="-79">
                <a:solidFill>
                  <a:srgbClr val="8A5E90"/>
                </a:solidFill>
                <a:latin typeface="Arial"/>
                <a:cs typeface="Arial"/>
              </a:rPr>
              <a:t> </a:t>
            </a:r>
            <a:r>
              <a:rPr dirty="0" smtClean="0" sz="1500" spc="0">
                <a:solidFill>
                  <a:srgbClr val="66576A"/>
                </a:solidFill>
                <a:latin typeface="Arial"/>
                <a:cs typeface="Arial"/>
              </a:rPr>
              <a:t>t</a:t>
            </a:r>
            <a:r>
              <a:rPr dirty="0" smtClean="0" sz="1500" spc="0">
                <a:solidFill>
                  <a:srgbClr val="8A5E90"/>
                </a:solidFill>
                <a:latin typeface="Arial"/>
                <a:cs typeface="Arial"/>
              </a:rPr>
              <a:t>h</a:t>
            </a:r>
            <a:r>
              <a:rPr dirty="0" smtClean="0" sz="1500" spc="0">
                <a:solidFill>
                  <a:srgbClr val="66576A"/>
                </a:solidFill>
                <a:latin typeface="Arial"/>
                <a:cs typeface="Arial"/>
              </a:rPr>
              <a:t>e</a:t>
            </a:r>
            <a:r>
              <a:rPr dirty="0" smtClean="0" sz="1500" spc="0">
                <a:solidFill>
                  <a:srgbClr val="66576A"/>
                </a:solidFill>
                <a:latin typeface="Arial"/>
                <a:cs typeface="Arial"/>
              </a:rPr>
              <a:t> </a:t>
            </a:r>
            <a:r>
              <a:rPr dirty="0" smtClean="0" sz="1500" spc="15">
                <a:solidFill>
                  <a:srgbClr val="66576A"/>
                </a:solidFill>
                <a:latin typeface="Arial"/>
                <a:cs typeface="Arial"/>
              </a:rPr>
              <a:t> </a:t>
            </a:r>
            <a:r>
              <a:rPr dirty="0" smtClean="0" sz="1500" spc="0">
                <a:solidFill>
                  <a:srgbClr val="957886"/>
                </a:solidFill>
                <a:latin typeface="Arial"/>
                <a:cs typeface="Arial"/>
              </a:rPr>
              <a:t>.</a:t>
            </a:r>
            <a:r>
              <a:rPr dirty="0" smtClean="0" sz="1500" spc="0">
                <a:solidFill>
                  <a:srgbClr val="66576A"/>
                </a:solidFill>
                <a:latin typeface="Arial"/>
                <a:cs typeface="Arial"/>
              </a:rPr>
              <a:t>LA</a:t>
            </a:r>
            <a:r>
              <a:rPr dirty="0" smtClean="0" sz="1500" spc="0">
                <a:solidFill>
                  <a:srgbClr val="957886"/>
                </a:solidFill>
                <a:latin typeface="Arial"/>
                <a:cs typeface="Arial"/>
              </a:rPr>
              <a:t>Y</a:t>
            </a:r>
            <a:r>
              <a:rPr dirty="0" smtClean="0" sz="1500" spc="0">
                <a:solidFill>
                  <a:srgbClr val="66576A"/>
                </a:solidFill>
                <a:latin typeface="Arial"/>
                <a:cs typeface="Arial"/>
              </a:rPr>
              <a:t>O</a:t>
            </a:r>
            <a:r>
              <a:rPr dirty="0" smtClean="0" sz="1500" spc="0">
                <a:solidFill>
                  <a:srgbClr val="77667B"/>
                </a:solidFill>
                <a:latin typeface="Arial"/>
                <a:cs typeface="Arial"/>
              </a:rPr>
              <a:t>U</a:t>
            </a:r>
            <a:r>
              <a:rPr dirty="0" smtClean="0" sz="1500" spc="0">
                <a:solidFill>
                  <a:srgbClr val="8A5E90"/>
                </a:solidFill>
                <a:latin typeface="Arial"/>
                <a:cs typeface="Arial"/>
              </a:rPr>
              <a:t>T</a:t>
            </a:r>
            <a:r>
              <a:rPr dirty="0" smtClean="0" sz="1500" spc="0">
                <a:solidFill>
                  <a:srgbClr val="8A5E90"/>
                </a:solidFill>
                <a:latin typeface="Arial"/>
                <a:cs typeface="Arial"/>
              </a:rPr>
              <a:t> </a:t>
            </a:r>
            <a:r>
              <a:rPr dirty="0" smtClean="0" sz="1500" spc="-189">
                <a:solidFill>
                  <a:srgbClr val="8A5E90"/>
                </a:solidFill>
                <a:latin typeface="Arial"/>
                <a:cs typeface="Arial"/>
              </a:rPr>
              <a:t> </a:t>
            </a:r>
            <a:r>
              <a:rPr dirty="0" smtClean="0" sz="1500" spc="0">
                <a:solidFill>
                  <a:srgbClr val="77667B"/>
                </a:solidFill>
                <a:latin typeface="Arial"/>
                <a:cs typeface="Arial"/>
              </a:rPr>
              <a:t>c</a:t>
            </a:r>
            <a:r>
              <a:rPr dirty="0" smtClean="0" sz="1500" spc="0">
                <a:solidFill>
                  <a:srgbClr val="77667B"/>
                </a:solidFill>
                <a:latin typeface="Arial"/>
                <a:cs typeface="Arial"/>
              </a:rPr>
              <a:t>o</a:t>
            </a:r>
            <a:r>
              <a:rPr dirty="0" smtClean="0" sz="1500" spc="0">
                <a:solidFill>
                  <a:srgbClr val="8A5E90"/>
                </a:solidFill>
                <a:latin typeface="Arial"/>
                <a:cs typeface="Arial"/>
              </a:rPr>
              <a:t>m</a:t>
            </a:r>
            <a:r>
              <a:rPr dirty="0" smtClean="0" sz="1500" spc="0">
                <a:solidFill>
                  <a:srgbClr val="794C7E"/>
                </a:solidFill>
                <a:latin typeface="Arial"/>
                <a:cs typeface="Arial"/>
              </a:rPr>
              <a:t>m</a:t>
            </a:r>
            <a:r>
              <a:rPr dirty="0" smtClean="0" sz="1500" spc="0">
                <a:solidFill>
                  <a:srgbClr val="66576A"/>
                </a:solidFill>
                <a:latin typeface="Arial"/>
                <a:cs typeface="Arial"/>
              </a:rPr>
              <a:t>a</a:t>
            </a:r>
            <a:r>
              <a:rPr dirty="0" smtClean="0" sz="1500" spc="0">
                <a:solidFill>
                  <a:srgbClr val="794C7E"/>
                </a:solidFill>
                <a:latin typeface="Arial"/>
                <a:cs typeface="Arial"/>
              </a:rPr>
              <a:t>n</a:t>
            </a:r>
            <a:r>
              <a:rPr dirty="0" smtClean="0" sz="1500" spc="0">
                <a:solidFill>
                  <a:srgbClr val="794C7E"/>
                </a:solidFill>
                <a:latin typeface="Arial"/>
                <a:cs typeface="Arial"/>
              </a:rPr>
              <a:t>d</a:t>
            </a:r>
            <a:r>
              <a:rPr dirty="0" smtClean="0" sz="1500" spc="0">
                <a:solidFill>
                  <a:srgbClr val="9C6C6E"/>
                </a:solidFill>
                <a:latin typeface="Arial"/>
                <a:cs typeface="Arial"/>
              </a:rPr>
              <a:t>.</a:t>
            </a:r>
            <a:r>
              <a:rPr dirty="0" smtClean="0" sz="1500" spc="260">
                <a:solidFill>
                  <a:srgbClr val="9C6C6E"/>
                </a:solidFill>
                <a:latin typeface="Arial"/>
                <a:cs typeface="Arial"/>
              </a:rPr>
              <a:t> </a:t>
            </a:r>
            <a:r>
              <a:rPr dirty="0" smtClean="0" sz="1400" spc="0">
                <a:solidFill>
                  <a:srgbClr val="794C7E"/>
                </a:solidFill>
                <a:latin typeface="Arial"/>
                <a:cs typeface="Arial"/>
              </a:rPr>
              <a:t>It</a:t>
            </a:r>
            <a:endParaRPr sz="14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92393" y="3977292"/>
            <a:ext cx="450930" cy="19176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435"/>
              </a:lnSpc>
              <a:spcBef>
                <a:spcPts val="71"/>
              </a:spcBef>
            </a:pPr>
            <a:r>
              <a:rPr dirty="0" smtClean="0" sz="1300">
                <a:solidFill>
                  <a:srgbClr val="4F7071"/>
                </a:solidFill>
                <a:latin typeface="Arial"/>
                <a:cs typeface="Arial"/>
              </a:rPr>
              <a:t>..</a:t>
            </a:r>
            <a:r>
              <a:rPr dirty="0" smtClean="0" sz="1300" spc="-219">
                <a:solidFill>
                  <a:srgbClr val="4F7071"/>
                </a:solidFill>
                <a:latin typeface="Arial"/>
                <a:cs typeface="Arial"/>
              </a:rPr>
              <a:t> </a:t>
            </a:r>
            <a:r>
              <a:rPr dirty="0" smtClean="0" sz="1300" spc="0">
                <a:solidFill>
                  <a:srgbClr val="66576A"/>
                </a:solidFill>
                <a:latin typeface="Arial"/>
                <a:cs typeface="Arial"/>
              </a:rPr>
              <a:t>S</a:t>
            </a:r>
            <a:r>
              <a:rPr dirty="0" smtClean="0" sz="1300" spc="0">
                <a:solidFill>
                  <a:srgbClr val="5B3D5F"/>
                </a:solidFill>
                <a:latin typeface="Arial"/>
                <a:cs typeface="Arial"/>
              </a:rPr>
              <a:t>ET</a:t>
            </a:r>
            <a:endParaRPr sz="13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92393" y="4450258"/>
            <a:ext cx="837197" cy="19176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435"/>
              </a:lnSpc>
              <a:spcBef>
                <a:spcPts val="71"/>
              </a:spcBef>
            </a:pPr>
            <a:r>
              <a:rPr dirty="0" smtClean="0" sz="1300">
                <a:solidFill>
                  <a:srgbClr val="2E5B62"/>
                </a:solidFill>
                <a:latin typeface="Arial"/>
                <a:cs typeface="Arial"/>
              </a:rPr>
              <a:t>.</a:t>
            </a:r>
            <a:r>
              <a:rPr dirty="0" smtClean="0" sz="1300">
                <a:solidFill>
                  <a:srgbClr val="66576A"/>
                </a:solidFill>
                <a:latin typeface="Arial"/>
                <a:cs typeface="Arial"/>
              </a:rPr>
              <a:t>S</a:t>
            </a:r>
            <a:r>
              <a:rPr dirty="0" smtClean="0" sz="1300">
                <a:solidFill>
                  <a:srgbClr val="77667B"/>
                </a:solidFill>
                <a:latin typeface="Arial"/>
                <a:cs typeface="Arial"/>
              </a:rPr>
              <a:t>Y</a:t>
            </a:r>
            <a:r>
              <a:rPr dirty="0" smtClean="0" sz="1300">
                <a:solidFill>
                  <a:srgbClr val="66576A"/>
                </a:solidFill>
                <a:latin typeface="Arial"/>
                <a:cs typeface="Arial"/>
              </a:rPr>
              <a:t>S</a:t>
            </a:r>
            <a:r>
              <a:rPr dirty="0" smtClean="0" sz="1300">
                <a:solidFill>
                  <a:srgbClr val="5F3D86"/>
                </a:solidFill>
                <a:latin typeface="Arial"/>
                <a:cs typeface="Arial"/>
              </a:rPr>
              <a:t>,</a:t>
            </a:r>
            <a:r>
              <a:rPr dirty="0" smtClean="0" sz="1300">
                <a:solidFill>
                  <a:srgbClr val="794C7E"/>
                </a:solidFill>
                <a:latin typeface="Arial"/>
                <a:cs typeface="Arial"/>
              </a:rPr>
              <a:t>T</a:t>
            </a:r>
            <a:r>
              <a:rPr dirty="0" smtClean="0" sz="1300">
                <a:solidFill>
                  <a:srgbClr val="66576A"/>
                </a:solidFill>
                <a:latin typeface="Arial"/>
                <a:cs typeface="Arial"/>
              </a:rPr>
              <a:t>E</a:t>
            </a:r>
            <a:r>
              <a:rPr dirty="0" smtClean="0" sz="1300">
                <a:solidFill>
                  <a:srgbClr val="794C7E"/>
                </a:solidFill>
                <a:latin typeface="Arial"/>
                <a:cs typeface="Arial"/>
              </a:rPr>
              <a:t>M</a:t>
            </a:r>
            <a:endParaRPr sz="13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78749" y="4929663"/>
            <a:ext cx="661291" cy="20065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05"/>
              </a:lnSpc>
              <a:spcBef>
                <a:spcPts val="75"/>
              </a:spcBef>
            </a:pPr>
            <a:r>
              <a:rPr dirty="0" smtClean="0" sz="1350">
                <a:solidFill>
                  <a:srgbClr val="4F7071"/>
                </a:solidFill>
                <a:latin typeface="Arial"/>
                <a:cs typeface="Arial"/>
              </a:rPr>
              <a:t>.</a:t>
            </a:r>
            <a:r>
              <a:rPr dirty="0" smtClean="0" sz="1350">
                <a:solidFill>
                  <a:srgbClr val="77667B"/>
                </a:solidFill>
                <a:latin typeface="Arial"/>
                <a:cs typeface="Arial"/>
              </a:rPr>
              <a:t>T</a:t>
            </a:r>
            <a:r>
              <a:rPr dirty="0" smtClean="0" sz="1350">
                <a:solidFill>
                  <a:srgbClr val="66576A"/>
                </a:solidFill>
                <a:latin typeface="Arial"/>
                <a:cs typeface="Arial"/>
              </a:rPr>
              <a:t>A</a:t>
            </a:r>
            <a:r>
              <a:rPr dirty="0" smtClean="0" sz="1350" spc="-4">
                <a:solidFill>
                  <a:srgbClr val="66576A"/>
                </a:solidFill>
                <a:latin typeface="Arial"/>
                <a:cs typeface="Arial"/>
              </a:rPr>
              <a:t>B</a:t>
            </a:r>
            <a:r>
              <a:rPr dirty="0" smtClean="0" sz="1350" spc="0">
                <a:solidFill>
                  <a:srgbClr val="8A5E90"/>
                </a:solidFill>
                <a:latin typeface="Arial"/>
                <a:cs typeface="Arial"/>
              </a:rPr>
              <a:t>L</a:t>
            </a:r>
            <a:r>
              <a:rPr dirty="0" smtClean="0" sz="1350" spc="0">
                <a:solidFill>
                  <a:srgbClr val="5B3D5F"/>
                </a:solidFill>
                <a:latin typeface="Arial"/>
                <a:cs typeface="Arial"/>
              </a:rPr>
              <a:t>E</a:t>
            </a:r>
            <a:endParaRPr sz="13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488815" y="5141024"/>
            <a:ext cx="5397184" cy="23876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810"/>
              </a:lnSpc>
              <a:spcBef>
                <a:spcPts val="90"/>
              </a:spcBef>
            </a:pPr>
            <a:r>
              <a:rPr dirty="0" smtClean="0" sz="1500">
                <a:solidFill>
                  <a:srgbClr val="780F79"/>
                </a:solidFill>
                <a:latin typeface="Arial"/>
                <a:cs typeface="Arial"/>
              </a:rPr>
              <a:t>i</a:t>
            </a:r>
            <a:r>
              <a:rPr dirty="0" smtClean="0" sz="1500">
                <a:solidFill>
                  <a:srgbClr val="794C7E"/>
                </a:solidFill>
                <a:latin typeface="Arial"/>
                <a:cs typeface="Arial"/>
              </a:rPr>
              <a:t>d</a:t>
            </a:r>
            <a:r>
              <a:rPr dirty="0" smtClean="0" sz="1500">
                <a:solidFill>
                  <a:srgbClr val="77667B"/>
                </a:solidFill>
                <a:latin typeface="Arial"/>
                <a:cs typeface="Arial"/>
              </a:rPr>
              <a:t>e</a:t>
            </a:r>
            <a:r>
              <a:rPr dirty="0" smtClean="0" sz="1500">
                <a:solidFill>
                  <a:srgbClr val="794C7E"/>
                </a:solidFill>
                <a:latin typeface="Arial"/>
                <a:cs typeface="Arial"/>
              </a:rPr>
              <a:t>n</a:t>
            </a:r>
            <a:r>
              <a:rPr dirty="0" smtClean="0" sz="1500">
                <a:solidFill>
                  <a:srgbClr val="66576A"/>
                </a:solidFill>
                <a:latin typeface="Arial"/>
                <a:cs typeface="Arial"/>
              </a:rPr>
              <a:t>t</a:t>
            </a:r>
            <a:r>
              <a:rPr dirty="0" smtClean="0" sz="1500">
                <a:solidFill>
                  <a:srgbClr val="8A5E90"/>
                </a:solidFill>
                <a:latin typeface="Arial"/>
                <a:cs typeface="Arial"/>
              </a:rPr>
              <a:t>i</a:t>
            </a:r>
            <a:r>
              <a:rPr dirty="0" smtClean="0" sz="1500">
                <a:solidFill>
                  <a:srgbClr val="794C7E"/>
                </a:solidFill>
                <a:latin typeface="Arial"/>
                <a:cs typeface="Arial"/>
              </a:rPr>
              <a:t>fi</a:t>
            </a:r>
            <a:r>
              <a:rPr dirty="0" smtClean="0" sz="1500">
                <a:solidFill>
                  <a:srgbClr val="77667B"/>
                </a:solidFill>
                <a:latin typeface="Arial"/>
                <a:cs typeface="Arial"/>
              </a:rPr>
              <a:t>e</a:t>
            </a:r>
            <a:r>
              <a:rPr dirty="0" smtClean="0" sz="1500">
                <a:solidFill>
                  <a:srgbClr val="77667B"/>
                </a:solidFill>
                <a:latin typeface="Arial"/>
                <a:cs typeface="Arial"/>
              </a:rPr>
              <a:t>s</a:t>
            </a:r>
            <a:r>
              <a:rPr dirty="0" smtClean="0" sz="1500">
                <a:solidFill>
                  <a:srgbClr val="77667B"/>
                </a:solidFill>
                <a:latin typeface="Arial"/>
                <a:cs typeface="Arial"/>
              </a:rPr>
              <a:t> </a:t>
            </a:r>
            <a:r>
              <a:rPr dirty="0" smtClean="0" sz="1500" spc="-184">
                <a:solidFill>
                  <a:srgbClr val="77667B"/>
                </a:solidFill>
                <a:latin typeface="Arial"/>
                <a:cs typeface="Arial"/>
              </a:rPr>
              <a:t> </a:t>
            </a:r>
            <a:r>
              <a:rPr dirty="0" smtClean="0" sz="1500" spc="0">
                <a:solidFill>
                  <a:srgbClr val="66576A"/>
                </a:solidFill>
                <a:latin typeface="Arial"/>
                <a:cs typeface="Arial"/>
              </a:rPr>
              <a:t>a</a:t>
            </a:r>
            <a:r>
              <a:rPr dirty="0" smtClean="0" sz="1500" spc="217">
                <a:solidFill>
                  <a:srgbClr val="66576A"/>
                </a:solidFill>
                <a:latin typeface="Arial"/>
                <a:cs typeface="Arial"/>
              </a:rPr>
              <a:t> </a:t>
            </a:r>
            <a:r>
              <a:rPr dirty="0" smtClean="0" sz="1500" spc="0">
                <a:solidFill>
                  <a:srgbClr val="77667B"/>
                </a:solidFill>
                <a:latin typeface="Arial"/>
                <a:cs typeface="Arial"/>
              </a:rPr>
              <a:t>t</a:t>
            </a:r>
            <a:r>
              <a:rPr dirty="0" smtClean="0" sz="1500" spc="0">
                <a:solidFill>
                  <a:srgbClr val="77667B"/>
                </a:solidFill>
                <a:latin typeface="Arial"/>
                <a:cs typeface="Arial"/>
              </a:rPr>
              <a:t>a</a:t>
            </a:r>
            <a:r>
              <a:rPr dirty="0" smtClean="0" sz="1500" spc="0">
                <a:solidFill>
                  <a:srgbClr val="794C7E"/>
                </a:solidFill>
                <a:latin typeface="Arial"/>
                <a:cs typeface="Arial"/>
              </a:rPr>
              <a:t>b</a:t>
            </a:r>
            <a:r>
              <a:rPr dirty="0" smtClean="0" sz="1500" spc="0">
                <a:solidFill>
                  <a:srgbClr val="A46DA3"/>
                </a:solidFill>
                <a:latin typeface="Arial"/>
                <a:cs typeface="Arial"/>
              </a:rPr>
              <a:t>l</a:t>
            </a:r>
            <a:r>
              <a:rPr dirty="0" smtClean="0" sz="1500" spc="0">
                <a:solidFill>
                  <a:srgbClr val="77667B"/>
                </a:solidFill>
                <a:latin typeface="Arial"/>
                <a:cs typeface="Arial"/>
              </a:rPr>
              <a:t>e</a:t>
            </a:r>
            <a:r>
              <a:rPr dirty="0" smtClean="0" sz="1500" spc="0">
                <a:solidFill>
                  <a:srgbClr val="77667B"/>
                </a:solidFill>
                <a:latin typeface="Arial"/>
                <a:cs typeface="Arial"/>
              </a:rPr>
              <a:t> </a:t>
            </a:r>
            <a:r>
              <a:rPr dirty="0" smtClean="0" sz="1500" spc="147">
                <a:solidFill>
                  <a:srgbClr val="77667B"/>
                </a:solidFill>
                <a:latin typeface="Arial"/>
                <a:cs typeface="Arial"/>
              </a:rPr>
              <a:t> </a:t>
            </a:r>
            <a:r>
              <a:rPr dirty="0" smtClean="0" sz="1500" spc="0">
                <a:solidFill>
                  <a:srgbClr val="77667B"/>
                </a:solidFill>
                <a:latin typeface="Arial"/>
                <a:cs typeface="Arial"/>
              </a:rPr>
              <a:t>v</a:t>
            </a:r>
            <a:r>
              <a:rPr dirty="0" smtClean="0" sz="1500" spc="0">
                <a:solidFill>
                  <a:srgbClr val="8A5E90"/>
                </a:solidFill>
                <a:latin typeface="Arial"/>
                <a:cs typeface="Arial"/>
              </a:rPr>
              <a:t>h</a:t>
            </a:r>
            <a:r>
              <a:rPr dirty="0" smtClean="0" sz="1500" spc="0">
                <a:solidFill>
                  <a:srgbClr val="77667B"/>
                </a:solidFill>
                <a:latin typeface="Arial"/>
                <a:cs typeface="Arial"/>
              </a:rPr>
              <a:t>e</a:t>
            </a:r>
            <a:r>
              <a:rPr dirty="0" smtClean="0" sz="1500" spc="0">
                <a:solidFill>
                  <a:srgbClr val="66576A"/>
                </a:solidFill>
                <a:latin typeface="Arial"/>
                <a:cs typeface="Arial"/>
              </a:rPr>
              <a:t>s</a:t>
            </a:r>
            <a:r>
              <a:rPr dirty="0" smtClean="0" sz="1500" spc="0">
                <a:solidFill>
                  <a:srgbClr val="66576A"/>
                </a:solidFill>
                <a:latin typeface="Arial"/>
                <a:cs typeface="Arial"/>
              </a:rPr>
              <a:t>e</a:t>
            </a:r>
            <a:r>
              <a:rPr dirty="0" smtClean="0" sz="1500" spc="0">
                <a:solidFill>
                  <a:srgbClr val="66576A"/>
                </a:solidFill>
                <a:latin typeface="Arial"/>
                <a:cs typeface="Arial"/>
              </a:rPr>
              <a:t> </a:t>
            </a:r>
            <a:r>
              <a:rPr dirty="0" smtClean="0" sz="1500" spc="-114">
                <a:solidFill>
                  <a:srgbClr val="66576A"/>
                </a:solidFill>
                <a:latin typeface="Arial"/>
                <a:cs typeface="Arial"/>
              </a:rPr>
              <a:t> </a:t>
            </a:r>
            <a:r>
              <a:rPr dirty="0" smtClean="0" sz="1500" spc="0">
                <a:solidFill>
                  <a:srgbClr val="66576A"/>
                </a:solidFill>
                <a:latin typeface="Arial"/>
                <a:cs typeface="Arial"/>
              </a:rPr>
              <a:t>c</a:t>
            </a:r>
            <a:r>
              <a:rPr dirty="0" smtClean="0" sz="1500" spc="0">
                <a:solidFill>
                  <a:srgbClr val="77667B"/>
                </a:solidFill>
                <a:latin typeface="Arial"/>
                <a:cs typeface="Arial"/>
              </a:rPr>
              <a:t>o</a:t>
            </a:r>
            <a:r>
              <a:rPr dirty="0" smtClean="0" sz="1500" spc="0">
                <a:solidFill>
                  <a:srgbClr val="A46DA3"/>
                </a:solidFill>
                <a:latin typeface="Arial"/>
                <a:cs typeface="Arial"/>
              </a:rPr>
              <a:t>l</a:t>
            </a:r>
            <a:r>
              <a:rPr dirty="0" smtClean="0" sz="1500" spc="0">
                <a:solidFill>
                  <a:srgbClr val="794C7E"/>
                </a:solidFill>
                <a:latin typeface="Arial"/>
                <a:cs typeface="Arial"/>
              </a:rPr>
              <a:t>u</a:t>
            </a:r>
            <a:r>
              <a:rPr dirty="0" smtClean="0" sz="1500" spc="0">
                <a:solidFill>
                  <a:srgbClr val="8A5E90"/>
                </a:solidFill>
                <a:latin typeface="Arial"/>
                <a:cs typeface="Arial"/>
              </a:rPr>
              <a:t>m</a:t>
            </a:r>
            <a:r>
              <a:rPr dirty="0" smtClean="0" sz="1500" spc="0">
                <a:solidFill>
                  <a:srgbClr val="794C7E"/>
                </a:solidFill>
                <a:latin typeface="Arial"/>
                <a:cs typeface="Arial"/>
              </a:rPr>
              <a:t>n</a:t>
            </a:r>
            <a:r>
              <a:rPr dirty="0" smtClean="0" sz="1500" spc="0">
                <a:solidFill>
                  <a:srgbClr val="77667B"/>
                </a:solidFill>
                <a:latin typeface="Arial"/>
                <a:cs typeface="Arial"/>
              </a:rPr>
              <a:t>s</a:t>
            </a:r>
            <a:r>
              <a:rPr dirty="0" smtClean="0" sz="1500" spc="203">
                <a:solidFill>
                  <a:srgbClr val="77667B"/>
                </a:solidFill>
                <a:latin typeface="Arial"/>
                <a:cs typeface="Arial"/>
              </a:rPr>
              <a:t> </a:t>
            </a:r>
            <a:r>
              <a:rPr dirty="0" smtClean="0" sz="1550" spc="0">
                <a:solidFill>
                  <a:srgbClr val="797F7F"/>
                </a:solidFill>
                <a:latin typeface="Times New Roman"/>
                <a:cs typeface="Times New Roman"/>
              </a:rPr>
              <a:t>r</a:t>
            </a:r>
            <a:r>
              <a:rPr dirty="0" smtClean="0" sz="1550" spc="0">
                <a:solidFill>
                  <a:srgbClr val="77667B"/>
                </a:solidFill>
                <a:latin typeface="Times New Roman"/>
                <a:cs typeface="Times New Roman"/>
              </a:rPr>
              <a:t>o</a:t>
            </a:r>
            <a:r>
              <a:rPr dirty="0" smtClean="0" sz="1550" spc="0">
                <a:solidFill>
                  <a:srgbClr val="77667B"/>
                </a:solidFill>
                <a:latin typeface="Times New Roman"/>
                <a:cs typeface="Times New Roman"/>
              </a:rPr>
              <a:t>o</a:t>
            </a:r>
            <a:r>
              <a:rPr dirty="0" smtClean="0" sz="1550" spc="0">
                <a:solidFill>
                  <a:srgbClr val="794C7E"/>
                </a:solidFill>
                <a:latin typeface="Times New Roman"/>
                <a:cs typeface="Times New Roman"/>
              </a:rPr>
              <a:t>t</a:t>
            </a:r>
            <a:r>
              <a:rPr dirty="0" smtClean="0" sz="1550" spc="0">
                <a:solidFill>
                  <a:srgbClr val="8A5E90"/>
                </a:solidFill>
                <a:latin typeface="Times New Roman"/>
                <a:cs typeface="Times New Roman"/>
              </a:rPr>
              <a:t>t,</a:t>
            </a:r>
            <a:r>
              <a:rPr dirty="0" smtClean="0" sz="1550" spc="0">
                <a:solidFill>
                  <a:srgbClr val="8A5E90"/>
                </a:solidFill>
                <a:latin typeface="Times New Roman"/>
                <a:cs typeface="Times New Roman"/>
              </a:rPr>
              <a:t> </a:t>
            </a:r>
            <a:r>
              <a:rPr dirty="0" smtClean="0" sz="1550" spc="-25">
                <a:solidFill>
                  <a:srgbClr val="8A5E90"/>
                </a:solidFill>
                <a:latin typeface="Times New Roman"/>
                <a:cs typeface="Times New Roman"/>
              </a:rPr>
              <a:t> </a:t>
            </a:r>
            <a:r>
              <a:rPr dirty="0" smtClean="0" sz="1500" spc="0">
                <a:solidFill>
                  <a:srgbClr val="77667B"/>
                </a:solidFill>
                <a:latin typeface="Arial"/>
                <a:cs typeface="Arial"/>
              </a:rPr>
              <a:t>t</a:t>
            </a:r>
            <a:r>
              <a:rPr dirty="0" smtClean="0" sz="1500" spc="0">
                <a:solidFill>
                  <a:srgbClr val="8A5E90"/>
                </a:solidFill>
                <a:latin typeface="Arial"/>
                <a:cs typeface="Arial"/>
              </a:rPr>
              <a:t>h</a:t>
            </a:r>
            <a:r>
              <a:rPr dirty="0" smtClean="0" sz="1500" spc="0">
                <a:solidFill>
                  <a:srgbClr val="66576A"/>
                </a:solidFill>
                <a:latin typeface="Arial"/>
                <a:cs typeface="Arial"/>
              </a:rPr>
              <a:t>e</a:t>
            </a:r>
            <a:r>
              <a:rPr dirty="0" smtClean="0" sz="1500" spc="0">
                <a:solidFill>
                  <a:srgbClr val="A46DA3"/>
                </a:solidFill>
                <a:latin typeface="Arial"/>
                <a:cs typeface="Arial"/>
              </a:rPr>
              <a:t>i</a:t>
            </a:r>
            <a:r>
              <a:rPr dirty="0" smtClean="0" sz="1500" spc="0">
                <a:solidFill>
                  <a:srgbClr val="794C7E"/>
                </a:solidFill>
                <a:latin typeface="Arial"/>
                <a:cs typeface="Arial"/>
              </a:rPr>
              <a:t>r</a:t>
            </a:r>
            <a:r>
              <a:rPr dirty="0" smtClean="0" sz="1500" spc="194">
                <a:solidFill>
                  <a:srgbClr val="794C7E"/>
                </a:solidFill>
                <a:latin typeface="Arial"/>
                <a:cs typeface="Arial"/>
              </a:rPr>
              <a:t> </a:t>
            </a:r>
            <a:r>
              <a:rPr dirty="0" smtClean="0" sz="1500" spc="0">
                <a:solidFill>
                  <a:srgbClr val="77667B"/>
                </a:solidFill>
                <a:latin typeface="Arial"/>
                <a:cs typeface="Arial"/>
              </a:rPr>
              <a:t>o</a:t>
            </a:r>
            <a:r>
              <a:rPr dirty="0" smtClean="0" sz="1500" spc="0">
                <a:solidFill>
                  <a:srgbClr val="794C7E"/>
                </a:solidFill>
                <a:latin typeface="Arial"/>
                <a:cs typeface="Arial"/>
              </a:rPr>
              <a:t>r</a:t>
            </a:r>
            <a:r>
              <a:rPr dirty="0" smtClean="0" sz="1500" spc="0">
                <a:solidFill>
                  <a:srgbClr val="77667B"/>
                </a:solidFill>
                <a:latin typeface="Arial"/>
                <a:cs typeface="Arial"/>
              </a:rPr>
              <a:t>d</a:t>
            </a:r>
            <a:r>
              <a:rPr dirty="0" smtClean="0" sz="1500" spc="0">
                <a:solidFill>
                  <a:srgbClr val="77667B"/>
                </a:solidFill>
                <a:latin typeface="Arial"/>
                <a:cs typeface="Arial"/>
              </a:rPr>
              <a:t>e</a:t>
            </a:r>
            <a:r>
              <a:rPr dirty="0" smtClean="0" sz="1500" spc="0">
                <a:solidFill>
                  <a:srgbClr val="794C7E"/>
                </a:solidFill>
                <a:latin typeface="Arial"/>
                <a:cs typeface="Arial"/>
              </a:rPr>
              <a:t>r</a:t>
            </a:r>
            <a:r>
              <a:rPr dirty="0" smtClean="0" sz="1500" spc="255">
                <a:solidFill>
                  <a:srgbClr val="794C7E"/>
                </a:solidFill>
                <a:latin typeface="Arial"/>
                <a:cs typeface="Arial"/>
              </a:rPr>
              <a:t> </a:t>
            </a:r>
            <a:r>
              <a:rPr dirty="0" smtClean="0" sz="1500" spc="0">
                <a:solidFill>
                  <a:srgbClr val="77667B"/>
                </a:solidFill>
                <a:latin typeface="Arial"/>
                <a:cs typeface="Arial"/>
              </a:rPr>
              <a:t>a</a:t>
            </a:r>
            <a:r>
              <a:rPr dirty="0" smtClean="0" sz="1500" spc="0">
                <a:solidFill>
                  <a:srgbClr val="794C7E"/>
                </a:solidFill>
                <a:latin typeface="Arial"/>
                <a:cs typeface="Arial"/>
              </a:rPr>
              <a:t>n</a:t>
            </a:r>
            <a:r>
              <a:rPr dirty="0" smtClean="0" sz="1500" spc="0">
                <a:solidFill>
                  <a:srgbClr val="794C7E"/>
                </a:solidFill>
                <a:latin typeface="Arial"/>
                <a:cs typeface="Arial"/>
              </a:rPr>
              <a:t>d</a:t>
            </a:r>
            <a:r>
              <a:rPr dirty="0" smtClean="0" sz="1500" spc="80">
                <a:solidFill>
                  <a:srgbClr val="794C7E"/>
                </a:solidFill>
                <a:latin typeface="Arial"/>
                <a:cs typeface="Arial"/>
              </a:rPr>
              <a:t> </a:t>
            </a:r>
            <a:r>
              <a:rPr dirty="0" smtClean="0" sz="1650" spc="0">
                <a:solidFill>
                  <a:srgbClr val="77667B"/>
                </a:solidFill>
                <a:latin typeface="Times New Roman"/>
                <a:cs typeface="Times New Roman"/>
              </a:rPr>
              <a:t>d</a:t>
            </a:r>
            <a:r>
              <a:rPr dirty="0" smtClean="0" sz="1650" spc="0">
                <a:solidFill>
                  <a:srgbClr val="66576A"/>
                </a:solidFill>
                <a:latin typeface="Times New Roman"/>
                <a:cs typeface="Times New Roman"/>
              </a:rPr>
              <a:t>a</a:t>
            </a:r>
            <a:r>
              <a:rPr dirty="0" smtClean="0" sz="1650" spc="0">
                <a:solidFill>
                  <a:srgbClr val="77667B"/>
                </a:solidFill>
                <a:latin typeface="Times New Roman"/>
                <a:cs typeface="Times New Roman"/>
              </a:rPr>
              <a:t>t</a:t>
            </a:r>
            <a:r>
              <a:rPr dirty="0" smtClean="0" sz="1650" spc="0">
                <a:solidFill>
                  <a:srgbClr val="77667B"/>
                </a:solidFill>
                <a:latin typeface="Times New Roman"/>
                <a:cs typeface="Times New Roman"/>
              </a:rPr>
              <a:t>a</a:t>
            </a:r>
            <a:endParaRPr sz="165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910280" y="5141024"/>
            <a:ext cx="1526506" cy="23876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810"/>
              </a:lnSpc>
              <a:spcBef>
                <a:spcPts val="90"/>
              </a:spcBef>
            </a:pPr>
            <a:r>
              <a:rPr dirty="0" smtClean="0" sz="1500" spc="0">
                <a:solidFill>
                  <a:srgbClr val="77667B"/>
                </a:solidFill>
                <a:latin typeface="Arial"/>
                <a:cs typeface="Arial"/>
              </a:rPr>
              <a:t>ty</a:t>
            </a:r>
            <a:r>
              <a:rPr dirty="0" smtClean="0" sz="1500" spc="0">
                <a:solidFill>
                  <a:srgbClr val="77667B"/>
                </a:solidFill>
                <a:latin typeface="Arial"/>
                <a:cs typeface="Arial"/>
              </a:rPr>
              <a:t>p</a:t>
            </a:r>
            <a:r>
              <a:rPr dirty="0" smtClean="0" sz="1500" spc="0">
                <a:solidFill>
                  <a:srgbClr val="77667B"/>
                </a:solidFill>
                <a:latin typeface="Arial"/>
                <a:cs typeface="Arial"/>
              </a:rPr>
              <a:t>e</a:t>
            </a:r>
            <a:r>
              <a:rPr dirty="0" smtClean="0" sz="1500" spc="0">
                <a:solidFill>
                  <a:srgbClr val="77667B"/>
                </a:solidFill>
                <a:latin typeface="Arial"/>
                <a:cs typeface="Arial"/>
              </a:rPr>
              <a:t>s</a:t>
            </a:r>
            <a:r>
              <a:rPr dirty="0" smtClean="0" sz="1500" spc="0">
                <a:solidFill>
                  <a:srgbClr val="797F7F"/>
                </a:solidFill>
                <a:latin typeface="Arial"/>
                <a:cs typeface="Arial"/>
              </a:rPr>
              <a:t>)</a:t>
            </a:r>
            <a:r>
              <a:rPr dirty="0" smtClean="0" sz="1500" spc="0">
                <a:solidFill>
                  <a:srgbClr val="797F7F"/>
                </a:solidFill>
                <a:latin typeface="Arial"/>
                <a:cs typeface="Arial"/>
              </a:rPr>
              <a:t> </a:t>
            </a:r>
            <a:r>
              <a:rPr dirty="0" smtClean="0" sz="1500" spc="257">
                <a:solidFill>
                  <a:srgbClr val="797F7F"/>
                </a:solidFill>
                <a:latin typeface="Arial"/>
                <a:cs typeface="Arial"/>
              </a:rPr>
              <a:t> </a:t>
            </a:r>
            <a:r>
              <a:rPr dirty="0" smtClean="0" sz="1650" spc="0">
                <a:solidFill>
                  <a:srgbClr val="66576A"/>
                </a:solidFill>
                <a:latin typeface="Times New Roman"/>
                <a:cs typeface="Times New Roman"/>
              </a:rPr>
              <a:t>a</a:t>
            </a:r>
            <a:r>
              <a:rPr dirty="0" smtClean="0" sz="1650" spc="0">
                <a:solidFill>
                  <a:srgbClr val="8A5E90"/>
                </a:solidFill>
                <a:latin typeface="Times New Roman"/>
                <a:cs typeface="Times New Roman"/>
              </a:rPr>
              <a:t>r</a:t>
            </a:r>
            <a:r>
              <a:rPr dirty="0" smtClean="0" sz="1650" spc="0">
                <a:solidFill>
                  <a:srgbClr val="77667B"/>
                </a:solidFill>
                <a:latin typeface="Times New Roman"/>
                <a:cs typeface="Times New Roman"/>
              </a:rPr>
              <a:t>e</a:t>
            </a:r>
            <a:r>
              <a:rPr dirty="0" smtClean="0" sz="1650" spc="291">
                <a:solidFill>
                  <a:srgbClr val="77667B"/>
                </a:solidFill>
                <a:latin typeface="Times New Roman"/>
                <a:cs typeface="Times New Roman"/>
              </a:rPr>
              <a:t> </a:t>
            </a:r>
            <a:r>
              <a:rPr dirty="0" smtClean="0" sz="1500" spc="0">
                <a:solidFill>
                  <a:srgbClr val="77667B"/>
                </a:solidFill>
                <a:latin typeface="Arial"/>
                <a:cs typeface="Arial"/>
              </a:rPr>
              <a:t>t</a:t>
            </a:r>
            <a:r>
              <a:rPr dirty="0" smtClean="0" sz="1500" spc="0">
                <a:solidFill>
                  <a:srgbClr val="77667B"/>
                </a:solidFill>
                <a:latin typeface="Arial"/>
                <a:cs typeface="Arial"/>
              </a:rPr>
              <a:t>o</a:t>
            </a:r>
            <a:r>
              <a:rPr dirty="0" smtClean="0" sz="1500" spc="0">
                <a:solidFill>
                  <a:srgbClr val="77667B"/>
                </a:solidFill>
                <a:latin typeface="Arial"/>
                <a:cs typeface="Arial"/>
              </a:rPr>
              <a:t> </a:t>
            </a:r>
            <a:r>
              <a:rPr dirty="0" smtClean="0" sz="1500" spc="-184">
                <a:solidFill>
                  <a:srgbClr val="77667B"/>
                </a:solidFill>
                <a:latin typeface="Arial"/>
                <a:cs typeface="Arial"/>
              </a:rPr>
              <a:t> </a:t>
            </a:r>
            <a:r>
              <a:rPr dirty="0" smtClean="0" sz="1500" spc="0">
                <a:solidFill>
                  <a:srgbClr val="77667B"/>
                </a:solidFill>
                <a:latin typeface="Arial"/>
                <a:cs typeface="Arial"/>
              </a:rPr>
              <a:t>b</a:t>
            </a:r>
            <a:r>
              <a:rPr dirty="0" smtClean="0" sz="1500" spc="0">
                <a:solidFill>
                  <a:srgbClr val="77667B"/>
                </a:solidFill>
                <a:latin typeface="Arial"/>
                <a:cs typeface="Arial"/>
              </a:rPr>
              <a:t>e</a:t>
            </a:r>
            <a:endParaRPr sz="15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488815" y="5391150"/>
            <a:ext cx="6725229" cy="23875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810"/>
              </a:lnSpc>
              <a:spcBef>
                <a:spcPts val="90"/>
              </a:spcBef>
            </a:pPr>
            <a:r>
              <a:rPr dirty="0" smtClean="0" sz="1400" spc="0">
                <a:solidFill>
                  <a:srgbClr val="794C7E"/>
                </a:solidFill>
                <a:latin typeface="Arial"/>
                <a:cs typeface="Arial"/>
              </a:rPr>
              <a:t>u</a:t>
            </a:r>
            <a:r>
              <a:rPr dirty="0" smtClean="0" sz="1400" spc="0">
                <a:solidFill>
                  <a:srgbClr val="66576A"/>
                </a:solidFill>
                <a:latin typeface="Arial"/>
                <a:cs typeface="Arial"/>
              </a:rPr>
              <a:t>s</a:t>
            </a:r>
            <a:r>
              <a:rPr dirty="0" smtClean="0" sz="1400" spc="0">
                <a:solidFill>
                  <a:srgbClr val="66576A"/>
                </a:solidFill>
                <a:latin typeface="Arial"/>
                <a:cs typeface="Arial"/>
              </a:rPr>
              <a:t>e</a:t>
            </a:r>
            <a:r>
              <a:rPr dirty="0" smtClean="0" sz="1400" spc="0">
                <a:solidFill>
                  <a:srgbClr val="77667B"/>
                </a:solidFill>
                <a:latin typeface="Arial"/>
                <a:cs typeface="Arial"/>
              </a:rPr>
              <a:t>d</a:t>
            </a:r>
            <a:r>
              <a:rPr dirty="0" smtClean="0" sz="1400" spc="369">
                <a:solidFill>
                  <a:srgbClr val="77667B"/>
                </a:solidFill>
                <a:latin typeface="Arial"/>
                <a:cs typeface="Arial"/>
              </a:rPr>
              <a:t> </a:t>
            </a:r>
            <a:r>
              <a:rPr dirty="0" smtClean="0" sz="1400" spc="0">
                <a:solidFill>
                  <a:srgbClr val="5B3D5F"/>
                </a:solidFill>
                <a:latin typeface="Arial"/>
                <a:cs typeface="Arial"/>
              </a:rPr>
              <a:t>a</a:t>
            </a:r>
            <a:r>
              <a:rPr dirty="0" smtClean="0" sz="1400" spc="0">
                <a:solidFill>
                  <a:srgbClr val="66576A"/>
                </a:solidFill>
                <a:latin typeface="Arial"/>
                <a:cs typeface="Arial"/>
              </a:rPr>
              <a:t>s</a:t>
            </a:r>
            <a:r>
              <a:rPr dirty="0" smtClean="0" sz="1400" spc="275">
                <a:solidFill>
                  <a:srgbClr val="66576A"/>
                </a:solidFill>
                <a:latin typeface="Arial"/>
                <a:cs typeface="Arial"/>
              </a:rPr>
              <a:t> </a:t>
            </a:r>
            <a:r>
              <a:rPr dirty="0" smtClean="0" sz="1400" spc="0">
                <a:solidFill>
                  <a:srgbClr val="77667B"/>
                </a:solidFill>
                <a:latin typeface="Arial"/>
                <a:cs typeface="Arial"/>
              </a:rPr>
              <a:t>t</a:t>
            </a:r>
            <a:r>
              <a:rPr dirty="0" smtClean="0" sz="1400" spc="0">
                <a:solidFill>
                  <a:srgbClr val="794C7E"/>
                </a:solidFill>
                <a:latin typeface="Arial"/>
                <a:cs typeface="Arial"/>
              </a:rPr>
              <a:t>h</a:t>
            </a:r>
            <a:r>
              <a:rPr dirty="0" smtClean="0" sz="1400" spc="0">
                <a:solidFill>
                  <a:srgbClr val="66576A"/>
                </a:solidFill>
                <a:latin typeface="Arial"/>
                <a:cs typeface="Arial"/>
              </a:rPr>
              <a:t>e</a:t>
            </a:r>
            <a:r>
              <a:rPr dirty="0" smtClean="0" sz="1400" spc="0">
                <a:solidFill>
                  <a:srgbClr val="66576A"/>
                </a:solidFill>
                <a:latin typeface="Arial"/>
                <a:cs typeface="Arial"/>
              </a:rPr>
              <a:t> </a:t>
            </a:r>
            <a:r>
              <a:rPr dirty="0" smtClean="0" sz="1400" spc="-129">
                <a:solidFill>
                  <a:srgbClr val="66576A"/>
                </a:solidFill>
                <a:latin typeface="Arial"/>
                <a:cs typeface="Arial"/>
              </a:rPr>
              <a:t> </a:t>
            </a:r>
            <a:r>
              <a:rPr dirty="0" smtClean="0" sz="1400" spc="0">
                <a:solidFill>
                  <a:srgbClr val="794C7E"/>
                </a:solidFill>
                <a:latin typeface="Arial"/>
                <a:cs typeface="Arial"/>
              </a:rPr>
              <a:t>fi</a:t>
            </a:r>
            <a:r>
              <a:rPr dirty="0" smtClean="0" sz="1400" spc="0">
                <a:solidFill>
                  <a:srgbClr val="66576A"/>
                </a:solidFill>
                <a:latin typeface="Arial"/>
                <a:cs typeface="Arial"/>
              </a:rPr>
              <a:t>e</a:t>
            </a:r>
            <a:r>
              <a:rPr dirty="0" smtClean="0" sz="1400" spc="0">
                <a:solidFill>
                  <a:srgbClr val="A46DA3"/>
                </a:solidFill>
                <a:latin typeface="Arial"/>
                <a:cs typeface="Arial"/>
              </a:rPr>
              <a:t>l</a:t>
            </a:r>
            <a:r>
              <a:rPr dirty="0" smtClean="0" sz="1400" spc="0">
                <a:solidFill>
                  <a:srgbClr val="77667B"/>
                </a:solidFill>
                <a:latin typeface="Arial"/>
                <a:cs typeface="Arial"/>
              </a:rPr>
              <a:t>d</a:t>
            </a:r>
            <a:r>
              <a:rPr dirty="0" smtClean="0" sz="1400" spc="0">
                <a:solidFill>
                  <a:srgbClr val="77667B"/>
                </a:solidFill>
                <a:latin typeface="Arial"/>
                <a:cs typeface="Arial"/>
              </a:rPr>
              <a:t> </a:t>
            </a:r>
            <a:r>
              <a:rPr dirty="0" smtClean="0" sz="1400" spc="45">
                <a:solidFill>
                  <a:srgbClr val="77667B"/>
                </a:solidFill>
                <a:latin typeface="Arial"/>
                <a:cs typeface="Arial"/>
              </a:rPr>
              <a:t> </a:t>
            </a:r>
            <a:r>
              <a:rPr dirty="0" smtClean="0" sz="1400" spc="0">
                <a:solidFill>
                  <a:srgbClr val="794C7E"/>
                </a:solidFill>
                <a:latin typeface="Arial"/>
                <a:cs typeface="Arial"/>
              </a:rPr>
              <a:t>n</a:t>
            </a:r>
            <a:r>
              <a:rPr dirty="0" smtClean="0" sz="1400" spc="0">
                <a:solidFill>
                  <a:srgbClr val="66576A"/>
                </a:solidFill>
                <a:latin typeface="Arial"/>
                <a:cs typeface="Arial"/>
              </a:rPr>
              <a:t>a</a:t>
            </a:r>
            <a:r>
              <a:rPr dirty="0" smtClean="0" sz="1400" spc="0">
                <a:solidFill>
                  <a:srgbClr val="794C7E"/>
                </a:solidFill>
                <a:latin typeface="Arial"/>
                <a:cs typeface="Arial"/>
              </a:rPr>
              <a:t>m</a:t>
            </a:r>
            <a:r>
              <a:rPr dirty="0" smtClean="0" sz="1400" spc="0">
                <a:solidFill>
                  <a:srgbClr val="66576A"/>
                </a:solidFill>
                <a:latin typeface="Arial"/>
                <a:cs typeface="Arial"/>
              </a:rPr>
              <a:t>e</a:t>
            </a:r>
            <a:r>
              <a:rPr dirty="0" smtClean="0" sz="1400" spc="0">
                <a:solidFill>
                  <a:srgbClr val="66576A"/>
                </a:solidFill>
                <a:latin typeface="Arial"/>
                <a:cs typeface="Arial"/>
              </a:rPr>
              <a:t>s</a:t>
            </a:r>
            <a:r>
              <a:rPr dirty="0" smtClean="0" sz="1400" spc="0">
                <a:solidFill>
                  <a:srgbClr val="66576A"/>
                </a:solidFill>
                <a:latin typeface="Arial"/>
                <a:cs typeface="Arial"/>
              </a:rPr>
              <a:t> </a:t>
            </a:r>
            <a:r>
              <a:rPr dirty="0" smtClean="0" sz="1400" spc="59">
                <a:solidFill>
                  <a:srgbClr val="66576A"/>
                </a:solidFill>
                <a:latin typeface="Arial"/>
                <a:cs typeface="Arial"/>
              </a:rPr>
              <a:t> </a:t>
            </a:r>
            <a:r>
              <a:rPr dirty="0" smtClean="0" sz="1400" spc="0">
                <a:solidFill>
                  <a:srgbClr val="66576A"/>
                </a:solidFill>
                <a:latin typeface="Arial"/>
                <a:cs typeface="Arial"/>
              </a:rPr>
              <a:t>a</a:t>
            </a:r>
            <a:r>
              <a:rPr dirty="0" smtClean="0" sz="1400" spc="0">
                <a:solidFill>
                  <a:srgbClr val="794C7E"/>
                </a:solidFill>
                <a:latin typeface="Arial"/>
                <a:cs typeface="Arial"/>
              </a:rPr>
              <a:t>n</a:t>
            </a:r>
            <a:r>
              <a:rPr dirty="0" smtClean="0" sz="1400" spc="0">
                <a:solidFill>
                  <a:srgbClr val="794C7E"/>
                </a:solidFill>
                <a:latin typeface="Arial"/>
                <a:cs typeface="Arial"/>
              </a:rPr>
              <a:t>d</a:t>
            </a:r>
            <a:r>
              <a:rPr dirty="0" smtClean="0" sz="1400" spc="312">
                <a:solidFill>
                  <a:srgbClr val="794C7E"/>
                </a:solidFill>
                <a:latin typeface="Arial"/>
                <a:cs typeface="Arial"/>
              </a:rPr>
              <a:t> </a:t>
            </a:r>
            <a:r>
              <a:rPr dirty="0" smtClean="0" sz="1650" spc="0">
                <a:solidFill>
                  <a:srgbClr val="77667B"/>
                </a:solidFill>
                <a:latin typeface="Times New Roman"/>
                <a:cs typeface="Times New Roman"/>
              </a:rPr>
              <a:t>d</a:t>
            </a:r>
            <a:r>
              <a:rPr dirty="0" smtClean="0" sz="1650" spc="0">
                <a:solidFill>
                  <a:srgbClr val="66576A"/>
                </a:solidFill>
                <a:latin typeface="Times New Roman"/>
                <a:cs typeface="Times New Roman"/>
              </a:rPr>
              <a:t>a</a:t>
            </a:r>
            <a:r>
              <a:rPr dirty="0" smtClean="0" sz="1650" spc="0">
                <a:solidFill>
                  <a:srgbClr val="77667B"/>
                </a:solidFill>
                <a:latin typeface="Times New Roman"/>
                <a:cs typeface="Times New Roman"/>
              </a:rPr>
              <a:t>t</a:t>
            </a:r>
            <a:r>
              <a:rPr dirty="0" smtClean="0" sz="1650" spc="0">
                <a:solidFill>
                  <a:srgbClr val="66576A"/>
                </a:solidFill>
                <a:latin typeface="Times New Roman"/>
                <a:cs typeface="Times New Roman"/>
              </a:rPr>
              <a:t>a</a:t>
            </a:r>
            <a:r>
              <a:rPr dirty="0" smtClean="0" sz="1650" spc="0">
                <a:solidFill>
                  <a:srgbClr val="66576A"/>
                </a:solidFill>
                <a:latin typeface="Times New Roman"/>
                <a:cs typeface="Times New Roman"/>
              </a:rPr>
              <a:t> </a:t>
            </a:r>
            <a:r>
              <a:rPr dirty="0" smtClean="0" sz="1650" spc="-179">
                <a:solidFill>
                  <a:srgbClr val="66576A"/>
                </a:solidFill>
                <a:latin typeface="Times New Roman"/>
                <a:cs typeface="Times New Roman"/>
              </a:rPr>
              <a:t> </a:t>
            </a:r>
            <a:r>
              <a:rPr dirty="0" smtClean="0" sz="1400" spc="0">
                <a:solidFill>
                  <a:srgbClr val="77667B"/>
                </a:solidFill>
                <a:latin typeface="Arial"/>
                <a:cs typeface="Arial"/>
              </a:rPr>
              <a:t>d</a:t>
            </a:r>
            <a:r>
              <a:rPr dirty="0" smtClean="0" sz="1400" spc="0">
                <a:solidFill>
                  <a:srgbClr val="66576A"/>
                </a:solidFill>
                <a:latin typeface="Arial"/>
                <a:cs typeface="Arial"/>
              </a:rPr>
              <a:t>e</a:t>
            </a:r>
            <a:r>
              <a:rPr dirty="0" smtClean="0" sz="1400" spc="0">
                <a:solidFill>
                  <a:srgbClr val="66576A"/>
                </a:solidFill>
                <a:latin typeface="Arial"/>
                <a:cs typeface="Arial"/>
              </a:rPr>
              <a:t>s</a:t>
            </a:r>
            <a:r>
              <a:rPr dirty="0" smtClean="0" sz="1400" spc="0">
                <a:solidFill>
                  <a:srgbClr val="77667B"/>
                </a:solidFill>
                <a:latin typeface="Arial"/>
                <a:cs typeface="Arial"/>
              </a:rPr>
              <a:t>c</a:t>
            </a:r>
            <a:r>
              <a:rPr dirty="0" smtClean="0" sz="1400" spc="0">
                <a:solidFill>
                  <a:srgbClr val="8A5E90"/>
                </a:solidFill>
                <a:latin typeface="Arial"/>
                <a:cs typeface="Arial"/>
              </a:rPr>
              <a:t>ri</a:t>
            </a:r>
            <a:r>
              <a:rPr dirty="0" smtClean="0" sz="1400" spc="0">
                <a:solidFill>
                  <a:srgbClr val="794C7E"/>
                </a:solidFill>
                <a:latin typeface="Arial"/>
                <a:cs typeface="Arial"/>
              </a:rPr>
              <a:t>p</a:t>
            </a:r>
            <a:r>
              <a:rPr dirty="0" smtClean="0" sz="1400" spc="0">
                <a:solidFill>
                  <a:srgbClr val="5B3D5F"/>
                </a:solidFill>
                <a:latin typeface="Arial"/>
                <a:cs typeface="Arial"/>
              </a:rPr>
              <a:t>t</a:t>
            </a:r>
            <a:r>
              <a:rPr dirty="0" smtClean="0" sz="1400" spc="0">
                <a:solidFill>
                  <a:srgbClr val="A46DA3"/>
                </a:solidFill>
                <a:latin typeface="Arial"/>
                <a:cs typeface="Arial"/>
              </a:rPr>
              <a:t>i</a:t>
            </a:r>
            <a:r>
              <a:rPr dirty="0" smtClean="0" sz="1400" spc="0">
                <a:solidFill>
                  <a:srgbClr val="77667B"/>
                </a:solidFill>
                <a:latin typeface="Arial"/>
                <a:cs typeface="Arial"/>
              </a:rPr>
              <a:t>o</a:t>
            </a:r>
            <a:r>
              <a:rPr dirty="0" smtClean="0" sz="1400" spc="0">
                <a:solidFill>
                  <a:srgbClr val="794C7E"/>
                </a:solidFill>
                <a:latin typeface="Arial"/>
                <a:cs typeface="Arial"/>
              </a:rPr>
              <a:t>n</a:t>
            </a:r>
            <a:r>
              <a:rPr dirty="0" smtClean="0" sz="1400" spc="0">
                <a:solidFill>
                  <a:srgbClr val="66576A"/>
                </a:solidFill>
                <a:latin typeface="Arial"/>
                <a:cs typeface="Arial"/>
              </a:rPr>
              <a:t>s</a:t>
            </a:r>
            <a:r>
              <a:rPr dirty="0" smtClean="0" sz="1400" spc="0">
                <a:solidFill>
                  <a:srgbClr val="66576A"/>
                </a:solidFill>
                <a:latin typeface="Arial"/>
                <a:cs typeface="Arial"/>
              </a:rPr>
              <a:t> </a:t>
            </a:r>
            <a:r>
              <a:rPr dirty="0" smtClean="0" sz="1400" spc="-94">
                <a:solidFill>
                  <a:srgbClr val="66576A"/>
                </a:solidFill>
                <a:latin typeface="Arial"/>
                <a:cs typeface="Arial"/>
              </a:rPr>
              <a:t> </a:t>
            </a:r>
            <a:r>
              <a:rPr dirty="0" smtClean="0" sz="1400" spc="0">
                <a:solidFill>
                  <a:srgbClr val="77667B"/>
                </a:solidFill>
                <a:latin typeface="Arial"/>
                <a:cs typeface="Arial"/>
              </a:rPr>
              <a:t>o</a:t>
            </a:r>
            <a:r>
              <a:rPr dirty="0" smtClean="0" sz="1400" spc="0">
                <a:solidFill>
                  <a:srgbClr val="794C7E"/>
                </a:solidFill>
                <a:latin typeface="Arial"/>
                <a:cs typeface="Arial"/>
              </a:rPr>
              <a:t>f</a:t>
            </a:r>
            <a:r>
              <a:rPr dirty="0" smtClean="0" sz="1400" spc="144">
                <a:solidFill>
                  <a:srgbClr val="794C7E"/>
                </a:solidFill>
                <a:latin typeface="Arial"/>
                <a:cs typeface="Arial"/>
              </a:rPr>
              <a:t> </a:t>
            </a:r>
            <a:r>
              <a:rPr dirty="0" smtClean="0" sz="1400" spc="0">
                <a:solidFill>
                  <a:srgbClr val="794C7E"/>
                </a:solidFill>
                <a:latin typeface="Arial"/>
                <a:cs typeface="Arial"/>
                <a:hlinkClick r:id="rId2"/>
              </a:rPr>
              <a:t>th</a:t>
            </a:r>
            <a:r>
              <a:rPr dirty="0" smtClean="0" sz="1400" spc="0">
                <a:solidFill>
                  <a:srgbClr val="66576A"/>
                </a:solidFill>
                <a:latin typeface="Arial"/>
                <a:cs typeface="Arial"/>
                <a:hlinkClick r:id="rId2"/>
              </a:rPr>
              <a:t>e</a:t>
            </a:r>
            <a:r>
              <a:rPr dirty="0" smtClean="0" sz="1400" spc="0">
                <a:solidFill>
                  <a:srgbClr val="66576A"/>
                </a:solidFill>
                <a:latin typeface="Arial"/>
                <a:cs typeface="Arial"/>
                <a:hlinkClick r:id="rId2"/>
              </a:rPr>
              <a:t> </a:t>
            </a:r>
            <a:r>
              <a:rPr dirty="0" smtClean="0" sz="1400" spc="204">
                <a:solidFill>
                  <a:srgbClr val="66576A"/>
                </a:solidFill>
                <a:latin typeface="Arial"/>
                <a:cs typeface="Arial"/>
                <a:hlinkClick r:id="rId2"/>
              </a:rPr>
              <a:t> </a:t>
            </a:r>
            <a:r>
              <a:rPr dirty="0" smtClean="0" sz="1400" spc="0">
                <a:solidFill>
                  <a:srgbClr val="77667B"/>
                </a:solidFill>
                <a:latin typeface="Arial"/>
                <a:cs typeface="Arial"/>
                <a:hlinkClick r:id="rId2"/>
              </a:rPr>
              <a:t>d</a:t>
            </a:r>
            <a:r>
              <a:rPr dirty="0" smtClean="0" sz="1400" spc="0">
                <a:solidFill>
                  <a:srgbClr val="5B3D5F"/>
                </a:solidFill>
                <a:latin typeface="Arial"/>
                <a:cs typeface="Arial"/>
                <a:hlinkClick r:id="rId2"/>
              </a:rPr>
              <a:t>a</a:t>
            </a:r>
            <a:r>
              <a:rPr dirty="0" smtClean="0" sz="1400" spc="0">
                <a:solidFill>
                  <a:srgbClr val="77667B"/>
                </a:solidFill>
                <a:latin typeface="Arial"/>
                <a:cs typeface="Arial"/>
                <a:hlinkClick r:id="rId2"/>
              </a:rPr>
              <a:t>t</a:t>
            </a:r>
            <a:r>
              <a:rPr dirty="0" smtClean="0" sz="1400" spc="0">
                <a:solidFill>
                  <a:srgbClr val="66576A"/>
                </a:solidFill>
                <a:latin typeface="Arial"/>
                <a:cs typeface="Arial"/>
                <a:hlinkClick r:id="rId2"/>
              </a:rPr>
              <a:t>a</a:t>
            </a:r>
            <a:r>
              <a:rPr dirty="0" smtClean="0" sz="1400" spc="0">
                <a:solidFill>
                  <a:srgbClr val="66576A"/>
                </a:solidFill>
                <a:latin typeface="Arial"/>
                <a:cs typeface="Arial"/>
                <a:hlinkClick r:id="rId2"/>
              </a:rPr>
              <a:t> </a:t>
            </a:r>
            <a:r>
              <a:rPr dirty="0" smtClean="0" sz="1400" spc="-129">
                <a:solidFill>
                  <a:srgbClr val="66576A"/>
                </a:solidFill>
                <a:latin typeface="Arial"/>
                <a:cs typeface="Arial"/>
                <a:hlinkClick r:id="rId2"/>
              </a:rPr>
              <a:t> </a:t>
            </a:r>
            <a:r>
              <a:rPr dirty="0" smtClean="0" sz="1400" spc="0">
                <a:solidFill>
                  <a:srgbClr val="66576A"/>
                </a:solidFill>
                <a:latin typeface="Arial"/>
                <a:cs typeface="Arial"/>
                <a:hlinkClick r:id="rId2"/>
              </a:rPr>
              <a:t>s</a:t>
            </a:r>
            <a:r>
              <a:rPr dirty="0" smtClean="0" sz="1400" spc="0">
                <a:solidFill>
                  <a:srgbClr val="66576A"/>
                </a:solidFill>
                <a:latin typeface="Arial"/>
                <a:cs typeface="Arial"/>
                <a:hlinkClick r:id="rId2"/>
              </a:rPr>
              <a:t>o</a:t>
            </a:r>
            <a:r>
              <a:rPr dirty="0" smtClean="0" sz="1400" spc="0">
                <a:solidFill>
                  <a:srgbClr val="794C7E"/>
                </a:solidFill>
                <a:latin typeface="Arial"/>
                <a:cs typeface="Arial"/>
                <a:hlinkClick r:id="rId2"/>
              </a:rPr>
              <a:t>u</a:t>
            </a:r>
            <a:r>
              <a:rPr dirty="0" smtClean="0" sz="1400" spc="0">
                <a:solidFill>
                  <a:srgbClr val="8A5E90"/>
                </a:solidFill>
                <a:latin typeface="Arial"/>
                <a:cs typeface="Arial"/>
                <a:hlinkClick r:id="rId2"/>
              </a:rPr>
              <a:t>r</a:t>
            </a:r>
            <a:r>
              <a:rPr dirty="0" smtClean="0" sz="1400" spc="0">
                <a:solidFill>
                  <a:srgbClr val="66576A"/>
                </a:solidFill>
                <a:latin typeface="Arial"/>
                <a:cs typeface="Arial"/>
                <a:hlinkClick r:id="rId2"/>
              </a:rPr>
              <a:t>ce</a:t>
            </a:r>
            <a:r>
              <a:rPr dirty="0" smtClean="0" sz="1400" spc="0">
                <a:solidFill>
                  <a:srgbClr val="66576A"/>
                </a:solidFill>
                <a:latin typeface="Arial"/>
                <a:cs typeface="Arial"/>
                <a:hlinkClick r:id="rId2"/>
              </a:rPr>
              <a:t> </a:t>
            </a:r>
            <a:r>
              <a:rPr dirty="0" smtClean="0" sz="1400" spc="-164">
                <a:solidFill>
                  <a:srgbClr val="66576A"/>
                </a:solidFill>
                <a:latin typeface="Arial"/>
                <a:cs typeface="Arial"/>
                <a:hlinkClick r:id="rId2"/>
              </a:rPr>
              <a:t> </a:t>
            </a:r>
            <a:r>
              <a:rPr dirty="0" smtClean="0" sz="1500" spc="0">
                <a:solidFill>
                  <a:srgbClr val="5D1C62"/>
                </a:solidFill>
                <a:latin typeface="Arial"/>
                <a:cs typeface="Arial"/>
                <a:hlinkClick r:id="rId2"/>
              </a:rPr>
              <a:t>r</a:t>
            </a:r>
            <a:r>
              <a:rPr dirty="0" smtClean="0" sz="1500" spc="0">
                <a:solidFill>
                  <a:srgbClr val="66576A"/>
                </a:solidFill>
                <a:latin typeface="Arial"/>
                <a:cs typeface="Arial"/>
                <a:hlinkClick r:id="rId2"/>
              </a:rPr>
              <a:t>e</a:t>
            </a:r>
            <a:r>
              <a:rPr dirty="0" smtClean="0" sz="1500" spc="0">
                <a:solidFill>
                  <a:srgbClr val="77667B"/>
                </a:solidFill>
                <a:latin typeface="Arial"/>
                <a:cs typeface="Arial"/>
                <a:hlinkClick r:id="rId2"/>
              </a:rPr>
              <a:t>c</a:t>
            </a:r>
            <a:r>
              <a:rPr dirty="0" smtClean="0" sz="1500" spc="0">
                <a:solidFill>
                  <a:srgbClr val="77667B"/>
                </a:solidFill>
                <a:latin typeface="Arial"/>
                <a:cs typeface="Arial"/>
                <a:hlinkClick r:id="rId2"/>
              </a:rPr>
              <a:t>o</a:t>
            </a:r>
            <a:r>
              <a:rPr dirty="0" smtClean="0" sz="1500" spc="0">
                <a:solidFill>
                  <a:srgbClr val="5D1C62"/>
                </a:solidFill>
                <a:latin typeface="Arial"/>
                <a:cs typeface="Arial"/>
                <a:hlinkClick r:id="rId2"/>
              </a:rPr>
              <a:t>r</a:t>
            </a:r>
            <a:r>
              <a:rPr dirty="0" smtClean="0" sz="1500" spc="0">
                <a:solidFill>
                  <a:srgbClr val="794C7E"/>
                </a:solidFill>
                <a:latin typeface="Arial"/>
                <a:cs typeface="Arial"/>
                <a:hlinkClick r:id="rId2"/>
              </a:rPr>
              <a:t>d</a:t>
            </a:r>
            <a:r>
              <a:rPr dirty="0" smtClean="0" sz="1500" spc="0">
                <a:solidFill>
                  <a:srgbClr val="66576A"/>
                </a:solidFill>
                <a:latin typeface="Arial"/>
                <a:cs typeface="Arial"/>
                <a:hlinkClick r:id="rId2"/>
              </a:rPr>
              <a:t>s</a:t>
            </a:r>
            <a:r>
              <a:rPr dirty="0" smtClean="0" sz="1500" spc="0">
                <a:solidFill>
                  <a:srgbClr val="954848"/>
                </a:solidFill>
                <a:latin typeface="Arial"/>
                <a:cs typeface="Arial"/>
                <a:hlinkClick r:id="rId2"/>
              </a:rPr>
              <a:t>.</a:t>
            </a:r>
            <a:endParaRPr sz="15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208011" y="6312817"/>
            <a:ext cx="2395327" cy="1137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5"/>
              </a:spcBef>
            </a:pPr>
            <a:r>
              <a:rPr dirty="0" smtClean="0" sz="700" spc="4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700" spc="-16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mtClean="0" sz="700" spc="9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ti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dirty="0" smtClean="0" sz="7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ti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700" spc="16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ie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mtClean="0" sz="700" spc="9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y.</a:t>
            </a:r>
            <a:endParaRPr sz="7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7523479" y="6419497"/>
            <a:ext cx="2069283" cy="22047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indent="120395">
              <a:lnSpc>
                <a:spcPts val="804"/>
              </a:lnSpc>
              <a:spcBef>
                <a:spcPts val="5"/>
              </a:spcBef>
            </a:pP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Co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mtClean="0" sz="700" spc="-25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ig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mtClean="0" sz="700" spc="1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©</a:t>
            </a:r>
            <a:r>
              <a:rPr dirty="0" smtClean="0" sz="700" spc="-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2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0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1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5</a:t>
            </a:r>
            <a:r>
              <a:rPr dirty="0" smtClean="0" sz="700" spc="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Ca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700" spc="9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ini.</a:t>
            </a:r>
            <a:r>
              <a:rPr dirty="0" smtClean="0" sz="7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700" spc="4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ll</a:t>
            </a:r>
            <a:r>
              <a:rPr dirty="0" smtClean="0" sz="700" spc="-17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ig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ts</a:t>
            </a:r>
            <a:r>
              <a:rPr dirty="0" smtClean="0" sz="700" spc="17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.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Ri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ts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baseline="25767" sz="675" spc="0">
                <a:solidFill>
                  <a:srgbClr val="FFFFFF"/>
                </a:solidFill>
                <a:latin typeface="Arial"/>
                <a:cs typeface="Arial"/>
              </a:rPr>
              <a:t>®</a:t>
            </a:r>
            <a:r>
              <a:rPr dirty="0" smtClean="0" baseline="25767" sz="675" spc="6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mtClean="0" sz="700" spc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700" spc="9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k</a:t>
            </a:r>
            <a:r>
              <a:rPr dirty="0" smtClean="0" sz="700" spc="23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lo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ing</a:t>
            </a:r>
            <a:r>
              <a:rPr dirty="0" smtClean="0" sz="7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dirty="0" smtClean="0" sz="700" spc="1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Ca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700" spc="9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ini.</a:t>
            </a:r>
            <a:endParaRPr sz="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object 26"/>
          <p:cNvSpPr txBox="1"/>
          <p:nvPr/>
        </p:nvSpPr>
        <p:spPr>
          <a:xfrm>
            <a:off x="0" y="0"/>
            <a:ext cx="9905999" cy="63627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1000"/>
              </a:lnSpc>
            </a:pPr>
            <a:endParaRPr sz="1000"/>
          </a:p>
          <a:p>
            <a:pPr marR="358983" algn="r">
              <a:lnSpc>
                <a:spcPct val="95825"/>
              </a:lnSpc>
              <a:spcBef>
                <a:spcPts val="42366"/>
              </a:spcBef>
            </a:pPr>
            <a:r>
              <a:rPr dirty="0" smtClean="0" sz="2000" spc="9" b="1">
                <a:solidFill>
                  <a:srgbClr val="FFFFFF"/>
                </a:solidFill>
                <a:latin typeface="Arial"/>
                <a:cs typeface="Arial"/>
                <a:hlinkClick r:id="rId12"/>
              </a:rPr>
              <a:t>w</a:t>
            </a:r>
            <a:r>
              <a:rPr dirty="0" smtClean="0" sz="2000" spc="0" b="1">
                <a:solidFill>
                  <a:srgbClr val="FFFFFF"/>
                </a:solidFill>
                <a:latin typeface="Arial"/>
                <a:cs typeface="Arial"/>
                <a:hlinkClick r:id="rId12"/>
              </a:rPr>
              <a:t>w</a:t>
            </a:r>
            <a:r>
              <a:rPr dirty="0" smtClean="0" sz="2000" spc="-79" b="1">
                <a:solidFill>
                  <a:srgbClr val="FFFFFF"/>
                </a:solidFill>
                <a:latin typeface="Arial"/>
                <a:cs typeface="Arial"/>
                <a:hlinkClick r:id="rId12"/>
              </a:rPr>
              <a:t>w</a:t>
            </a:r>
            <a:r>
              <a:rPr dirty="0" smtClean="0" sz="2000" spc="0" b="1">
                <a:solidFill>
                  <a:srgbClr val="FFFFFF"/>
                </a:solidFill>
                <a:latin typeface="Arial"/>
                <a:cs typeface="Arial"/>
                <a:hlinkClick r:id="rId12"/>
              </a:rPr>
              <a:t>.capg</a:t>
            </a:r>
            <a:r>
              <a:rPr dirty="0" smtClean="0" sz="2000" spc="-9" b="1">
                <a:solidFill>
                  <a:srgbClr val="FFFFFF"/>
                </a:solidFill>
                <a:latin typeface="Arial"/>
                <a:cs typeface="Arial"/>
                <a:hlinkClick r:id="rId12"/>
              </a:rPr>
              <a:t>e</a:t>
            </a:r>
            <a:r>
              <a:rPr dirty="0" smtClean="0" sz="2000" spc="0" b="1">
                <a:solidFill>
                  <a:srgbClr val="FFFFFF"/>
                </a:solidFill>
                <a:latin typeface="Arial"/>
                <a:cs typeface="Arial"/>
                <a:hlinkClick r:id="rId12"/>
              </a:rPr>
              <a:t>m</a:t>
            </a:r>
            <a:r>
              <a:rPr dirty="0" smtClean="0" sz="2000" spc="-9" b="1">
                <a:solidFill>
                  <a:srgbClr val="FFFFFF"/>
                </a:solidFill>
                <a:latin typeface="Arial"/>
                <a:cs typeface="Arial"/>
                <a:hlinkClick r:id="rId12"/>
              </a:rPr>
              <a:t>i</a:t>
            </a:r>
            <a:r>
              <a:rPr dirty="0" smtClean="0" sz="2000" spc="0" b="1">
                <a:solidFill>
                  <a:srgbClr val="FFFFFF"/>
                </a:solidFill>
                <a:latin typeface="Arial"/>
                <a:cs typeface="Arial"/>
                <a:hlinkClick r:id="rId12"/>
              </a:rPr>
              <a:t>ni</a:t>
            </a:r>
            <a:r>
              <a:rPr dirty="0" smtClean="0" sz="2000" spc="-9" b="1">
                <a:solidFill>
                  <a:srgbClr val="FFFFFF"/>
                </a:solidFill>
                <a:latin typeface="Arial"/>
                <a:cs typeface="Arial"/>
                <a:hlinkClick r:id="rId12"/>
              </a:rPr>
              <a:t>.</a:t>
            </a:r>
            <a:r>
              <a:rPr dirty="0" smtClean="0" sz="2000" spc="0" b="1">
                <a:solidFill>
                  <a:srgbClr val="FFFFFF"/>
                </a:solidFill>
                <a:latin typeface="Arial"/>
                <a:cs typeface="Arial"/>
                <a:hlinkClick r:id="rId12"/>
              </a:rPr>
              <a:t>com</a:t>
            </a:r>
            <a:endParaRPr sz="20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174650" y="4052041"/>
            <a:ext cx="5930865" cy="111874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" name="object 12"/>
          <p:cNvSpPr/>
          <p:nvPr/>
        </p:nvSpPr>
        <p:spPr>
          <a:xfrm>
            <a:off x="3174650" y="1732690"/>
            <a:ext cx="5930865" cy="18645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" name="object 13"/>
          <p:cNvSpPr/>
          <p:nvPr/>
        </p:nvSpPr>
        <p:spPr>
          <a:xfrm>
            <a:off x="918738" y="4734202"/>
            <a:ext cx="909641" cy="16826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" name="object 14"/>
          <p:cNvSpPr/>
          <p:nvPr/>
        </p:nvSpPr>
        <p:spPr>
          <a:xfrm>
            <a:off x="927834" y="4061136"/>
            <a:ext cx="541236" cy="16826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" name="object 15"/>
          <p:cNvSpPr/>
          <p:nvPr/>
        </p:nvSpPr>
        <p:spPr>
          <a:xfrm>
            <a:off x="927834" y="1741786"/>
            <a:ext cx="882352" cy="16371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" name="object 16"/>
          <p:cNvSpPr/>
          <p:nvPr/>
        </p:nvSpPr>
        <p:spPr>
          <a:xfrm>
            <a:off x="0" y="1685924"/>
            <a:ext cx="9905999" cy="517207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" name="object 17"/>
          <p:cNvSpPr/>
          <p:nvPr/>
        </p:nvSpPr>
        <p:spPr>
          <a:xfrm>
            <a:off x="8613140" y="5932551"/>
            <a:ext cx="233425" cy="23812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" name="object 18"/>
          <p:cNvSpPr/>
          <p:nvPr/>
        </p:nvSpPr>
        <p:spPr>
          <a:xfrm>
            <a:off x="927834" y="1309750"/>
            <a:ext cx="1127955" cy="19555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9" name="object 19"/>
          <p:cNvSpPr/>
          <p:nvPr/>
        </p:nvSpPr>
        <p:spPr>
          <a:xfrm>
            <a:off x="9096" y="764021"/>
            <a:ext cx="9255606" cy="84588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0" name="object 20"/>
          <p:cNvSpPr/>
          <p:nvPr/>
        </p:nvSpPr>
        <p:spPr>
          <a:xfrm>
            <a:off x="3802303" y="754925"/>
            <a:ext cx="5803515" cy="13643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1" name="object 21"/>
          <p:cNvSpPr/>
          <p:nvPr/>
        </p:nvSpPr>
        <p:spPr>
          <a:xfrm>
            <a:off x="0" y="0"/>
            <a:ext cx="9906000" cy="6362700"/>
          </a:xfrm>
          <a:custGeom>
            <a:avLst/>
            <a:gdLst/>
            <a:ahLst/>
            <a:cxnLst/>
            <a:rect l="l" t="t" r="r" b="b"/>
            <a:pathLst>
              <a:path w="9906000" h="6362700">
                <a:moveTo>
                  <a:pt x="9906000" y="0"/>
                </a:moveTo>
                <a:lnTo>
                  <a:pt x="0" y="0"/>
                </a:lnTo>
                <a:lnTo>
                  <a:pt x="0" y="6362700"/>
                </a:lnTo>
                <a:lnTo>
                  <a:pt x="9906000" y="6362700"/>
                </a:lnTo>
                <a:lnTo>
                  <a:pt x="9906000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2" name="object 22"/>
          <p:cNvSpPr/>
          <p:nvPr/>
        </p:nvSpPr>
        <p:spPr>
          <a:xfrm>
            <a:off x="0" y="0"/>
            <a:ext cx="9905999" cy="1128776"/>
          </a:xfrm>
          <a:custGeom>
            <a:avLst/>
            <a:gdLst/>
            <a:ahLst/>
            <a:cxnLst/>
            <a:rect l="l" t="t" r="r" b="b"/>
            <a:pathLst>
              <a:path w="9905999" h="1128776">
                <a:moveTo>
                  <a:pt x="0" y="0"/>
                </a:moveTo>
                <a:lnTo>
                  <a:pt x="0" y="801877"/>
                </a:lnTo>
                <a:lnTo>
                  <a:pt x="44020" y="809048"/>
                </a:lnTo>
                <a:lnTo>
                  <a:pt x="84981" y="817151"/>
                </a:lnTo>
                <a:lnTo>
                  <a:pt x="123037" y="826194"/>
                </a:lnTo>
                <a:lnTo>
                  <a:pt x="158345" y="836180"/>
                </a:lnTo>
                <a:lnTo>
                  <a:pt x="191060" y="847115"/>
                </a:lnTo>
                <a:lnTo>
                  <a:pt x="221337" y="859006"/>
                </a:lnTo>
                <a:lnTo>
                  <a:pt x="249331" y="871857"/>
                </a:lnTo>
                <a:lnTo>
                  <a:pt x="275198" y="885673"/>
                </a:lnTo>
                <a:lnTo>
                  <a:pt x="299094" y="900461"/>
                </a:lnTo>
                <a:lnTo>
                  <a:pt x="321173" y="916225"/>
                </a:lnTo>
                <a:lnTo>
                  <a:pt x="341591" y="932971"/>
                </a:lnTo>
                <a:lnTo>
                  <a:pt x="360503" y="950705"/>
                </a:lnTo>
                <a:lnTo>
                  <a:pt x="378066" y="969432"/>
                </a:lnTo>
                <a:lnTo>
                  <a:pt x="394433" y="989157"/>
                </a:lnTo>
                <a:lnTo>
                  <a:pt x="409761" y="1009886"/>
                </a:lnTo>
                <a:lnTo>
                  <a:pt x="424205" y="1031624"/>
                </a:lnTo>
                <a:lnTo>
                  <a:pt x="437921" y="1054376"/>
                </a:lnTo>
                <a:lnTo>
                  <a:pt x="451063" y="1078149"/>
                </a:lnTo>
                <a:lnTo>
                  <a:pt x="463787" y="1102947"/>
                </a:lnTo>
                <a:lnTo>
                  <a:pt x="476249" y="1128776"/>
                </a:lnTo>
                <a:lnTo>
                  <a:pt x="492137" y="1105914"/>
                </a:lnTo>
                <a:lnTo>
                  <a:pt x="507125" y="1083119"/>
                </a:lnTo>
                <a:lnTo>
                  <a:pt x="521491" y="1060491"/>
                </a:lnTo>
                <a:lnTo>
                  <a:pt x="535515" y="1038132"/>
                </a:lnTo>
                <a:lnTo>
                  <a:pt x="549474" y="1016144"/>
                </a:lnTo>
                <a:lnTo>
                  <a:pt x="578314" y="973690"/>
                </a:lnTo>
                <a:lnTo>
                  <a:pt x="610240" y="933941"/>
                </a:lnTo>
                <a:lnTo>
                  <a:pt x="647482" y="897713"/>
                </a:lnTo>
                <a:lnTo>
                  <a:pt x="692267" y="865821"/>
                </a:lnTo>
                <a:lnTo>
                  <a:pt x="746824" y="839079"/>
                </a:lnTo>
                <a:lnTo>
                  <a:pt x="813383" y="818301"/>
                </a:lnTo>
                <a:lnTo>
                  <a:pt x="851860" y="810403"/>
                </a:lnTo>
                <a:lnTo>
                  <a:pt x="894172" y="804302"/>
                </a:lnTo>
                <a:lnTo>
                  <a:pt x="940600" y="800100"/>
                </a:lnTo>
                <a:lnTo>
                  <a:pt x="9467849" y="800100"/>
                </a:lnTo>
                <a:lnTo>
                  <a:pt x="9502266" y="799084"/>
                </a:lnTo>
                <a:lnTo>
                  <a:pt x="9535270" y="795633"/>
                </a:lnTo>
                <a:lnTo>
                  <a:pt x="9566877" y="789889"/>
                </a:lnTo>
                <a:lnTo>
                  <a:pt x="9597103" y="781988"/>
                </a:lnTo>
                <a:lnTo>
                  <a:pt x="9625964" y="772072"/>
                </a:lnTo>
                <a:lnTo>
                  <a:pt x="9653477" y="760280"/>
                </a:lnTo>
                <a:lnTo>
                  <a:pt x="9679657" y="746750"/>
                </a:lnTo>
                <a:lnTo>
                  <a:pt x="9704521" y="731623"/>
                </a:lnTo>
                <a:lnTo>
                  <a:pt x="9728083" y="715038"/>
                </a:lnTo>
                <a:lnTo>
                  <a:pt x="9750361" y="697134"/>
                </a:lnTo>
                <a:lnTo>
                  <a:pt x="9771370" y="678051"/>
                </a:lnTo>
                <a:lnTo>
                  <a:pt x="9791126" y="657929"/>
                </a:lnTo>
                <a:lnTo>
                  <a:pt x="9809646" y="636906"/>
                </a:lnTo>
                <a:lnTo>
                  <a:pt x="9826945" y="615122"/>
                </a:lnTo>
                <a:lnTo>
                  <a:pt x="9843039" y="592716"/>
                </a:lnTo>
                <a:lnTo>
                  <a:pt x="9857945" y="569829"/>
                </a:lnTo>
                <a:lnTo>
                  <a:pt x="9871677" y="546599"/>
                </a:lnTo>
                <a:lnTo>
                  <a:pt x="9895689" y="499670"/>
                </a:lnTo>
                <a:lnTo>
                  <a:pt x="9905999" y="476250"/>
                </a:lnTo>
                <a:lnTo>
                  <a:pt x="9905999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3" name="object 23"/>
          <p:cNvSpPr/>
          <p:nvPr/>
        </p:nvSpPr>
        <p:spPr>
          <a:xfrm>
            <a:off x="2" y="438908"/>
            <a:ext cx="9905997" cy="724683"/>
          </a:xfrm>
          <a:custGeom>
            <a:avLst/>
            <a:gdLst/>
            <a:ahLst/>
            <a:cxnLst/>
            <a:rect l="l" t="t" r="r" b="b"/>
            <a:pathLst>
              <a:path w="9905997" h="724683">
                <a:moveTo>
                  <a:pt x="457934" y="611028"/>
                </a:moveTo>
                <a:lnTo>
                  <a:pt x="447559" y="591078"/>
                </a:lnTo>
                <a:lnTo>
                  <a:pt x="434873" y="569125"/>
                </a:lnTo>
                <a:lnTo>
                  <a:pt x="419745" y="545670"/>
                </a:lnTo>
                <a:lnTo>
                  <a:pt x="402043" y="521213"/>
                </a:lnTo>
                <a:lnTo>
                  <a:pt x="381637" y="496255"/>
                </a:lnTo>
                <a:lnTo>
                  <a:pt x="358395" y="471298"/>
                </a:lnTo>
                <a:lnTo>
                  <a:pt x="332187" y="446841"/>
                </a:lnTo>
                <a:lnTo>
                  <a:pt x="302881" y="423385"/>
                </a:lnTo>
                <a:lnTo>
                  <a:pt x="270346" y="401433"/>
                </a:lnTo>
                <a:lnTo>
                  <a:pt x="234452" y="381483"/>
                </a:lnTo>
                <a:lnTo>
                  <a:pt x="195067" y="364038"/>
                </a:lnTo>
                <a:lnTo>
                  <a:pt x="152061" y="349597"/>
                </a:lnTo>
                <a:lnTo>
                  <a:pt x="105301" y="338663"/>
                </a:lnTo>
                <a:lnTo>
                  <a:pt x="54658" y="331735"/>
                </a:lnTo>
                <a:lnTo>
                  <a:pt x="0" y="329314"/>
                </a:lnTo>
                <a:lnTo>
                  <a:pt x="0" y="396751"/>
                </a:lnTo>
                <a:lnTo>
                  <a:pt x="54658" y="399146"/>
                </a:lnTo>
                <a:lnTo>
                  <a:pt x="105301" y="406000"/>
                </a:lnTo>
                <a:lnTo>
                  <a:pt x="152061" y="416818"/>
                </a:lnTo>
                <a:lnTo>
                  <a:pt x="195067" y="431105"/>
                </a:lnTo>
                <a:lnTo>
                  <a:pt x="234452" y="448365"/>
                </a:lnTo>
                <a:lnTo>
                  <a:pt x="270346" y="468102"/>
                </a:lnTo>
                <a:lnTo>
                  <a:pt x="302881" y="489821"/>
                </a:lnTo>
                <a:lnTo>
                  <a:pt x="332187" y="513026"/>
                </a:lnTo>
                <a:lnTo>
                  <a:pt x="358395" y="537222"/>
                </a:lnTo>
                <a:lnTo>
                  <a:pt x="381637" y="561914"/>
                </a:lnTo>
                <a:lnTo>
                  <a:pt x="402043" y="586606"/>
                </a:lnTo>
                <a:lnTo>
                  <a:pt x="419745" y="610803"/>
                </a:lnTo>
                <a:lnTo>
                  <a:pt x="434873" y="634008"/>
                </a:lnTo>
                <a:lnTo>
                  <a:pt x="447559" y="655727"/>
                </a:lnTo>
                <a:lnTo>
                  <a:pt x="457934" y="675464"/>
                </a:lnTo>
                <a:lnTo>
                  <a:pt x="466129" y="692724"/>
                </a:lnTo>
                <a:lnTo>
                  <a:pt x="472274" y="707011"/>
                </a:lnTo>
                <a:lnTo>
                  <a:pt x="478942" y="724683"/>
                </a:lnTo>
                <a:lnTo>
                  <a:pt x="480511" y="724683"/>
                </a:lnTo>
                <a:lnTo>
                  <a:pt x="501570" y="675464"/>
                </a:lnTo>
                <a:lnTo>
                  <a:pt x="524719" y="634008"/>
                </a:lnTo>
                <a:lnTo>
                  <a:pt x="557705" y="586606"/>
                </a:lnTo>
                <a:lnTo>
                  <a:pt x="601594" y="537222"/>
                </a:lnTo>
                <a:lnTo>
                  <a:pt x="657454" y="489821"/>
                </a:lnTo>
                <a:lnTo>
                  <a:pt x="690206" y="468102"/>
                </a:lnTo>
                <a:lnTo>
                  <a:pt x="726352" y="448365"/>
                </a:lnTo>
                <a:lnTo>
                  <a:pt x="766024" y="431105"/>
                </a:lnTo>
                <a:lnTo>
                  <a:pt x="809355" y="416818"/>
                </a:lnTo>
                <a:lnTo>
                  <a:pt x="856480" y="406000"/>
                </a:lnTo>
                <a:lnTo>
                  <a:pt x="907532" y="399146"/>
                </a:lnTo>
                <a:lnTo>
                  <a:pt x="962644" y="396751"/>
                </a:lnTo>
                <a:lnTo>
                  <a:pt x="9419968" y="396751"/>
                </a:lnTo>
                <a:lnTo>
                  <a:pt x="9475086" y="394356"/>
                </a:lnTo>
                <a:lnTo>
                  <a:pt x="9526190" y="387502"/>
                </a:lnTo>
                <a:lnTo>
                  <a:pt x="9573408" y="376684"/>
                </a:lnTo>
                <a:lnTo>
                  <a:pt x="9616867" y="362397"/>
                </a:lnTo>
                <a:lnTo>
                  <a:pt x="9656697" y="345137"/>
                </a:lnTo>
                <a:lnTo>
                  <a:pt x="9693027" y="325400"/>
                </a:lnTo>
                <a:lnTo>
                  <a:pt x="9725984" y="303681"/>
                </a:lnTo>
                <a:lnTo>
                  <a:pt x="9755697" y="280476"/>
                </a:lnTo>
                <a:lnTo>
                  <a:pt x="9782294" y="256279"/>
                </a:lnTo>
                <a:lnTo>
                  <a:pt x="9805905" y="231587"/>
                </a:lnTo>
                <a:lnTo>
                  <a:pt x="9826657" y="206895"/>
                </a:lnTo>
                <a:lnTo>
                  <a:pt x="9844679" y="182699"/>
                </a:lnTo>
                <a:lnTo>
                  <a:pt x="9860100" y="159494"/>
                </a:lnTo>
                <a:lnTo>
                  <a:pt x="9873047" y="137775"/>
                </a:lnTo>
                <a:lnTo>
                  <a:pt x="9883650" y="118038"/>
                </a:lnTo>
                <a:lnTo>
                  <a:pt x="9892038" y="100778"/>
                </a:lnTo>
                <a:lnTo>
                  <a:pt x="9898337" y="86491"/>
                </a:lnTo>
                <a:lnTo>
                  <a:pt x="9905188" y="68819"/>
                </a:lnTo>
                <a:lnTo>
                  <a:pt x="9905997" y="66424"/>
                </a:lnTo>
                <a:lnTo>
                  <a:pt x="9905997" y="0"/>
                </a:lnTo>
                <a:lnTo>
                  <a:pt x="9905188" y="1382"/>
                </a:lnTo>
                <a:lnTo>
                  <a:pt x="9902678" y="8236"/>
                </a:lnTo>
                <a:lnTo>
                  <a:pt x="9898337" y="19054"/>
                </a:lnTo>
                <a:lnTo>
                  <a:pt x="9873047" y="70338"/>
                </a:lnTo>
                <a:lnTo>
                  <a:pt x="9844679" y="115262"/>
                </a:lnTo>
                <a:lnTo>
                  <a:pt x="9805905" y="164150"/>
                </a:lnTo>
                <a:lnTo>
                  <a:pt x="9755697" y="213039"/>
                </a:lnTo>
                <a:lnTo>
                  <a:pt x="9693027" y="257963"/>
                </a:lnTo>
                <a:lnTo>
                  <a:pt x="9656697" y="277700"/>
                </a:lnTo>
                <a:lnTo>
                  <a:pt x="9616867" y="294960"/>
                </a:lnTo>
                <a:lnTo>
                  <a:pt x="9573408" y="309247"/>
                </a:lnTo>
                <a:lnTo>
                  <a:pt x="9526190" y="320065"/>
                </a:lnTo>
                <a:lnTo>
                  <a:pt x="9475086" y="326919"/>
                </a:lnTo>
                <a:lnTo>
                  <a:pt x="9419968" y="329314"/>
                </a:lnTo>
                <a:lnTo>
                  <a:pt x="962644" y="329314"/>
                </a:lnTo>
                <a:lnTo>
                  <a:pt x="907532" y="331735"/>
                </a:lnTo>
                <a:lnTo>
                  <a:pt x="856480" y="338663"/>
                </a:lnTo>
                <a:lnTo>
                  <a:pt x="809355" y="349597"/>
                </a:lnTo>
                <a:lnTo>
                  <a:pt x="766024" y="364038"/>
                </a:lnTo>
                <a:lnTo>
                  <a:pt x="726352" y="381483"/>
                </a:lnTo>
                <a:lnTo>
                  <a:pt x="690206" y="401433"/>
                </a:lnTo>
                <a:lnTo>
                  <a:pt x="657454" y="423385"/>
                </a:lnTo>
                <a:lnTo>
                  <a:pt x="627961" y="446841"/>
                </a:lnTo>
                <a:lnTo>
                  <a:pt x="601594" y="471298"/>
                </a:lnTo>
                <a:lnTo>
                  <a:pt x="578220" y="496255"/>
                </a:lnTo>
                <a:lnTo>
                  <a:pt x="557705" y="521213"/>
                </a:lnTo>
                <a:lnTo>
                  <a:pt x="539916" y="545670"/>
                </a:lnTo>
                <a:lnTo>
                  <a:pt x="524719" y="569125"/>
                </a:lnTo>
                <a:lnTo>
                  <a:pt x="511982" y="591078"/>
                </a:lnTo>
                <a:lnTo>
                  <a:pt x="501570" y="611028"/>
                </a:lnTo>
                <a:lnTo>
                  <a:pt x="493351" y="628473"/>
                </a:lnTo>
                <a:lnTo>
                  <a:pt x="487190" y="642914"/>
                </a:lnTo>
                <a:lnTo>
                  <a:pt x="480511" y="660776"/>
                </a:lnTo>
                <a:lnTo>
                  <a:pt x="478942" y="660776"/>
                </a:lnTo>
                <a:lnTo>
                  <a:pt x="476502" y="653848"/>
                </a:lnTo>
                <a:lnTo>
                  <a:pt x="472274" y="642914"/>
                </a:lnTo>
                <a:lnTo>
                  <a:pt x="466129" y="628473"/>
                </a:lnTo>
                <a:lnTo>
                  <a:pt x="457934" y="61102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4" name="object 24"/>
          <p:cNvSpPr/>
          <p:nvPr/>
        </p:nvSpPr>
        <p:spPr>
          <a:xfrm>
            <a:off x="2" y="6362700"/>
            <a:ext cx="9905997" cy="0"/>
          </a:xfrm>
          <a:custGeom>
            <a:avLst/>
            <a:gdLst/>
            <a:ahLst/>
            <a:cxnLst/>
            <a:rect l="l" t="t" r="r" b="b"/>
            <a:pathLst>
              <a:path w="9905997" h="0">
                <a:moveTo>
                  <a:pt x="9905997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0097C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5" name="object 25"/>
          <p:cNvSpPr/>
          <p:nvPr/>
        </p:nvSpPr>
        <p:spPr>
          <a:xfrm>
            <a:off x="2" y="438908"/>
            <a:ext cx="9905997" cy="724683"/>
          </a:xfrm>
          <a:custGeom>
            <a:avLst/>
            <a:gdLst/>
            <a:ahLst/>
            <a:cxnLst/>
            <a:rect l="l" t="t" r="r" b="b"/>
            <a:pathLst>
              <a:path w="9905997" h="724683">
                <a:moveTo>
                  <a:pt x="457934" y="611028"/>
                </a:moveTo>
                <a:lnTo>
                  <a:pt x="447559" y="591078"/>
                </a:lnTo>
                <a:lnTo>
                  <a:pt x="434873" y="569125"/>
                </a:lnTo>
                <a:lnTo>
                  <a:pt x="419745" y="545670"/>
                </a:lnTo>
                <a:lnTo>
                  <a:pt x="402043" y="521213"/>
                </a:lnTo>
                <a:lnTo>
                  <a:pt x="381637" y="496255"/>
                </a:lnTo>
                <a:lnTo>
                  <a:pt x="358395" y="471298"/>
                </a:lnTo>
                <a:lnTo>
                  <a:pt x="332187" y="446841"/>
                </a:lnTo>
                <a:lnTo>
                  <a:pt x="302881" y="423385"/>
                </a:lnTo>
                <a:lnTo>
                  <a:pt x="270346" y="401433"/>
                </a:lnTo>
                <a:lnTo>
                  <a:pt x="234452" y="381483"/>
                </a:lnTo>
                <a:lnTo>
                  <a:pt x="195067" y="364038"/>
                </a:lnTo>
                <a:lnTo>
                  <a:pt x="152061" y="349597"/>
                </a:lnTo>
                <a:lnTo>
                  <a:pt x="105301" y="338663"/>
                </a:lnTo>
                <a:lnTo>
                  <a:pt x="54658" y="331735"/>
                </a:lnTo>
                <a:lnTo>
                  <a:pt x="0" y="329314"/>
                </a:lnTo>
                <a:lnTo>
                  <a:pt x="0" y="396751"/>
                </a:lnTo>
                <a:lnTo>
                  <a:pt x="54658" y="399146"/>
                </a:lnTo>
                <a:lnTo>
                  <a:pt x="105301" y="406000"/>
                </a:lnTo>
                <a:lnTo>
                  <a:pt x="152061" y="416818"/>
                </a:lnTo>
                <a:lnTo>
                  <a:pt x="195067" y="431105"/>
                </a:lnTo>
                <a:lnTo>
                  <a:pt x="234452" y="448365"/>
                </a:lnTo>
                <a:lnTo>
                  <a:pt x="270346" y="468102"/>
                </a:lnTo>
                <a:lnTo>
                  <a:pt x="302881" y="489821"/>
                </a:lnTo>
                <a:lnTo>
                  <a:pt x="332187" y="513026"/>
                </a:lnTo>
                <a:lnTo>
                  <a:pt x="358395" y="537222"/>
                </a:lnTo>
                <a:lnTo>
                  <a:pt x="381637" y="561914"/>
                </a:lnTo>
                <a:lnTo>
                  <a:pt x="402043" y="586606"/>
                </a:lnTo>
                <a:lnTo>
                  <a:pt x="419745" y="610803"/>
                </a:lnTo>
                <a:lnTo>
                  <a:pt x="434873" y="634008"/>
                </a:lnTo>
                <a:lnTo>
                  <a:pt x="447559" y="655727"/>
                </a:lnTo>
                <a:lnTo>
                  <a:pt x="457934" y="675464"/>
                </a:lnTo>
                <a:lnTo>
                  <a:pt x="466129" y="692724"/>
                </a:lnTo>
                <a:lnTo>
                  <a:pt x="472274" y="707011"/>
                </a:lnTo>
                <a:lnTo>
                  <a:pt x="478942" y="724683"/>
                </a:lnTo>
                <a:lnTo>
                  <a:pt x="480511" y="724683"/>
                </a:lnTo>
                <a:lnTo>
                  <a:pt x="501570" y="675464"/>
                </a:lnTo>
                <a:lnTo>
                  <a:pt x="524719" y="634008"/>
                </a:lnTo>
                <a:lnTo>
                  <a:pt x="557705" y="586606"/>
                </a:lnTo>
                <a:lnTo>
                  <a:pt x="601594" y="537222"/>
                </a:lnTo>
                <a:lnTo>
                  <a:pt x="657454" y="489821"/>
                </a:lnTo>
                <a:lnTo>
                  <a:pt x="690206" y="468102"/>
                </a:lnTo>
                <a:lnTo>
                  <a:pt x="726352" y="448365"/>
                </a:lnTo>
                <a:lnTo>
                  <a:pt x="766024" y="431105"/>
                </a:lnTo>
                <a:lnTo>
                  <a:pt x="809355" y="416818"/>
                </a:lnTo>
                <a:lnTo>
                  <a:pt x="856480" y="406000"/>
                </a:lnTo>
                <a:lnTo>
                  <a:pt x="907532" y="399146"/>
                </a:lnTo>
                <a:lnTo>
                  <a:pt x="962644" y="396751"/>
                </a:lnTo>
                <a:lnTo>
                  <a:pt x="9419968" y="396751"/>
                </a:lnTo>
                <a:lnTo>
                  <a:pt x="9475086" y="394356"/>
                </a:lnTo>
                <a:lnTo>
                  <a:pt x="9526190" y="387502"/>
                </a:lnTo>
                <a:lnTo>
                  <a:pt x="9573408" y="376684"/>
                </a:lnTo>
                <a:lnTo>
                  <a:pt x="9616867" y="362397"/>
                </a:lnTo>
                <a:lnTo>
                  <a:pt x="9656697" y="345137"/>
                </a:lnTo>
                <a:lnTo>
                  <a:pt x="9693027" y="325400"/>
                </a:lnTo>
                <a:lnTo>
                  <a:pt x="9725984" y="303681"/>
                </a:lnTo>
                <a:lnTo>
                  <a:pt x="9755697" y="280476"/>
                </a:lnTo>
                <a:lnTo>
                  <a:pt x="9782294" y="256279"/>
                </a:lnTo>
                <a:lnTo>
                  <a:pt x="9805905" y="231587"/>
                </a:lnTo>
                <a:lnTo>
                  <a:pt x="9826657" y="206895"/>
                </a:lnTo>
                <a:lnTo>
                  <a:pt x="9844679" y="182699"/>
                </a:lnTo>
                <a:lnTo>
                  <a:pt x="9860100" y="159494"/>
                </a:lnTo>
                <a:lnTo>
                  <a:pt x="9873047" y="137775"/>
                </a:lnTo>
                <a:lnTo>
                  <a:pt x="9883650" y="118038"/>
                </a:lnTo>
                <a:lnTo>
                  <a:pt x="9892038" y="100778"/>
                </a:lnTo>
                <a:lnTo>
                  <a:pt x="9898337" y="86491"/>
                </a:lnTo>
                <a:lnTo>
                  <a:pt x="9905188" y="68819"/>
                </a:lnTo>
                <a:lnTo>
                  <a:pt x="9905997" y="66424"/>
                </a:lnTo>
                <a:lnTo>
                  <a:pt x="9905997" y="0"/>
                </a:lnTo>
                <a:lnTo>
                  <a:pt x="9905188" y="1382"/>
                </a:lnTo>
                <a:lnTo>
                  <a:pt x="9902678" y="8236"/>
                </a:lnTo>
                <a:lnTo>
                  <a:pt x="9898337" y="19054"/>
                </a:lnTo>
                <a:lnTo>
                  <a:pt x="9873047" y="70338"/>
                </a:lnTo>
                <a:lnTo>
                  <a:pt x="9844679" y="115262"/>
                </a:lnTo>
                <a:lnTo>
                  <a:pt x="9805905" y="164150"/>
                </a:lnTo>
                <a:lnTo>
                  <a:pt x="9755697" y="213039"/>
                </a:lnTo>
                <a:lnTo>
                  <a:pt x="9693027" y="257963"/>
                </a:lnTo>
                <a:lnTo>
                  <a:pt x="9656697" y="277700"/>
                </a:lnTo>
                <a:lnTo>
                  <a:pt x="9616867" y="294960"/>
                </a:lnTo>
                <a:lnTo>
                  <a:pt x="9573408" y="309247"/>
                </a:lnTo>
                <a:lnTo>
                  <a:pt x="9526190" y="320065"/>
                </a:lnTo>
                <a:lnTo>
                  <a:pt x="9475086" y="326919"/>
                </a:lnTo>
                <a:lnTo>
                  <a:pt x="9419968" y="329314"/>
                </a:lnTo>
                <a:lnTo>
                  <a:pt x="962644" y="329314"/>
                </a:lnTo>
                <a:lnTo>
                  <a:pt x="907532" y="331735"/>
                </a:lnTo>
                <a:lnTo>
                  <a:pt x="856480" y="338663"/>
                </a:lnTo>
                <a:lnTo>
                  <a:pt x="809355" y="349597"/>
                </a:lnTo>
                <a:lnTo>
                  <a:pt x="766024" y="364038"/>
                </a:lnTo>
                <a:lnTo>
                  <a:pt x="726352" y="381483"/>
                </a:lnTo>
                <a:lnTo>
                  <a:pt x="690206" y="401433"/>
                </a:lnTo>
                <a:lnTo>
                  <a:pt x="657454" y="423385"/>
                </a:lnTo>
                <a:lnTo>
                  <a:pt x="627961" y="446841"/>
                </a:lnTo>
                <a:lnTo>
                  <a:pt x="601594" y="471298"/>
                </a:lnTo>
                <a:lnTo>
                  <a:pt x="578220" y="496255"/>
                </a:lnTo>
                <a:lnTo>
                  <a:pt x="557705" y="521213"/>
                </a:lnTo>
                <a:lnTo>
                  <a:pt x="539916" y="545670"/>
                </a:lnTo>
                <a:lnTo>
                  <a:pt x="524719" y="569125"/>
                </a:lnTo>
                <a:lnTo>
                  <a:pt x="511982" y="591078"/>
                </a:lnTo>
                <a:lnTo>
                  <a:pt x="501570" y="611028"/>
                </a:lnTo>
                <a:lnTo>
                  <a:pt x="493351" y="628473"/>
                </a:lnTo>
                <a:lnTo>
                  <a:pt x="487190" y="642914"/>
                </a:lnTo>
                <a:lnTo>
                  <a:pt x="480511" y="660776"/>
                </a:lnTo>
                <a:lnTo>
                  <a:pt x="478942" y="660776"/>
                </a:lnTo>
                <a:lnTo>
                  <a:pt x="476502" y="653848"/>
                </a:lnTo>
                <a:lnTo>
                  <a:pt x="472274" y="642914"/>
                </a:lnTo>
                <a:lnTo>
                  <a:pt x="466129" y="628473"/>
                </a:lnTo>
                <a:lnTo>
                  <a:pt x="457934" y="611028"/>
                </a:lnTo>
                <a:close/>
              </a:path>
            </a:pathLst>
          </a:custGeom>
          <a:solidFill>
            <a:srgbClr val="0097C6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" name="object 10"/>
          <p:cNvSpPr/>
          <p:nvPr/>
        </p:nvSpPr>
        <p:spPr>
          <a:xfrm>
            <a:off x="0" y="6362700"/>
            <a:ext cx="9905999" cy="495298"/>
          </a:xfrm>
          <a:custGeom>
            <a:avLst/>
            <a:gdLst/>
            <a:ahLst/>
            <a:cxnLst/>
            <a:rect l="l" t="t" r="r" b="b"/>
            <a:pathLst>
              <a:path w="9905999" h="495298">
                <a:moveTo>
                  <a:pt x="0" y="495298"/>
                </a:moveTo>
                <a:lnTo>
                  <a:pt x="9905999" y="495298"/>
                </a:lnTo>
                <a:lnTo>
                  <a:pt x="9905999" y="0"/>
                </a:lnTo>
                <a:lnTo>
                  <a:pt x="0" y="0"/>
                </a:lnTo>
                <a:lnTo>
                  <a:pt x="0" y="49529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3249929" y="388016"/>
            <a:ext cx="3450437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55"/>
              </a:lnSpc>
              <a:spcBef>
                <a:spcPts val="127"/>
              </a:spcBef>
            </a:pPr>
            <a:r>
              <a:rPr dirty="0" smtClean="0" sz="2400" spc="0">
                <a:solidFill>
                  <a:srgbClr val="0097C6"/>
                </a:solidFill>
                <a:latin typeface="Arial"/>
                <a:cs typeface="Arial"/>
              </a:rPr>
              <a:t>MU</a:t>
            </a:r>
            <a:r>
              <a:rPr dirty="0" smtClean="0" sz="2400" spc="-179">
                <a:solidFill>
                  <a:srgbClr val="0097C6"/>
                </a:solidFill>
                <a:latin typeface="Arial"/>
                <a:cs typeface="Arial"/>
              </a:rPr>
              <a:t>L</a:t>
            </a:r>
            <a:r>
              <a:rPr dirty="0" smtClean="0" sz="2400" spc="0">
                <a:solidFill>
                  <a:srgbClr val="0097C6"/>
                </a:solidFill>
                <a:latin typeface="Arial"/>
                <a:cs typeface="Arial"/>
              </a:rPr>
              <a:t>TILOAD</a:t>
            </a:r>
            <a:r>
              <a:rPr dirty="0" smtClean="0" sz="2400" spc="-9">
                <a:solidFill>
                  <a:srgbClr val="0097C6"/>
                </a:solidFill>
                <a:latin typeface="Arial"/>
                <a:cs typeface="Arial"/>
              </a:rPr>
              <a:t> </a:t>
            </a:r>
            <a:r>
              <a:rPr dirty="0" smtClean="0" sz="2400" spc="0">
                <a:solidFill>
                  <a:srgbClr val="0097C6"/>
                </a:solidFill>
                <a:latin typeface="Arial"/>
                <a:cs typeface="Arial"/>
              </a:rPr>
              <a:t>P</a:t>
            </a:r>
            <a:r>
              <a:rPr dirty="0" smtClean="0" sz="2400" spc="-4">
                <a:solidFill>
                  <a:srgbClr val="0097C6"/>
                </a:solidFill>
                <a:latin typeface="Arial"/>
                <a:cs typeface="Arial"/>
              </a:rPr>
              <a:t>a</a:t>
            </a:r>
            <a:r>
              <a:rPr dirty="0" smtClean="0" sz="2400" spc="0">
                <a:solidFill>
                  <a:srgbClr val="0097C6"/>
                </a:solidFill>
                <a:latin typeface="Arial"/>
                <a:cs typeface="Arial"/>
              </a:rPr>
              <a:t>ra</a:t>
            </a:r>
            <a:r>
              <a:rPr dirty="0" smtClean="0" sz="2400" spc="4">
                <a:solidFill>
                  <a:srgbClr val="0097C6"/>
                </a:solidFill>
                <a:latin typeface="Arial"/>
                <a:cs typeface="Arial"/>
              </a:rPr>
              <a:t>m</a:t>
            </a:r>
            <a:r>
              <a:rPr dirty="0" smtClean="0" sz="2400" spc="0">
                <a:solidFill>
                  <a:srgbClr val="0097C6"/>
                </a:solidFill>
                <a:latin typeface="Arial"/>
                <a:cs typeface="Arial"/>
              </a:rPr>
              <a:t>eters</a:t>
            </a:r>
            <a:endParaRPr sz="2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19682" y="1301955"/>
            <a:ext cx="1177066" cy="64018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855"/>
              </a:lnSpc>
              <a:spcBef>
                <a:spcPts val="92"/>
              </a:spcBef>
            </a:pPr>
            <a:r>
              <a:rPr dirty="0" smtClean="0" sz="1700" b="1">
                <a:solidFill>
                  <a:srgbClr val="2F4165"/>
                </a:solidFill>
                <a:latin typeface="Arial"/>
                <a:cs typeface="Arial"/>
              </a:rPr>
              <a:t>P</a:t>
            </a:r>
            <a:r>
              <a:rPr dirty="0" smtClean="0" sz="1700" b="1">
                <a:solidFill>
                  <a:srgbClr val="2F4165"/>
                </a:solidFill>
                <a:latin typeface="Arial"/>
                <a:cs typeface="Arial"/>
              </a:rPr>
              <a:t>a</a:t>
            </a:r>
            <a:r>
              <a:rPr dirty="0" smtClean="0" sz="1700" b="1">
                <a:solidFill>
                  <a:srgbClr val="2F4165"/>
                </a:solidFill>
                <a:latin typeface="Arial"/>
                <a:cs typeface="Arial"/>
              </a:rPr>
              <a:t>ra</a:t>
            </a:r>
            <a:r>
              <a:rPr dirty="0" smtClean="0" sz="1700" b="1">
                <a:solidFill>
                  <a:srgbClr val="2F4165"/>
                </a:solidFill>
                <a:latin typeface="Arial"/>
                <a:cs typeface="Arial"/>
              </a:rPr>
              <a:t>m</a:t>
            </a:r>
            <a:r>
              <a:rPr dirty="0" smtClean="0" sz="1700" b="1">
                <a:solidFill>
                  <a:srgbClr val="2F4165"/>
                </a:solidFill>
                <a:latin typeface="Arial"/>
                <a:cs typeface="Arial"/>
              </a:rPr>
              <a:t>e</a:t>
            </a:r>
            <a:r>
              <a:rPr dirty="0" smtClean="0" sz="1700" b="1">
                <a:solidFill>
                  <a:srgbClr val="2F4165"/>
                </a:solidFill>
                <a:latin typeface="Arial"/>
                <a:cs typeface="Arial"/>
              </a:rPr>
              <a:t>t</a:t>
            </a:r>
            <a:r>
              <a:rPr dirty="0" smtClean="0" sz="1700" b="1">
                <a:solidFill>
                  <a:srgbClr val="2F4165"/>
                </a:solidFill>
                <a:latin typeface="Arial"/>
                <a:cs typeface="Arial"/>
              </a:rPr>
              <a:t>e</a:t>
            </a:r>
            <a:r>
              <a:rPr dirty="0" smtClean="0" sz="1700" b="1">
                <a:solidFill>
                  <a:srgbClr val="2F4165"/>
                </a:solidFill>
                <a:latin typeface="Arial"/>
                <a:cs typeface="Arial"/>
              </a:rPr>
              <a:t>r</a:t>
            </a:r>
            <a:endParaRPr sz="1700">
              <a:latin typeface="Arial"/>
              <a:cs typeface="Arial"/>
            </a:endParaRPr>
          </a:p>
          <a:p>
            <a:pPr marL="12700" marR="32766">
              <a:lnSpc>
                <a:spcPct val="95825"/>
              </a:lnSpc>
              <a:spcBef>
                <a:spcPts val="1244"/>
              </a:spcBef>
            </a:pPr>
            <a:r>
              <a:rPr dirty="0" smtClean="0" sz="1550">
                <a:solidFill>
                  <a:srgbClr val="4D485B"/>
                </a:solidFill>
                <a:latin typeface="Arial"/>
                <a:cs typeface="Arial"/>
              </a:rPr>
              <a:t>S</a:t>
            </a:r>
            <a:r>
              <a:rPr dirty="0" smtClean="0" sz="1550">
                <a:solidFill>
                  <a:srgbClr val="4D485B"/>
                </a:solidFill>
                <a:latin typeface="Arial"/>
                <a:cs typeface="Arial"/>
              </a:rPr>
              <a:t>E</a:t>
            </a:r>
            <a:r>
              <a:rPr dirty="0" smtClean="0" sz="1550">
                <a:solidFill>
                  <a:srgbClr val="4D485B"/>
                </a:solidFill>
                <a:latin typeface="Arial"/>
                <a:cs typeface="Arial"/>
              </a:rPr>
              <a:t>SS</a:t>
            </a:r>
            <a:r>
              <a:rPr dirty="0" smtClean="0" sz="1550">
                <a:solidFill>
                  <a:srgbClr val="455474"/>
                </a:solidFill>
                <a:latin typeface="Arial"/>
                <a:cs typeface="Arial"/>
              </a:rPr>
              <a:t>I</a:t>
            </a:r>
            <a:r>
              <a:rPr dirty="0" smtClean="0" sz="1550">
                <a:solidFill>
                  <a:srgbClr val="4D485B"/>
                </a:solidFill>
                <a:latin typeface="Arial"/>
                <a:cs typeface="Arial"/>
              </a:rPr>
              <a:t>O</a:t>
            </a:r>
            <a:r>
              <a:rPr dirty="0" smtClean="0" sz="1550">
                <a:solidFill>
                  <a:srgbClr val="4D485B"/>
                </a:solidFill>
                <a:latin typeface="Arial"/>
                <a:cs typeface="Arial"/>
              </a:rPr>
              <a:t>N</a:t>
            </a:r>
            <a:r>
              <a:rPr dirty="0" smtClean="0" sz="1550">
                <a:solidFill>
                  <a:srgbClr val="4D485B"/>
                </a:solidFill>
                <a:latin typeface="Arial"/>
                <a:cs typeface="Arial"/>
              </a:rPr>
              <a:t>S</a:t>
            </a:r>
            <a:endParaRPr sz="15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166498" y="1301955"/>
            <a:ext cx="5970763" cy="22915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6344" marR="23444">
              <a:lnSpc>
                <a:spcPts val="1855"/>
              </a:lnSpc>
              <a:spcBef>
                <a:spcPts val="92"/>
              </a:spcBef>
            </a:pPr>
            <a:r>
              <a:rPr dirty="0" smtClean="0" sz="1700" b="1">
                <a:solidFill>
                  <a:srgbClr val="2F4165"/>
                </a:solidFill>
                <a:latin typeface="Arial"/>
                <a:cs typeface="Arial"/>
              </a:rPr>
              <a:t>D</a:t>
            </a:r>
            <a:r>
              <a:rPr dirty="0" smtClean="0" sz="1700" b="1">
                <a:solidFill>
                  <a:srgbClr val="2F4165"/>
                </a:solidFill>
                <a:latin typeface="Arial"/>
                <a:cs typeface="Arial"/>
              </a:rPr>
              <a:t>e</a:t>
            </a:r>
            <a:r>
              <a:rPr dirty="0" smtClean="0" sz="1700" b="1">
                <a:solidFill>
                  <a:srgbClr val="2F4165"/>
                </a:solidFill>
                <a:latin typeface="Arial"/>
                <a:cs typeface="Arial"/>
              </a:rPr>
              <a:t>sc</a:t>
            </a:r>
            <a:r>
              <a:rPr dirty="0" smtClean="0" sz="1700" b="1">
                <a:solidFill>
                  <a:srgbClr val="2F4165"/>
                </a:solidFill>
                <a:latin typeface="Arial"/>
                <a:cs typeface="Arial"/>
              </a:rPr>
              <a:t>r</a:t>
            </a:r>
            <a:r>
              <a:rPr dirty="0" smtClean="0" sz="1700" b="1">
                <a:solidFill>
                  <a:srgbClr val="2F4165"/>
                </a:solidFill>
                <a:latin typeface="Arial"/>
                <a:cs typeface="Arial"/>
              </a:rPr>
              <a:t>i</a:t>
            </a:r>
            <a:r>
              <a:rPr dirty="0" smtClean="0" sz="1700" b="1">
                <a:solidFill>
                  <a:srgbClr val="2F4165"/>
                </a:solidFill>
                <a:latin typeface="Arial"/>
                <a:cs typeface="Arial"/>
              </a:rPr>
              <a:t>p</a:t>
            </a:r>
            <a:r>
              <a:rPr dirty="0" smtClean="0" sz="1700" b="1">
                <a:solidFill>
                  <a:srgbClr val="2F4165"/>
                </a:solidFill>
                <a:latin typeface="Arial"/>
                <a:cs typeface="Arial"/>
              </a:rPr>
              <a:t>t</a:t>
            </a:r>
            <a:r>
              <a:rPr dirty="0" smtClean="0" sz="1700" b="1">
                <a:solidFill>
                  <a:srgbClr val="2F4165"/>
                </a:solidFill>
                <a:latin typeface="Arial"/>
                <a:cs typeface="Arial"/>
              </a:rPr>
              <a:t>i</a:t>
            </a:r>
            <a:r>
              <a:rPr dirty="0" smtClean="0" sz="1700" b="1">
                <a:solidFill>
                  <a:srgbClr val="2F4165"/>
                </a:solidFill>
                <a:latin typeface="Arial"/>
                <a:cs typeface="Arial"/>
              </a:rPr>
              <a:t>o</a:t>
            </a:r>
            <a:r>
              <a:rPr dirty="0" smtClean="0" sz="1700" b="1">
                <a:solidFill>
                  <a:srgbClr val="2F4165"/>
                </a:solidFill>
                <a:latin typeface="Arial"/>
                <a:cs typeface="Arial"/>
              </a:rPr>
              <a:t>n</a:t>
            </a:r>
            <a:endParaRPr sz="1700">
              <a:latin typeface="Arial"/>
              <a:cs typeface="Arial"/>
            </a:endParaRPr>
          </a:p>
          <a:p>
            <a:pPr marL="26344" marR="202460" indent="-13644">
              <a:lnSpc>
                <a:spcPts val="1782"/>
              </a:lnSpc>
              <a:spcBef>
                <a:spcPts val="1244"/>
              </a:spcBef>
            </a:pPr>
            <a:r>
              <a:rPr dirty="0" smtClean="0" sz="1550" spc="0">
                <a:solidFill>
                  <a:srgbClr val="33324B"/>
                </a:solidFill>
                <a:latin typeface="Arial"/>
                <a:cs typeface="Arial"/>
              </a:rPr>
              <a:t>T</a:t>
            </a:r>
            <a:r>
              <a:rPr dirty="0" smtClean="0" sz="1550" spc="0">
                <a:solidFill>
                  <a:srgbClr val="4D485B"/>
                </a:solidFill>
                <a:latin typeface="Arial"/>
                <a:cs typeface="Arial"/>
              </a:rPr>
              <a:t>h</a:t>
            </a:r>
            <a:r>
              <a:rPr dirty="0" smtClean="0" sz="1550" spc="0">
                <a:solidFill>
                  <a:srgbClr val="455474"/>
                </a:solidFill>
                <a:latin typeface="Arial"/>
                <a:cs typeface="Arial"/>
              </a:rPr>
              <a:t>i</a:t>
            </a:r>
            <a:r>
              <a:rPr dirty="0" smtClean="0" sz="1550" spc="0">
                <a:solidFill>
                  <a:srgbClr val="4D485B"/>
                </a:solidFill>
                <a:latin typeface="Arial"/>
                <a:cs typeface="Arial"/>
              </a:rPr>
              <a:t>s</a:t>
            </a:r>
            <a:r>
              <a:rPr dirty="0" smtClean="0" sz="1550" spc="30">
                <a:solidFill>
                  <a:srgbClr val="4D485B"/>
                </a:solidFill>
                <a:latin typeface="Arial"/>
                <a:cs typeface="Arial"/>
              </a:rPr>
              <a:t> </a:t>
            </a:r>
            <a:r>
              <a:rPr dirty="0" smtClean="0" sz="1550" spc="0">
                <a:solidFill>
                  <a:srgbClr val="4D485B"/>
                </a:solidFill>
                <a:latin typeface="Arial"/>
                <a:cs typeface="Arial"/>
              </a:rPr>
              <a:t>r</a:t>
            </a:r>
            <a:r>
              <a:rPr dirty="0" smtClean="0" sz="1550" spc="0">
                <a:solidFill>
                  <a:srgbClr val="4D485B"/>
                </a:solidFill>
                <a:latin typeface="Arial"/>
                <a:cs typeface="Arial"/>
              </a:rPr>
              <a:t>e</a:t>
            </a:r>
            <a:r>
              <a:rPr dirty="0" smtClean="0" sz="1550" spc="0">
                <a:solidFill>
                  <a:srgbClr val="33324B"/>
                </a:solidFill>
                <a:latin typeface="Arial"/>
                <a:cs typeface="Arial"/>
              </a:rPr>
              <a:t>f</a:t>
            </a:r>
            <a:r>
              <a:rPr dirty="0" smtClean="0" sz="1550" spc="0">
                <a:solidFill>
                  <a:srgbClr val="4D485B"/>
                </a:solidFill>
                <a:latin typeface="Arial"/>
                <a:cs typeface="Arial"/>
              </a:rPr>
              <a:t>e</a:t>
            </a:r>
            <a:r>
              <a:rPr dirty="0" smtClean="0" sz="1550" spc="0">
                <a:solidFill>
                  <a:srgbClr val="4D485B"/>
                </a:solidFill>
                <a:latin typeface="Arial"/>
                <a:cs typeface="Arial"/>
              </a:rPr>
              <a:t>r</a:t>
            </a:r>
            <a:r>
              <a:rPr dirty="0" smtClean="0" sz="1550" spc="0">
                <a:solidFill>
                  <a:srgbClr val="4D485B"/>
                </a:solidFill>
                <a:latin typeface="Arial"/>
                <a:cs typeface="Arial"/>
              </a:rPr>
              <a:t>s</a:t>
            </a:r>
            <a:r>
              <a:rPr dirty="0" smtClean="0" sz="1550" spc="0">
                <a:solidFill>
                  <a:srgbClr val="4D485B"/>
                </a:solidFill>
                <a:latin typeface="Arial"/>
                <a:cs typeface="Arial"/>
              </a:rPr>
              <a:t> </a:t>
            </a:r>
            <a:r>
              <a:rPr dirty="0" smtClean="0" sz="1550" spc="0">
                <a:solidFill>
                  <a:srgbClr val="4D485B"/>
                </a:solidFill>
                <a:latin typeface="Arial"/>
                <a:cs typeface="Arial"/>
              </a:rPr>
              <a:t>t</a:t>
            </a:r>
            <a:r>
              <a:rPr dirty="0" smtClean="0" sz="1550" spc="0">
                <a:solidFill>
                  <a:srgbClr val="4D485B"/>
                </a:solidFill>
                <a:latin typeface="Arial"/>
                <a:cs typeface="Arial"/>
              </a:rPr>
              <a:t>o</a:t>
            </a:r>
            <a:r>
              <a:rPr dirty="0" smtClean="0" sz="1550" spc="175">
                <a:solidFill>
                  <a:srgbClr val="4D485B"/>
                </a:solidFill>
                <a:latin typeface="Arial"/>
                <a:cs typeface="Arial"/>
              </a:rPr>
              <a:t> </a:t>
            </a:r>
            <a:r>
              <a:rPr dirty="0" smtClean="0" sz="1550" spc="0">
                <a:solidFill>
                  <a:srgbClr val="4D485B"/>
                </a:solidFill>
                <a:latin typeface="Arial"/>
                <a:cs typeface="Arial"/>
              </a:rPr>
              <a:t>t</a:t>
            </a:r>
            <a:r>
              <a:rPr dirty="0" smtClean="0" sz="1550" spc="0">
                <a:solidFill>
                  <a:srgbClr val="4D485B"/>
                </a:solidFill>
                <a:latin typeface="Arial"/>
                <a:cs typeface="Arial"/>
              </a:rPr>
              <a:t>h</a:t>
            </a:r>
            <a:r>
              <a:rPr dirty="0" smtClean="0" sz="1550" spc="0">
                <a:solidFill>
                  <a:srgbClr val="4D485B"/>
                </a:solidFill>
                <a:latin typeface="Arial"/>
                <a:cs typeface="Arial"/>
              </a:rPr>
              <a:t>e</a:t>
            </a:r>
            <a:r>
              <a:rPr dirty="0" smtClean="0" sz="1550" spc="144">
                <a:solidFill>
                  <a:srgbClr val="4D485B"/>
                </a:solidFill>
                <a:latin typeface="Arial"/>
                <a:cs typeface="Arial"/>
              </a:rPr>
              <a:t> </a:t>
            </a:r>
            <a:r>
              <a:rPr dirty="0" smtClean="0" sz="1550" spc="0">
                <a:solidFill>
                  <a:srgbClr val="4D485B"/>
                </a:solidFill>
                <a:latin typeface="Arial"/>
                <a:cs typeface="Arial"/>
              </a:rPr>
              <a:t>n</a:t>
            </a:r>
            <a:r>
              <a:rPr dirty="0" smtClean="0" sz="1550" spc="0">
                <a:solidFill>
                  <a:srgbClr val="4D485B"/>
                </a:solidFill>
                <a:latin typeface="Arial"/>
                <a:cs typeface="Arial"/>
              </a:rPr>
              <a:t>u</a:t>
            </a:r>
            <a:r>
              <a:rPr dirty="0" smtClean="0" sz="1550" spc="0">
                <a:solidFill>
                  <a:srgbClr val="4D485B"/>
                </a:solidFill>
                <a:latin typeface="Arial"/>
                <a:cs typeface="Arial"/>
              </a:rPr>
              <a:t>m</a:t>
            </a:r>
            <a:r>
              <a:rPr dirty="0" smtClean="0" sz="1550" spc="0">
                <a:solidFill>
                  <a:srgbClr val="4D485B"/>
                </a:solidFill>
                <a:latin typeface="Arial"/>
                <a:cs typeface="Arial"/>
              </a:rPr>
              <a:t>b</a:t>
            </a:r>
            <a:r>
              <a:rPr dirty="0" smtClean="0" sz="1550" spc="0">
                <a:solidFill>
                  <a:srgbClr val="4D485B"/>
                </a:solidFill>
                <a:latin typeface="Arial"/>
                <a:cs typeface="Arial"/>
              </a:rPr>
              <a:t>e</a:t>
            </a:r>
            <a:r>
              <a:rPr dirty="0" smtClean="0" sz="1550" spc="0">
                <a:solidFill>
                  <a:srgbClr val="455474"/>
                </a:solidFill>
                <a:latin typeface="Arial"/>
                <a:cs typeface="Arial"/>
              </a:rPr>
              <a:t>r</a:t>
            </a:r>
            <a:r>
              <a:rPr dirty="0" smtClean="0" sz="1550" spc="0">
                <a:solidFill>
                  <a:srgbClr val="455474"/>
                </a:solidFill>
                <a:latin typeface="Arial"/>
                <a:cs typeface="Arial"/>
              </a:rPr>
              <a:t> </a:t>
            </a:r>
            <a:r>
              <a:rPr dirty="0" smtClean="0" sz="1550" spc="0">
                <a:solidFill>
                  <a:srgbClr val="4D485B"/>
                </a:solidFill>
                <a:latin typeface="Arial"/>
                <a:cs typeface="Arial"/>
              </a:rPr>
              <a:t>o</a:t>
            </a:r>
            <a:r>
              <a:rPr dirty="0" smtClean="0" sz="1550" spc="0">
                <a:solidFill>
                  <a:srgbClr val="4D485B"/>
                </a:solidFill>
                <a:latin typeface="Arial"/>
                <a:cs typeface="Arial"/>
              </a:rPr>
              <a:t>f</a:t>
            </a:r>
            <a:r>
              <a:rPr dirty="0" smtClean="0" sz="1550" spc="-112">
                <a:solidFill>
                  <a:srgbClr val="4D485B"/>
                </a:solidFill>
                <a:latin typeface="Arial"/>
                <a:cs typeface="Arial"/>
              </a:rPr>
              <a:t> </a:t>
            </a:r>
            <a:r>
              <a:rPr dirty="0" smtClean="0" sz="1550" spc="0">
                <a:solidFill>
                  <a:srgbClr val="4D485B"/>
                </a:solidFill>
                <a:latin typeface="Arial"/>
                <a:cs typeface="Arial"/>
              </a:rPr>
              <a:t>S</a:t>
            </a:r>
            <a:r>
              <a:rPr dirty="0" smtClean="0" sz="1550" spc="0">
                <a:solidFill>
                  <a:srgbClr val="493744"/>
                </a:solidFill>
                <a:latin typeface="Arial"/>
                <a:cs typeface="Arial"/>
              </a:rPr>
              <a:t>E</a:t>
            </a:r>
            <a:r>
              <a:rPr dirty="0" smtClean="0" sz="1550" spc="0">
                <a:solidFill>
                  <a:srgbClr val="4D485B"/>
                </a:solidFill>
                <a:latin typeface="Arial"/>
                <a:cs typeface="Arial"/>
              </a:rPr>
              <a:t>SS</a:t>
            </a:r>
            <a:r>
              <a:rPr dirty="0" smtClean="0" sz="1550" spc="0">
                <a:solidFill>
                  <a:srgbClr val="455474"/>
                </a:solidFill>
                <a:latin typeface="Arial"/>
                <a:cs typeface="Arial"/>
              </a:rPr>
              <a:t>I</a:t>
            </a:r>
            <a:r>
              <a:rPr dirty="0" smtClean="0" sz="1550" spc="0">
                <a:solidFill>
                  <a:srgbClr val="4D485B"/>
                </a:solidFill>
                <a:latin typeface="Arial"/>
                <a:cs typeface="Arial"/>
              </a:rPr>
              <a:t>O</a:t>
            </a:r>
            <a:r>
              <a:rPr dirty="0" smtClean="0" sz="1550" spc="0">
                <a:solidFill>
                  <a:srgbClr val="4D485B"/>
                </a:solidFill>
                <a:latin typeface="Arial"/>
                <a:cs typeface="Arial"/>
              </a:rPr>
              <a:t>N</a:t>
            </a:r>
            <a:r>
              <a:rPr dirty="0" smtClean="0" sz="1550" spc="0">
                <a:solidFill>
                  <a:srgbClr val="4D485B"/>
                </a:solidFill>
                <a:latin typeface="Arial"/>
                <a:cs typeface="Arial"/>
              </a:rPr>
              <a:t>S</a:t>
            </a:r>
            <a:r>
              <a:rPr dirty="0" smtClean="0" sz="1550" spc="104">
                <a:solidFill>
                  <a:srgbClr val="4D485B"/>
                </a:solidFill>
                <a:latin typeface="Arial"/>
                <a:cs typeface="Arial"/>
              </a:rPr>
              <a:t> </a:t>
            </a:r>
            <a:r>
              <a:rPr dirty="0" smtClean="0" sz="1550" spc="0">
                <a:solidFill>
                  <a:srgbClr val="33324B"/>
                </a:solidFill>
                <a:latin typeface="Arial"/>
                <a:cs typeface="Arial"/>
              </a:rPr>
              <a:t>t</a:t>
            </a:r>
            <a:r>
              <a:rPr dirty="0" smtClean="0" sz="1550" spc="0">
                <a:solidFill>
                  <a:srgbClr val="4D485B"/>
                </a:solidFill>
                <a:latin typeface="Arial"/>
                <a:cs typeface="Arial"/>
              </a:rPr>
              <a:t>h</a:t>
            </a:r>
            <a:r>
              <a:rPr dirty="0" smtClean="0" sz="1550" spc="0">
                <a:solidFill>
                  <a:srgbClr val="4D485B"/>
                </a:solidFill>
                <a:latin typeface="Arial"/>
                <a:cs typeface="Arial"/>
              </a:rPr>
              <a:t>a</a:t>
            </a:r>
            <a:r>
              <a:rPr dirty="0" smtClean="0" sz="1550" spc="0">
                <a:solidFill>
                  <a:srgbClr val="33324B"/>
                </a:solidFill>
                <a:latin typeface="Arial"/>
                <a:cs typeface="Arial"/>
              </a:rPr>
              <a:t>t</a:t>
            </a:r>
            <a:r>
              <a:rPr dirty="0" smtClean="0" sz="1550" spc="34">
                <a:solidFill>
                  <a:srgbClr val="33324B"/>
                </a:solidFill>
                <a:latin typeface="Arial"/>
                <a:cs typeface="Arial"/>
              </a:rPr>
              <a:t> </a:t>
            </a:r>
            <a:r>
              <a:rPr dirty="0" smtClean="0" sz="1550" spc="0">
                <a:solidFill>
                  <a:srgbClr val="4D485B"/>
                </a:solidFill>
                <a:latin typeface="Arial"/>
                <a:cs typeface="Arial"/>
              </a:rPr>
              <a:t>s</a:t>
            </a:r>
            <a:r>
              <a:rPr dirty="0" smtClean="0" sz="1550" spc="0">
                <a:solidFill>
                  <a:srgbClr val="4D485B"/>
                </a:solidFill>
                <a:latin typeface="Arial"/>
                <a:cs typeface="Arial"/>
              </a:rPr>
              <a:t>h</a:t>
            </a:r>
            <a:r>
              <a:rPr dirty="0" smtClean="0" sz="1550" spc="0">
                <a:solidFill>
                  <a:srgbClr val="4D485B"/>
                </a:solidFill>
                <a:latin typeface="Arial"/>
                <a:cs typeface="Arial"/>
              </a:rPr>
              <a:t>o</a:t>
            </a:r>
            <a:r>
              <a:rPr dirty="0" smtClean="0" sz="1550" spc="0">
                <a:solidFill>
                  <a:srgbClr val="4D485B"/>
                </a:solidFill>
                <a:latin typeface="Arial"/>
                <a:cs typeface="Arial"/>
              </a:rPr>
              <a:t>u</a:t>
            </a:r>
            <a:r>
              <a:rPr dirty="0" smtClean="0" sz="1550" spc="0">
                <a:solidFill>
                  <a:srgbClr val="33324B"/>
                </a:solidFill>
                <a:latin typeface="Arial"/>
                <a:cs typeface="Arial"/>
              </a:rPr>
              <a:t>l</a:t>
            </a:r>
            <a:r>
              <a:rPr dirty="0" smtClean="0" sz="1550" spc="0">
                <a:solidFill>
                  <a:srgbClr val="4D485B"/>
                </a:solidFill>
                <a:latin typeface="Arial"/>
                <a:cs typeface="Arial"/>
              </a:rPr>
              <a:t>d</a:t>
            </a:r>
            <a:r>
              <a:rPr dirty="0" smtClean="0" sz="1550" spc="144">
                <a:solidFill>
                  <a:srgbClr val="4D485B"/>
                </a:solidFill>
                <a:latin typeface="Arial"/>
                <a:cs typeface="Arial"/>
              </a:rPr>
              <a:t> </a:t>
            </a:r>
            <a:r>
              <a:rPr dirty="0" smtClean="0" sz="1550" spc="0">
                <a:solidFill>
                  <a:srgbClr val="4D485B"/>
                </a:solidFill>
                <a:latin typeface="Arial"/>
                <a:cs typeface="Arial"/>
              </a:rPr>
              <a:t>b</a:t>
            </a:r>
            <a:r>
              <a:rPr dirty="0" smtClean="0" sz="1550" spc="0">
                <a:solidFill>
                  <a:srgbClr val="4D485B"/>
                </a:solidFill>
                <a:latin typeface="Arial"/>
                <a:cs typeface="Arial"/>
              </a:rPr>
              <a:t>e</a:t>
            </a:r>
            <a:r>
              <a:rPr dirty="0" smtClean="0" sz="1550" spc="0">
                <a:solidFill>
                  <a:srgbClr val="4D485B"/>
                </a:solidFill>
                <a:latin typeface="Arial"/>
                <a:cs typeface="Arial"/>
              </a:rPr>
              <a:t> </a:t>
            </a:r>
            <a:endParaRPr sz="1550">
              <a:latin typeface="Arial"/>
              <a:cs typeface="Arial"/>
            </a:endParaRPr>
          </a:p>
          <a:p>
            <a:pPr marL="26344" marR="202460">
              <a:lnSpc>
                <a:spcPts val="1782"/>
              </a:lnSpc>
              <a:spcBef>
                <a:spcPts val="329"/>
              </a:spcBef>
            </a:pPr>
            <a:r>
              <a:rPr dirty="0" smtClean="0" sz="1550" spc="0">
                <a:solidFill>
                  <a:srgbClr val="4D485B"/>
                </a:solidFill>
                <a:latin typeface="Arial"/>
                <a:cs typeface="Arial"/>
              </a:rPr>
              <a:t>e</a:t>
            </a:r>
            <a:r>
              <a:rPr dirty="0" smtClean="0" sz="1550" spc="0">
                <a:solidFill>
                  <a:srgbClr val="4D485B"/>
                </a:solidFill>
                <a:latin typeface="Arial"/>
                <a:cs typeface="Arial"/>
              </a:rPr>
              <a:t>s</a:t>
            </a:r>
            <a:r>
              <a:rPr dirty="0" smtClean="0" sz="1550" spc="0">
                <a:solidFill>
                  <a:srgbClr val="33324B"/>
                </a:solidFill>
                <a:latin typeface="Arial"/>
                <a:cs typeface="Arial"/>
              </a:rPr>
              <a:t>t</a:t>
            </a:r>
            <a:r>
              <a:rPr dirty="0" smtClean="0" sz="1550" spc="0">
                <a:solidFill>
                  <a:srgbClr val="4D485B"/>
                </a:solidFill>
                <a:latin typeface="Arial"/>
                <a:cs typeface="Arial"/>
              </a:rPr>
              <a:t>a</a:t>
            </a:r>
            <a:r>
              <a:rPr dirty="0" smtClean="0" sz="1550" spc="0">
                <a:solidFill>
                  <a:srgbClr val="4D485B"/>
                </a:solidFill>
                <a:latin typeface="Arial"/>
                <a:cs typeface="Arial"/>
              </a:rPr>
              <a:t>b</a:t>
            </a:r>
            <a:r>
              <a:rPr dirty="0" smtClean="0" sz="1550" spc="0">
                <a:solidFill>
                  <a:srgbClr val="33324B"/>
                </a:solidFill>
                <a:latin typeface="Arial"/>
                <a:cs typeface="Arial"/>
              </a:rPr>
              <a:t>l</a:t>
            </a:r>
            <a:r>
              <a:rPr dirty="0" smtClean="0" sz="1550" spc="0">
                <a:solidFill>
                  <a:srgbClr val="4D485B"/>
                </a:solidFill>
                <a:latin typeface="Arial"/>
                <a:cs typeface="Arial"/>
              </a:rPr>
              <a:t>i</a:t>
            </a:r>
            <a:r>
              <a:rPr dirty="0" smtClean="0" sz="1550" spc="0">
                <a:solidFill>
                  <a:srgbClr val="4D485B"/>
                </a:solidFill>
                <a:latin typeface="Arial"/>
                <a:cs typeface="Arial"/>
              </a:rPr>
              <a:t>s</a:t>
            </a:r>
            <a:r>
              <a:rPr dirty="0" smtClean="0" sz="1550" spc="0">
                <a:solidFill>
                  <a:srgbClr val="4D485B"/>
                </a:solidFill>
                <a:latin typeface="Arial"/>
                <a:cs typeface="Arial"/>
              </a:rPr>
              <a:t>h</a:t>
            </a:r>
            <a:r>
              <a:rPr dirty="0" smtClean="0" sz="1550" spc="0">
                <a:solidFill>
                  <a:srgbClr val="4D485B"/>
                </a:solidFill>
                <a:latin typeface="Arial"/>
                <a:cs typeface="Arial"/>
              </a:rPr>
              <a:t>e</a:t>
            </a:r>
            <a:r>
              <a:rPr dirty="0" smtClean="0" sz="1550" spc="0">
                <a:solidFill>
                  <a:srgbClr val="4D485B"/>
                </a:solidFill>
                <a:latin typeface="Arial"/>
                <a:cs typeface="Arial"/>
              </a:rPr>
              <a:t>d</a:t>
            </a:r>
            <a:r>
              <a:rPr dirty="0" smtClean="0" sz="1550" spc="144">
                <a:solidFill>
                  <a:srgbClr val="4D485B"/>
                </a:solidFill>
                <a:latin typeface="Arial"/>
                <a:cs typeface="Arial"/>
              </a:rPr>
              <a:t> </a:t>
            </a:r>
            <a:r>
              <a:rPr dirty="0" smtClean="0" sz="1550" spc="0">
                <a:solidFill>
                  <a:srgbClr val="4D485B"/>
                </a:solidFill>
                <a:latin typeface="Arial"/>
                <a:cs typeface="Arial"/>
              </a:rPr>
              <a:t>w</a:t>
            </a:r>
            <a:r>
              <a:rPr dirty="0" smtClean="0" sz="1550" spc="0">
                <a:solidFill>
                  <a:srgbClr val="4D485B"/>
                </a:solidFill>
                <a:latin typeface="Arial"/>
                <a:cs typeface="Arial"/>
              </a:rPr>
              <a:t>i</a:t>
            </a:r>
            <a:r>
              <a:rPr dirty="0" smtClean="0" sz="1550" spc="0">
                <a:solidFill>
                  <a:srgbClr val="4D485B"/>
                </a:solidFill>
                <a:latin typeface="Arial"/>
                <a:cs typeface="Arial"/>
              </a:rPr>
              <a:t>t</a:t>
            </a:r>
            <a:r>
              <a:rPr dirty="0" smtClean="0" sz="1550" spc="0">
                <a:solidFill>
                  <a:srgbClr val="4D485B"/>
                </a:solidFill>
                <a:latin typeface="Arial"/>
                <a:cs typeface="Arial"/>
              </a:rPr>
              <a:t>h</a:t>
            </a:r>
            <a:r>
              <a:rPr dirty="0" smtClean="0" sz="1550" spc="69">
                <a:solidFill>
                  <a:srgbClr val="4D485B"/>
                </a:solidFill>
                <a:latin typeface="Arial"/>
                <a:cs typeface="Arial"/>
              </a:rPr>
              <a:t> </a:t>
            </a:r>
            <a:r>
              <a:rPr dirty="0" smtClean="0" sz="1550" spc="0">
                <a:solidFill>
                  <a:srgbClr val="33324B"/>
                </a:solidFill>
                <a:latin typeface="Arial"/>
                <a:cs typeface="Arial"/>
              </a:rPr>
              <a:t>T</a:t>
            </a:r>
            <a:r>
              <a:rPr dirty="0" smtClean="0" sz="1550" spc="0">
                <a:solidFill>
                  <a:srgbClr val="4D485B"/>
                </a:solidFill>
                <a:latin typeface="Arial"/>
                <a:cs typeface="Arial"/>
              </a:rPr>
              <a:t>e</a:t>
            </a:r>
            <a:r>
              <a:rPr dirty="0" smtClean="0" sz="1550" spc="0">
                <a:solidFill>
                  <a:srgbClr val="4D485B"/>
                </a:solidFill>
                <a:latin typeface="Arial"/>
                <a:cs typeface="Arial"/>
              </a:rPr>
              <a:t>r</a:t>
            </a:r>
            <a:r>
              <a:rPr dirty="0" smtClean="0" sz="1550" spc="0">
                <a:solidFill>
                  <a:srgbClr val="4D485B"/>
                </a:solidFill>
                <a:latin typeface="Arial"/>
                <a:cs typeface="Arial"/>
              </a:rPr>
              <a:t>a</a:t>
            </a:r>
            <a:r>
              <a:rPr dirty="0" smtClean="0" sz="1550" spc="0">
                <a:solidFill>
                  <a:srgbClr val="4D485B"/>
                </a:solidFill>
                <a:latin typeface="Arial"/>
                <a:cs typeface="Arial"/>
              </a:rPr>
              <a:t>d</a:t>
            </a:r>
            <a:r>
              <a:rPr dirty="0" smtClean="0" sz="1550" spc="0">
                <a:solidFill>
                  <a:srgbClr val="4D485B"/>
                </a:solidFill>
                <a:latin typeface="Arial"/>
                <a:cs typeface="Arial"/>
              </a:rPr>
              <a:t>a</a:t>
            </a:r>
            <a:r>
              <a:rPr dirty="0" smtClean="0" sz="1550" spc="0">
                <a:solidFill>
                  <a:srgbClr val="4D485B"/>
                </a:solidFill>
                <a:latin typeface="Arial"/>
                <a:cs typeface="Arial"/>
              </a:rPr>
              <a:t>t</a:t>
            </a:r>
            <a:r>
              <a:rPr dirty="0" smtClean="0" sz="1550" spc="0">
                <a:solidFill>
                  <a:srgbClr val="4D485B"/>
                </a:solidFill>
                <a:latin typeface="Arial"/>
                <a:cs typeface="Arial"/>
              </a:rPr>
              <a:t>a</a:t>
            </a:r>
            <a:r>
              <a:rPr dirty="0" smtClean="0" sz="1550" spc="0">
                <a:solidFill>
                  <a:srgbClr val="4D485B"/>
                </a:solidFill>
                <a:latin typeface="Arial"/>
                <a:cs typeface="Arial"/>
              </a:rPr>
              <a:t>.</a:t>
            </a:r>
            <a:r>
              <a:rPr dirty="0" smtClean="0" sz="1550" spc="214">
                <a:solidFill>
                  <a:srgbClr val="4D485B"/>
                </a:solidFill>
                <a:latin typeface="Arial"/>
                <a:cs typeface="Arial"/>
              </a:rPr>
              <a:t> </a:t>
            </a:r>
            <a:r>
              <a:rPr dirty="0" smtClean="0" sz="1550" spc="0">
                <a:solidFill>
                  <a:srgbClr val="493744"/>
                </a:solidFill>
                <a:latin typeface="Arial"/>
                <a:cs typeface="Arial"/>
              </a:rPr>
              <a:t>F</a:t>
            </a:r>
            <a:r>
              <a:rPr dirty="0" smtClean="0" sz="1550" spc="0">
                <a:solidFill>
                  <a:srgbClr val="4D485B"/>
                </a:solidFill>
                <a:latin typeface="Arial"/>
                <a:cs typeface="Arial"/>
              </a:rPr>
              <a:t>o</a:t>
            </a:r>
            <a:r>
              <a:rPr dirty="0" smtClean="0" sz="1550" spc="0">
                <a:solidFill>
                  <a:srgbClr val="4D485B"/>
                </a:solidFill>
                <a:latin typeface="Arial"/>
                <a:cs typeface="Arial"/>
              </a:rPr>
              <a:t>r</a:t>
            </a:r>
            <a:r>
              <a:rPr dirty="0" smtClean="0" sz="1550" spc="69">
                <a:solidFill>
                  <a:srgbClr val="4D485B"/>
                </a:solidFill>
                <a:latin typeface="Arial"/>
                <a:cs typeface="Arial"/>
              </a:rPr>
              <a:t> </a:t>
            </a:r>
            <a:r>
              <a:rPr dirty="0" smtClean="0" sz="1550" spc="0">
                <a:solidFill>
                  <a:srgbClr val="4D485B"/>
                </a:solidFill>
                <a:latin typeface="Arial"/>
                <a:cs typeface="Arial"/>
              </a:rPr>
              <a:t>M</a:t>
            </a:r>
            <a:r>
              <a:rPr dirty="0" smtClean="0" sz="1550" spc="0">
                <a:solidFill>
                  <a:srgbClr val="4D485B"/>
                </a:solidFill>
                <a:latin typeface="Arial"/>
                <a:cs typeface="Arial"/>
              </a:rPr>
              <a:t>u</a:t>
            </a:r>
            <a:r>
              <a:rPr dirty="0" smtClean="0" sz="1550" spc="0">
                <a:solidFill>
                  <a:srgbClr val="4D485B"/>
                </a:solidFill>
                <a:latin typeface="Arial"/>
                <a:cs typeface="Arial"/>
              </a:rPr>
              <a:t>l</a:t>
            </a:r>
            <a:r>
              <a:rPr dirty="0" smtClean="0" sz="1550" spc="0">
                <a:solidFill>
                  <a:srgbClr val="4D485B"/>
                </a:solidFill>
                <a:latin typeface="Arial"/>
                <a:cs typeface="Arial"/>
              </a:rPr>
              <a:t>t</a:t>
            </a:r>
            <a:r>
              <a:rPr dirty="0" smtClean="0" sz="1550" spc="0">
                <a:solidFill>
                  <a:srgbClr val="33324B"/>
                </a:solidFill>
                <a:latin typeface="Arial"/>
                <a:cs typeface="Arial"/>
              </a:rPr>
              <a:t>i</a:t>
            </a:r>
            <a:r>
              <a:rPr dirty="0" smtClean="0" sz="1550" spc="0">
                <a:solidFill>
                  <a:srgbClr val="33324B"/>
                </a:solidFill>
                <a:latin typeface="Arial"/>
                <a:cs typeface="Arial"/>
              </a:rPr>
              <a:t>l</a:t>
            </a:r>
            <a:r>
              <a:rPr dirty="0" smtClean="0" sz="1550" spc="0">
                <a:solidFill>
                  <a:srgbClr val="4D485B"/>
                </a:solidFill>
                <a:latin typeface="Arial"/>
                <a:cs typeface="Arial"/>
              </a:rPr>
              <a:t>o</a:t>
            </a:r>
            <a:r>
              <a:rPr dirty="0" smtClean="0" sz="1550" spc="0">
                <a:solidFill>
                  <a:srgbClr val="4D485B"/>
                </a:solidFill>
                <a:latin typeface="Arial"/>
                <a:cs typeface="Arial"/>
              </a:rPr>
              <a:t>a</a:t>
            </a:r>
            <a:r>
              <a:rPr dirty="0" smtClean="0" sz="1550" spc="0">
                <a:solidFill>
                  <a:srgbClr val="455474"/>
                </a:solidFill>
                <a:latin typeface="Arial"/>
                <a:cs typeface="Arial"/>
              </a:rPr>
              <a:t>d</a:t>
            </a:r>
            <a:r>
              <a:rPr dirty="0" smtClean="0" sz="1550" spc="0">
                <a:solidFill>
                  <a:srgbClr val="4D485B"/>
                </a:solidFill>
                <a:latin typeface="Arial"/>
                <a:cs typeface="Arial"/>
              </a:rPr>
              <a:t>,</a:t>
            </a:r>
            <a:r>
              <a:rPr dirty="0" smtClean="0" sz="1550" spc="34">
                <a:solidFill>
                  <a:srgbClr val="4D485B"/>
                </a:solidFill>
                <a:latin typeface="Arial"/>
                <a:cs typeface="Arial"/>
              </a:rPr>
              <a:t> </a:t>
            </a:r>
            <a:r>
              <a:rPr dirty="0" smtClean="0" sz="1550" spc="0">
                <a:solidFill>
                  <a:srgbClr val="33324B"/>
                </a:solidFill>
                <a:latin typeface="Arial"/>
                <a:cs typeface="Arial"/>
              </a:rPr>
              <a:t>t</a:t>
            </a:r>
            <a:r>
              <a:rPr dirty="0" smtClean="0" sz="1550" spc="0">
                <a:solidFill>
                  <a:srgbClr val="4D485B"/>
                </a:solidFill>
                <a:latin typeface="Arial"/>
                <a:cs typeface="Arial"/>
              </a:rPr>
              <a:t>h</a:t>
            </a:r>
            <a:r>
              <a:rPr dirty="0" smtClean="0" sz="1550" spc="0">
                <a:solidFill>
                  <a:srgbClr val="4D485B"/>
                </a:solidFill>
                <a:latin typeface="Arial"/>
                <a:cs typeface="Arial"/>
              </a:rPr>
              <a:t>e</a:t>
            </a:r>
            <a:r>
              <a:rPr dirty="0" smtClean="0" sz="1550" spc="73">
                <a:solidFill>
                  <a:srgbClr val="4D485B"/>
                </a:solidFill>
                <a:latin typeface="Arial"/>
                <a:cs typeface="Arial"/>
              </a:rPr>
              <a:t> </a:t>
            </a:r>
            <a:r>
              <a:rPr dirty="0" smtClean="0" sz="1550" spc="0">
                <a:solidFill>
                  <a:srgbClr val="4D485B"/>
                </a:solidFill>
                <a:latin typeface="Arial"/>
                <a:cs typeface="Arial"/>
              </a:rPr>
              <a:t>o</a:t>
            </a:r>
            <a:r>
              <a:rPr dirty="0" smtClean="0" sz="1550" spc="0">
                <a:solidFill>
                  <a:srgbClr val="33324B"/>
                </a:solidFill>
                <a:latin typeface="Arial"/>
                <a:cs typeface="Arial"/>
              </a:rPr>
              <a:t>p</a:t>
            </a:r>
            <a:r>
              <a:rPr dirty="0" smtClean="0" sz="1550" spc="0">
                <a:solidFill>
                  <a:srgbClr val="4D485B"/>
                </a:solidFill>
                <a:latin typeface="Arial"/>
                <a:cs typeface="Arial"/>
              </a:rPr>
              <a:t>t</a:t>
            </a:r>
            <a:r>
              <a:rPr dirty="0" smtClean="0" sz="1550" spc="0">
                <a:solidFill>
                  <a:srgbClr val="4D485B"/>
                </a:solidFill>
                <a:latin typeface="Arial"/>
                <a:cs typeface="Arial"/>
              </a:rPr>
              <a:t>i</a:t>
            </a:r>
            <a:r>
              <a:rPr dirty="0" smtClean="0" sz="1550" spc="0">
                <a:solidFill>
                  <a:srgbClr val="4D485B"/>
                </a:solidFill>
                <a:latin typeface="Arial"/>
                <a:cs typeface="Arial"/>
              </a:rPr>
              <a:t>m</a:t>
            </a:r>
            <a:r>
              <a:rPr dirty="0" smtClean="0" sz="1550" spc="0">
                <a:solidFill>
                  <a:srgbClr val="4D485B"/>
                </a:solidFill>
                <a:latin typeface="Arial"/>
                <a:cs typeface="Arial"/>
              </a:rPr>
              <a:t>a</a:t>
            </a:r>
            <a:r>
              <a:rPr dirty="0" smtClean="0" sz="1550" spc="0">
                <a:solidFill>
                  <a:srgbClr val="4D485B"/>
                </a:solidFill>
                <a:latin typeface="Arial"/>
                <a:cs typeface="Arial"/>
              </a:rPr>
              <a:t>l</a:t>
            </a:r>
            <a:r>
              <a:rPr dirty="0" smtClean="0" sz="1550" spc="110">
                <a:solidFill>
                  <a:srgbClr val="4D485B"/>
                </a:solidFill>
                <a:latin typeface="Arial"/>
                <a:cs typeface="Arial"/>
              </a:rPr>
              <a:t> </a:t>
            </a:r>
            <a:r>
              <a:rPr dirty="0" smtClean="0" sz="1550" spc="0">
                <a:solidFill>
                  <a:srgbClr val="4D485B"/>
                </a:solidFill>
                <a:latin typeface="Arial"/>
                <a:cs typeface="Arial"/>
              </a:rPr>
              <a:t>n</a:t>
            </a:r>
            <a:r>
              <a:rPr dirty="0" smtClean="0" sz="1550" spc="0">
                <a:solidFill>
                  <a:srgbClr val="4D485B"/>
                </a:solidFill>
                <a:latin typeface="Arial"/>
                <a:cs typeface="Arial"/>
              </a:rPr>
              <a:t>u</a:t>
            </a:r>
            <a:r>
              <a:rPr dirty="0" smtClean="0" sz="1550" spc="0">
                <a:solidFill>
                  <a:srgbClr val="4D485B"/>
                </a:solidFill>
                <a:latin typeface="Arial"/>
                <a:cs typeface="Arial"/>
              </a:rPr>
              <a:t>m</a:t>
            </a:r>
            <a:r>
              <a:rPr dirty="0" smtClean="0" sz="1550" spc="0">
                <a:solidFill>
                  <a:srgbClr val="4D485B"/>
                </a:solidFill>
                <a:latin typeface="Arial"/>
                <a:cs typeface="Arial"/>
              </a:rPr>
              <a:t>b</a:t>
            </a:r>
            <a:r>
              <a:rPr dirty="0" smtClean="0" sz="1550" spc="0">
                <a:solidFill>
                  <a:srgbClr val="4D485B"/>
                </a:solidFill>
                <a:latin typeface="Arial"/>
                <a:cs typeface="Arial"/>
              </a:rPr>
              <a:t>e</a:t>
            </a:r>
            <a:r>
              <a:rPr dirty="0" smtClean="0" sz="1550" spc="0">
                <a:solidFill>
                  <a:srgbClr val="4D485B"/>
                </a:solidFill>
                <a:latin typeface="Arial"/>
                <a:cs typeface="Arial"/>
              </a:rPr>
              <a:t>r</a:t>
            </a:r>
            <a:endParaRPr sz="1550">
              <a:latin typeface="Arial"/>
              <a:cs typeface="Arial"/>
            </a:endParaRPr>
          </a:p>
          <a:p>
            <a:pPr marL="12700" indent="13644">
              <a:lnSpc>
                <a:spcPts val="1782"/>
              </a:lnSpc>
              <a:spcBef>
                <a:spcPts val="479"/>
              </a:spcBef>
            </a:pPr>
            <a:r>
              <a:rPr dirty="0" smtClean="0" sz="1550">
                <a:solidFill>
                  <a:srgbClr val="4D485B"/>
                </a:solidFill>
                <a:latin typeface="Arial"/>
                <a:cs typeface="Arial"/>
              </a:rPr>
              <a:t>o</a:t>
            </a:r>
            <a:r>
              <a:rPr dirty="0" smtClean="0" sz="1550">
                <a:solidFill>
                  <a:srgbClr val="33324B"/>
                </a:solidFill>
                <a:latin typeface="Arial"/>
                <a:cs typeface="Arial"/>
              </a:rPr>
              <a:t>f</a:t>
            </a:r>
            <a:r>
              <a:rPr dirty="0" smtClean="0" sz="1550" spc="-75">
                <a:solidFill>
                  <a:srgbClr val="33324B"/>
                </a:solidFill>
                <a:latin typeface="Arial"/>
                <a:cs typeface="Arial"/>
              </a:rPr>
              <a:t> </a:t>
            </a:r>
            <a:r>
              <a:rPr dirty="0" smtClean="0" sz="1550" spc="0">
                <a:solidFill>
                  <a:srgbClr val="4D485B"/>
                </a:solidFill>
                <a:latin typeface="Arial"/>
                <a:cs typeface="Arial"/>
              </a:rPr>
              <a:t>s</a:t>
            </a:r>
            <a:r>
              <a:rPr dirty="0" smtClean="0" sz="1550" spc="0">
                <a:solidFill>
                  <a:srgbClr val="4D485B"/>
                </a:solidFill>
                <a:latin typeface="Arial"/>
                <a:cs typeface="Arial"/>
              </a:rPr>
              <a:t>e</a:t>
            </a:r>
            <a:r>
              <a:rPr dirty="0" smtClean="0" sz="1550" spc="0">
                <a:solidFill>
                  <a:srgbClr val="4D485B"/>
                </a:solidFill>
                <a:latin typeface="Arial"/>
                <a:cs typeface="Arial"/>
              </a:rPr>
              <a:t>s</a:t>
            </a:r>
            <a:r>
              <a:rPr dirty="0" smtClean="0" sz="1550" spc="0">
                <a:solidFill>
                  <a:srgbClr val="4D485B"/>
                </a:solidFill>
                <a:latin typeface="Arial"/>
                <a:cs typeface="Arial"/>
              </a:rPr>
              <a:t>s</a:t>
            </a:r>
            <a:r>
              <a:rPr dirty="0" smtClean="0" sz="1550" spc="0">
                <a:solidFill>
                  <a:srgbClr val="4D485B"/>
                </a:solidFill>
                <a:latin typeface="Arial"/>
                <a:cs typeface="Arial"/>
              </a:rPr>
              <a:t>i</a:t>
            </a:r>
            <a:r>
              <a:rPr dirty="0" smtClean="0" sz="1550" spc="0">
                <a:solidFill>
                  <a:srgbClr val="4D485B"/>
                </a:solidFill>
                <a:latin typeface="Arial"/>
                <a:cs typeface="Arial"/>
              </a:rPr>
              <a:t>o</a:t>
            </a:r>
            <a:r>
              <a:rPr dirty="0" smtClean="0" sz="1550" spc="0">
                <a:solidFill>
                  <a:srgbClr val="4D485B"/>
                </a:solidFill>
                <a:latin typeface="Arial"/>
                <a:cs typeface="Arial"/>
              </a:rPr>
              <a:t>n</a:t>
            </a:r>
            <a:r>
              <a:rPr dirty="0" smtClean="0" sz="1550" spc="0">
                <a:solidFill>
                  <a:srgbClr val="4D485B"/>
                </a:solidFill>
                <a:latin typeface="Arial"/>
                <a:cs typeface="Arial"/>
              </a:rPr>
              <a:t>s</a:t>
            </a:r>
            <a:r>
              <a:rPr dirty="0" smtClean="0" sz="1550" spc="109">
                <a:solidFill>
                  <a:srgbClr val="4D485B"/>
                </a:solidFill>
                <a:latin typeface="Arial"/>
                <a:cs typeface="Arial"/>
              </a:rPr>
              <a:t> </a:t>
            </a:r>
            <a:r>
              <a:rPr dirty="0" smtClean="0" sz="1550" spc="0">
                <a:solidFill>
                  <a:srgbClr val="74534B"/>
                </a:solidFill>
                <a:latin typeface="Arial"/>
                <a:cs typeface="Arial"/>
              </a:rPr>
              <a:t>i</a:t>
            </a:r>
            <a:r>
              <a:rPr dirty="0" smtClean="0" sz="1550" spc="0">
                <a:solidFill>
                  <a:srgbClr val="4D485B"/>
                </a:solidFill>
                <a:latin typeface="Arial"/>
                <a:cs typeface="Arial"/>
              </a:rPr>
              <a:t>s</a:t>
            </a:r>
            <a:r>
              <a:rPr dirty="0" smtClean="0" sz="1550" spc="-34">
                <a:solidFill>
                  <a:srgbClr val="4D485B"/>
                </a:solidFill>
                <a:latin typeface="Arial"/>
                <a:cs typeface="Arial"/>
              </a:rPr>
              <a:t> </a:t>
            </a:r>
            <a:r>
              <a:rPr dirty="0" smtClean="0" sz="1550" spc="0">
                <a:solidFill>
                  <a:srgbClr val="4D485B"/>
                </a:solidFill>
                <a:latin typeface="Arial"/>
                <a:cs typeface="Arial"/>
              </a:rPr>
              <a:t>t</a:t>
            </a:r>
            <a:r>
              <a:rPr dirty="0" smtClean="0" sz="1550" spc="0">
                <a:solidFill>
                  <a:srgbClr val="4D485B"/>
                </a:solidFill>
                <a:latin typeface="Arial"/>
                <a:cs typeface="Arial"/>
              </a:rPr>
              <a:t>h</a:t>
            </a:r>
            <a:r>
              <a:rPr dirty="0" smtClean="0" sz="1550" spc="0">
                <a:solidFill>
                  <a:srgbClr val="4D485B"/>
                </a:solidFill>
                <a:latin typeface="Arial"/>
                <a:cs typeface="Arial"/>
              </a:rPr>
              <a:t>e</a:t>
            </a:r>
            <a:r>
              <a:rPr dirty="0" smtClean="0" sz="1550" spc="144">
                <a:solidFill>
                  <a:srgbClr val="4D485B"/>
                </a:solidFill>
                <a:latin typeface="Arial"/>
                <a:cs typeface="Arial"/>
              </a:rPr>
              <a:t> </a:t>
            </a:r>
            <a:r>
              <a:rPr dirty="0" smtClean="0" sz="1550" spc="0">
                <a:solidFill>
                  <a:srgbClr val="4D485B"/>
                </a:solidFill>
                <a:latin typeface="Arial"/>
                <a:cs typeface="Arial"/>
              </a:rPr>
              <a:t>n</a:t>
            </a:r>
            <a:r>
              <a:rPr dirty="0" smtClean="0" sz="1550" spc="0">
                <a:solidFill>
                  <a:srgbClr val="4D485B"/>
                </a:solidFill>
                <a:latin typeface="Arial"/>
                <a:cs typeface="Arial"/>
              </a:rPr>
              <a:t>u</a:t>
            </a:r>
            <a:r>
              <a:rPr dirty="0" smtClean="0" sz="1550" spc="0">
                <a:solidFill>
                  <a:srgbClr val="4D485B"/>
                </a:solidFill>
                <a:latin typeface="Arial"/>
                <a:cs typeface="Arial"/>
              </a:rPr>
              <a:t>m</a:t>
            </a:r>
            <a:r>
              <a:rPr dirty="0" smtClean="0" sz="1550" spc="0">
                <a:solidFill>
                  <a:srgbClr val="4D485B"/>
                </a:solidFill>
                <a:latin typeface="Arial"/>
                <a:cs typeface="Arial"/>
              </a:rPr>
              <a:t>b</a:t>
            </a:r>
            <a:r>
              <a:rPr dirty="0" smtClean="0" sz="1550" spc="0">
                <a:solidFill>
                  <a:srgbClr val="4D485B"/>
                </a:solidFill>
                <a:latin typeface="Arial"/>
                <a:cs typeface="Arial"/>
              </a:rPr>
              <a:t>e</a:t>
            </a:r>
            <a:r>
              <a:rPr dirty="0" smtClean="0" sz="1550" spc="0">
                <a:solidFill>
                  <a:srgbClr val="4D485B"/>
                </a:solidFill>
                <a:latin typeface="Arial"/>
                <a:cs typeface="Arial"/>
              </a:rPr>
              <a:t>r</a:t>
            </a:r>
            <a:r>
              <a:rPr dirty="0" smtClean="0" sz="1550" spc="34">
                <a:solidFill>
                  <a:srgbClr val="4D485B"/>
                </a:solidFill>
                <a:latin typeface="Arial"/>
                <a:cs typeface="Arial"/>
              </a:rPr>
              <a:t> </a:t>
            </a:r>
            <a:r>
              <a:rPr dirty="0" smtClean="0" sz="1550" spc="0">
                <a:solidFill>
                  <a:srgbClr val="4D485B"/>
                </a:solidFill>
                <a:latin typeface="Arial"/>
                <a:cs typeface="Arial"/>
              </a:rPr>
              <a:t>o</a:t>
            </a:r>
            <a:r>
              <a:rPr dirty="0" smtClean="0" sz="1550" spc="0">
                <a:solidFill>
                  <a:srgbClr val="4D485B"/>
                </a:solidFill>
                <a:latin typeface="Arial"/>
                <a:cs typeface="Arial"/>
              </a:rPr>
              <a:t>f</a:t>
            </a:r>
            <a:r>
              <a:rPr dirty="0" smtClean="0" sz="1550" spc="-109">
                <a:solidFill>
                  <a:srgbClr val="4D485B"/>
                </a:solidFill>
                <a:latin typeface="Arial"/>
                <a:cs typeface="Arial"/>
              </a:rPr>
              <a:t> </a:t>
            </a:r>
            <a:r>
              <a:rPr dirty="0" smtClean="0" sz="1550" spc="0">
                <a:solidFill>
                  <a:srgbClr val="4D485B"/>
                </a:solidFill>
                <a:latin typeface="Arial"/>
                <a:cs typeface="Arial"/>
              </a:rPr>
              <a:t>A</a:t>
            </a:r>
            <a:r>
              <a:rPr dirty="0" smtClean="0" sz="1550" spc="0">
                <a:solidFill>
                  <a:srgbClr val="4D485B"/>
                </a:solidFill>
                <a:latin typeface="Arial"/>
                <a:cs typeface="Arial"/>
              </a:rPr>
              <a:t>M</a:t>
            </a:r>
            <a:r>
              <a:rPr dirty="0" smtClean="0" sz="1550" spc="0">
                <a:solidFill>
                  <a:srgbClr val="33324B"/>
                </a:solidFill>
                <a:latin typeface="Arial"/>
                <a:cs typeface="Arial"/>
              </a:rPr>
              <a:t>P</a:t>
            </a:r>
            <a:r>
              <a:rPr dirty="0" smtClean="0" sz="1550" spc="0">
                <a:solidFill>
                  <a:srgbClr val="4D485B"/>
                </a:solidFill>
                <a:latin typeface="Arial"/>
                <a:cs typeface="Arial"/>
              </a:rPr>
              <a:t>s</a:t>
            </a:r>
            <a:r>
              <a:rPr dirty="0" smtClean="0" sz="1550" spc="41">
                <a:solidFill>
                  <a:srgbClr val="4D485B"/>
                </a:solidFill>
                <a:latin typeface="Arial"/>
                <a:cs typeface="Arial"/>
              </a:rPr>
              <a:t> </a:t>
            </a:r>
            <a:r>
              <a:rPr dirty="0" smtClean="0" sz="1550" spc="0">
                <a:solidFill>
                  <a:srgbClr val="33324B"/>
                </a:solidFill>
                <a:latin typeface="Arial"/>
                <a:cs typeface="Arial"/>
              </a:rPr>
              <a:t>i</a:t>
            </a:r>
            <a:r>
              <a:rPr dirty="0" smtClean="0" sz="1550" spc="0">
                <a:solidFill>
                  <a:srgbClr val="4D485B"/>
                </a:solidFill>
                <a:latin typeface="Arial"/>
                <a:cs typeface="Arial"/>
              </a:rPr>
              <a:t>n</a:t>
            </a:r>
            <a:r>
              <a:rPr dirty="0" smtClean="0" sz="1550" spc="109">
                <a:solidFill>
                  <a:srgbClr val="4D485B"/>
                </a:solidFill>
                <a:latin typeface="Arial"/>
                <a:cs typeface="Arial"/>
              </a:rPr>
              <a:t> </a:t>
            </a:r>
            <a:r>
              <a:rPr dirty="0" smtClean="0" sz="1550" spc="0">
                <a:solidFill>
                  <a:srgbClr val="4D485B"/>
                </a:solidFill>
                <a:latin typeface="Arial"/>
                <a:cs typeface="Arial"/>
              </a:rPr>
              <a:t>t</a:t>
            </a:r>
            <a:r>
              <a:rPr dirty="0" smtClean="0" sz="1550" spc="0">
                <a:solidFill>
                  <a:srgbClr val="4D485B"/>
                </a:solidFill>
                <a:latin typeface="Arial"/>
                <a:cs typeface="Arial"/>
              </a:rPr>
              <a:t>h</a:t>
            </a:r>
            <a:r>
              <a:rPr dirty="0" smtClean="0" sz="1550" spc="0">
                <a:solidFill>
                  <a:srgbClr val="4D485B"/>
                </a:solidFill>
                <a:latin typeface="Arial"/>
                <a:cs typeface="Arial"/>
              </a:rPr>
              <a:t>e</a:t>
            </a:r>
            <a:r>
              <a:rPr dirty="0" smtClean="0" sz="1550" spc="34">
                <a:solidFill>
                  <a:srgbClr val="4D485B"/>
                </a:solidFill>
                <a:latin typeface="Arial"/>
                <a:cs typeface="Arial"/>
              </a:rPr>
              <a:t> </a:t>
            </a:r>
            <a:r>
              <a:rPr dirty="0" smtClean="0" sz="1550" spc="0">
                <a:solidFill>
                  <a:srgbClr val="4D485B"/>
                </a:solidFill>
                <a:latin typeface="Arial"/>
                <a:cs typeface="Arial"/>
              </a:rPr>
              <a:t>s</a:t>
            </a:r>
            <a:r>
              <a:rPr dirty="0" smtClean="0" sz="1550" spc="0">
                <a:solidFill>
                  <a:srgbClr val="4D485B"/>
                </a:solidFill>
                <a:latin typeface="Arial"/>
                <a:cs typeface="Arial"/>
              </a:rPr>
              <a:t>y</a:t>
            </a:r>
            <a:r>
              <a:rPr dirty="0" smtClean="0" sz="1550" spc="0">
                <a:solidFill>
                  <a:srgbClr val="4D485B"/>
                </a:solidFill>
                <a:latin typeface="Arial"/>
                <a:cs typeface="Arial"/>
              </a:rPr>
              <a:t>s</a:t>
            </a:r>
            <a:r>
              <a:rPr dirty="0" smtClean="0" sz="1550" spc="0">
                <a:solidFill>
                  <a:srgbClr val="4D485B"/>
                </a:solidFill>
                <a:latin typeface="Arial"/>
                <a:cs typeface="Arial"/>
              </a:rPr>
              <a:t>t</a:t>
            </a:r>
            <a:r>
              <a:rPr dirty="0" smtClean="0" sz="1550" spc="0">
                <a:solidFill>
                  <a:srgbClr val="4D485B"/>
                </a:solidFill>
                <a:latin typeface="Arial"/>
                <a:cs typeface="Arial"/>
              </a:rPr>
              <a:t>e</a:t>
            </a:r>
            <a:r>
              <a:rPr dirty="0" smtClean="0" sz="1550" spc="0">
                <a:solidFill>
                  <a:srgbClr val="455474"/>
                </a:solidFill>
                <a:latin typeface="Arial"/>
                <a:cs typeface="Arial"/>
              </a:rPr>
              <a:t>m</a:t>
            </a:r>
            <a:r>
              <a:rPr dirty="0" smtClean="0" sz="1550" spc="0">
                <a:solidFill>
                  <a:srgbClr val="4D485B"/>
                </a:solidFill>
                <a:latin typeface="Arial"/>
                <a:cs typeface="Arial"/>
              </a:rPr>
              <a:t>,</a:t>
            </a:r>
            <a:r>
              <a:rPr dirty="0" smtClean="0" sz="1550" spc="139">
                <a:solidFill>
                  <a:srgbClr val="4D485B"/>
                </a:solidFill>
                <a:latin typeface="Arial"/>
                <a:cs typeface="Arial"/>
              </a:rPr>
              <a:t> </a:t>
            </a:r>
            <a:r>
              <a:rPr dirty="0" smtClean="0" sz="1550" spc="0">
                <a:solidFill>
                  <a:srgbClr val="4D485B"/>
                </a:solidFill>
                <a:latin typeface="Arial"/>
                <a:cs typeface="Arial"/>
              </a:rPr>
              <a:t>p</a:t>
            </a:r>
            <a:r>
              <a:rPr dirty="0" smtClean="0" sz="1550" spc="0">
                <a:solidFill>
                  <a:srgbClr val="33324B"/>
                </a:solidFill>
                <a:latin typeface="Arial"/>
                <a:cs typeface="Arial"/>
              </a:rPr>
              <a:t>l</a:t>
            </a:r>
            <a:r>
              <a:rPr dirty="0" smtClean="0" sz="1550" spc="0">
                <a:solidFill>
                  <a:srgbClr val="455474"/>
                </a:solidFill>
                <a:latin typeface="Arial"/>
                <a:cs typeface="Arial"/>
              </a:rPr>
              <a:t>u</a:t>
            </a:r>
            <a:r>
              <a:rPr dirty="0" smtClean="0" sz="1550" spc="0">
                <a:solidFill>
                  <a:srgbClr val="4D485B"/>
                </a:solidFill>
                <a:latin typeface="Arial"/>
                <a:cs typeface="Arial"/>
              </a:rPr>
              <a:t>s</a:t>
            </a:r>
            <a:r>
              <a:rPr dirty="0" smtClean="0" sz="1550" spc="4">
                <a:solidFill>
                  <a:srgbClr val="4D485B"/>
                </a:solidFill>
                <a:latin typeface="Arial"/>
                <a:cs typeface="Arial"/>
              </a:rPr>
              <a:t> </a:t>
            </a:r>
            <a:r>
              <a:rPr dirty="0" smtClean="0" sz="1550" spc="0">
                <a:solidFill>
                  <a:srgbClr val="4D485B"/>
                </a:solidFill>
                <a:latin typeface="Arial"/>
                <a:cs typeface="Arial"/>
              </a:rPr>
              <a:t>t</a:t>
            </a:r>
            <a:r>
              <a:rPr dirty="0" smtClean="0" sz="1550" spc="0">
                <a:solidFill>
                  <a:srgbClr val="4D485B"/>
                </a:solidFill>
                <a:latin typeface="Arial"/>
                <a:cs typeface="Arial"/>
              </a:rPr>
              <a:t>w</a:t>
            </a:r>
            <a:r>
              <a:rPr dirty="0" smtClean="0" sz="1550" spc="0">
                <a:solidFill>
                  <a:srgbClr val="4D485B"/>
                </a:solidFill>
                <a:latin typeface="Arial"/>
                <a:cs typeface="Arial"/>
              </a:rPr>
              <a:t>o</a:t>
            </a:r>
            <a:r>
              <a:rPr dirty="0" smtClean="0" sz="1550" spc="51">
                <a:solidFill>
                  <a:srgbClr val="4D485B"/>
                </a:solidFill>
                <a:latin typeface="Arial"/>
                <a:cs typeface="Arial"/>
              </a:rPr>
              <a:t> </a:t>
            </a:r>
            <a:r>
              <a:rPr dirty="0" smtClean="0" sz="1550" spc="0">
                <a:solidFill>
                  <a:srgbClr val="4D485B"/>
                </a:solidFill>
                <a:latin typeface="Arial"/>
                <a:cs typeface="Arial"/>
              </a:rPr>
              <a:t>m</a:t>
            </a:r>
            <a:r>
              <a:rPr dirty="0" smtClean="0" sz="1550" spc="0">
                <a:solidFill>
                  <a:srgbClr val="4D485B"/>
                </a:solidFill>
                <a:latin typeface="Arial"/>
                <a:cs typeface="Arial"/>
              </a:rPr>
              <a:t>o</a:t>
            </a:r>
            <a:r>
              <a:rPr dirty="0" smtClean="0" sz="1550" spc="0">
                <a:solidFill>
                  <a:srgbClr val="4D485B"/>
                </a:solidFill>
                <a:latin typeface="Arial"/>
                <a:cs typeface="Arial"/>
              </a:rPr>
              <a:t>r</a:t>
            </a:r>
            <a:r>
              <a:rPr dirty="0" smtClean="0" sz="1550" spc="0">
                <a:solidFill>
                  <a:srgbClr val="4D485B"/>
                </a:solidFill>
                <a:latin typeface="Arial"/>
                <a:cs typeface="Arial"/>
              </a:rPr>
              <a:t>e</a:t>
            </a:r>
            <a:r>
              <a:rPr dirty="0" smtClean="0" sz="1550" spc="0">
                <a:solidFill>
                  <a:srgbClr val="4D485B"/>
                </a:solidFill>
                <a:latin typeface="Arial"/>
                <a:cs typeface="Arial"/>
              </a:rPr>
              <a:t>.</a:t>
            </a:r>
            <a:r>
              <a:rPr dirty="0" smtClean="0" sz="1550" spc="0">
                <a:solidFill>
                  <a:srgbClr val="4D485B"/>
                </a:solidFill>
                <a:latin typeface="Arial"/>
                <a:cs typeface="Arial"/>
              </a:rPr>
              <a:t> </a:t>
            </a:r>
            <a:endParaRPr sz="1550">
              <a:latin typeface="Arial"/>
              <a:cs typeface="Arial"/>
            </a:endParaRPr>
          </a:p>
          <a:p>
            <a:pPr marL="12700">
              <a:lnSpc>
                <a:spcPts val="1897"/>
              </a:lnSpc>
              <a:spcBef>
                <a:spcPts val="331"/>
              </a:spcBef>
            </a:pPr>
            <a:r>
              <a:rPr dirty="0" smtClean="0" sz="1550" spc="0">
                <a:solidFill>
                  <a:srgbClr val="4D485B"/>
                </a:solidFill>
                <a:latin typeface="Arial"/>
                <a:cs typeface="Arial"/>
              </a:rPr>
              <a:t>(</a:t>
            </a:r>
            <a:r>
              <a:rPr dirty="0" smtClean="0" sz="1550" spc="0">
                <a:solidFill>
                  <a:srgbClr val="4D485B"/>
                </a:solidFill>
                <a:latin typeface="Arial"/>
                <a:cs typeface="Arial"/>
              </a:rPr>
              <a:t>O</a:t>
            </a:r>
            <a:r>
              <a:rPr dirty="0" smtClean="0" sz="1550" spc="0">
                <a:solidFill>
                  <a:srgbClr val="4D485B"/>
                </a:solidFill>
                <a:latin typeface="Arial"/>
                <a:cs typeface="Arial"/>
              </a:rPr>
              <a:t>n</a:t>
            </a:r>
            <a:r>
              <a:rPr dirty="0" smtClean="0" sz="1550" spc="0">
                <a:solidFill>
                  <a:srgbClr val="4D485B"/>
                </a:solidFill>
                <a:latin typeface="Arial"/>
                <a:cs typeface="Arial"/>
              </a:rPr>
              <a:t>e</a:t>
            </a:r>
            <a:r>
              <a:rPr dirty="0" smtClean="0" sz="1550" spc="-34">
                <a:solidFill>
                  <a:srgbClr val="4D485B"/>
                </a:solidFill>
                <a:latin typeface="Arial"/>
                <a:cs typeface="Arial"/>
              </a:rPr>
              <a:t> </a:t>
            </a:r>
            <a:r>
              <a:rPr dirty="0" smtClean="0" sz="1550" spc="0">
                <a:solidFill>
                  <a:srgbClr val="455474"/>
                </a:solidFill>
                <a:latin typeface="Arial"/>
                <a:cs typeface="Arial"/>
              </a:rPr>
              <a:t>f</a:t>
            </a:r>
            <a:r>
              <a:rPr dirty="0" smtClean="0" sz="1550" spc="0">
                <a:solidFill>
                  <a:srgbClr val="4D485B"/>
                </a:solidFill>
                <a:latin typeface="Arial"/>
                <a:cs typeface="Arial"/>
              </a:rPr>
              <a:t>o</a:t>
            </a:r>
            <a:r>
              <a:rPr dirty="0" smtClean="0" sz="1550" spc="0">
                <a:solidFill>
                  <a:srgbClr val="4D485B"/>
                </a:solidFill>
                <a:latin typeface="Arial"/>
                <a:cs typeface="Arial"/>
              </a:rPr>
              <a:t>r</a:t>
            </a:r>
            <a:r>
              <a:rPr dirty="0" smtClean="0" sz="1550" spc="0">
                <a:solidFill>
                  <a:srgbClr val="4D485B"/>
                </a:solidFill>
                <a:latin typeface="Arial"/>
                <a:cs typeface="Arial"/>
              </a:rPr>
              <a:t> </a:t>
            </a:r>
            <a:r>
              <a:rPr dirty="0" smtClean="0" sz="1550" spc="0">
                <a:solidFill>
                  <a:srgbClr val="4D485B"/>
                </a:solidFill>
                <a:latin typeface="Arial"/>
                <a:cs typeface="Arial"/>
              </a:rPr>
              <a:t>C</a:t>
            </a:r>
            <a:r>
              <a:rPr dirty="0" smtClean="0" sz="1550" spc="0">
                <a:solidFill>
                  <a:srgbClr val="4D485B"/>
                </a:solidFill>
                <a:latin typeface="Arial"/>
                <a:cs typeface="Arial"/>
              </a:rPr>
              <a:t>o</a:t>
            </a:r>
            <a:r>
              <a:rPr dirty="0" smtClean="0" sz="1550" spc="0">
                <a:solidFill>
                  <a:srgbClr val="4D485B"/>
                </a:solidFill>
                <a:latin typeface="Arial"/>
                <a:cs typeface="Arial"/>
              </a:rPr>
              <a:t>n</a:t>
            </a:r>
            <a:r>
              <a:rPr dirty="0" smtClean="0" sz="1550" spc="0">
                <a:solidFill>
                  <a:srgbClr val="4D485B"/>
                </a:solidFill>
                <a:latin typeface="Arial"/>
                <a:cs typeface="Arial"/>
              </a:rPr>
              <a:t>t</a:t>
            </a:r>
            <a:r>
              <a:rPr dirty="0" smtClean="0" sz="1550" spc="0">
                <a:solidFill>
                  <a:srgbClr val="4D485B"/>
                </a:solidFill>
                <a:latin typeface="Arial"/>
                <a:cs typeface="Arial"/>
              </a:rPr>
              <a:t>r</a:t>
            </a:r>
            <a:r>
              <a:rPr dirty="0" smtClean="0" sz="1550" spc="0">
                <a:solidFill>
                  <a:srgbClr val="4D485B"/>
                </a:solidFill>
                <a:latin typeface="Arial"/>
                <a:cs typeface="Arial"/>
              </a:rPr>
              <a:t>o</a:t>
            </a:r>
            <a:r>
              <a:rPr dirty="0" smtClean="0" sz="1550" spc="0">
                <a:solidFill>
                  <a:srgbClr val="33324B"/>
                </a:solidFill>
                <a:latin typeface="Arial"/>
                <a:cs typeface="Arial"/>
              </a:rPr>
              <a:t>l</a:t>
            </a:r>
            <a:r>
              <a:rPr dirty="0" smtClean="0" sz="1550" spc="109">
                <a:solidFill>
                  <a:srgbClr val="33324B"/>
                </a:solidFill>
                <a:latin typeface="Arial"/>
                <a:cs typeface="Arial"/>
              </a:rPr>
              <a:t> </a:t>
            </a:r>
            <a:r>
              <a:rPr dirty="0" smtClean="0" sz="1550" spc="0">
                <a:solidFill>
                  <a:srgbClr val="33324B"/>
                </a:solidFill>
                <a:latin typeface="Arial"/>
                <a:cs typeface="Arial"/>
              </a:rPr>
              <a:t>f</a:t>
            </a:r>
            <a:r>
              <a:rPr dirty="0" smtClean="0" sz="1550" spc="0">
                <a:solidFill>
                  <a:srgbClr val="4D485B"/>
                </a:solidFill>
                <a:latin typeface="Arial"/>
                <a:cs typeface="Arial"/>
              </a:rPr>
              <a:t>u</a:t>
            </a:r>
            <a:r>
              <a:rPr dirty="0" smtClean="0" sz="1550" spc="0">
                <a:solidFill>
                  <a:srgbClr val="4D485B"/>
                </a:solidFill>
                <a:latin typeface="Arial"/>
                <a:cs typeface="Arial"/>
              </a:rPr>
              <a:t>n</a:t>
            </a:r>
            <a:r>
              <a:rPr dirty="0" smtClean="0" sz="1550" spc="0">
                <a:solidFill>
                  <a:srgbClr val="4D485B"/>
                </a:solidFill>
                <a:latin typeface="Arial"/>
                <a:cs typeface="Arial"/>
              </a:rPr>
              <a:t>ct</a:t>
            </a:r>
            <a:r>
              <a:rPr dirty="0" smtClean="0" sz="1550" spc="0">
                <a:solidFill>
                  <a:srgbClr val="4D485B"/>
                </a:solidFill>
                <a:latin typeface="Arial"/>
                <a:cs typeface="Arial"/>
              </a:rPr>
              <a:t>i</a:t>
            </a:r>
            <a:r>
              <a:rPr dirty="0" smtClean="0" sz="1550" spc="0">
                <a:solidFill>
                  <a:srgbClr val="4D485B"/>
                </a:solidFill>
                <a:latin typeface="Arial"/>
                <a:cs typeface="Arial"/>
              </a:rPr>
              <a:t>o</a:t>
            </a:r>
            <a:r>
              <a:rPr dirty="0" smtClean="0" sz="1550" spc="0">
                <a:solidFill>
                  <a:srgbClr val="4D485B"/>
                </a:solidFill>
                <a:latin typeface="Arial"/>
                <a:cs typeface="Arial"/>
              </a:rPr>
              <a:t>n</a:t>
            </a:r>
            <a:r>
              <a:rPr dirty="0" smtClean="0" sz="1550" spc="0">
                <a:solidFill>
                  <a:srgbClr val="4D485B"/>
                </a:solidFill>
                <a:latin typeface="Arial"/>
                <a:cs typeface="Arial"/>
              </a:rPr>
              <a:t>s</a:t>
            </a:r>
            <a:r>
              <a:rPr dirty="0" smtClean="0" sz="1550" spc="154">
                <a:solidFill>
                  <a:srgbClr val="4D485B"/>
                </a:solidFill>
                <a:latin typeface="Arial"/>
                <a:cs typeface="Arial"/>
              </a:rPr>
              <a:t> </a:t>
            </a:r>
            <a:r>
              <a:rPr dirty="0" smtClean="0" sz="1550" spc="0">
                <a:solidFill>
                  <a:srgbClr val="4D485B"/>
                </a:solidFill>
                <a:latin typeface="Arial"/>
                <a:cs typeface="Arial"/>
              </a:rPr>
              <a:t>a</a:t>
            </a:r>
            <a:r>
              <a:rPr dirty="0" smtClean="0" sz="1550" spc="0">
                <a:solidFill>
                  <a:srgbClr val="4D485B"/>
                </a:solidFill>
                <a:latin typeface="Arial"/>
                <a:cs typeface="Arial"/>
              </a:rPr>
              <a:t>ri</a:t>
            </a:r>
            <a:r>
              <a:rPr dirty="0" smtClean="0" sz="1550" spc="0">
                <a:solidFill>
                  <a:srgbClr val="4D485B"/>
                </a:solidFill>
                <a:latin typeface="Arial"/>
                <a:cs typeface="Arial"/>
              </a:rPr>
              <a:t>d</a:t>
            </a:r>
            <a:r>
              <a:rPr dirty="0" smtClean="0" sz="1550" spc="144">
                <a:solidFill>
                  <a:srgbClr val="4D485B"/>
                </a:solidFill>
                <a:latin typeface="Arial"/>
                <a:cs typeface="Arial"/>
              </a:rPr>
              <a:t> </a:t>
            </a:r>
            <a:r>
              <a:rPr dirty="0" smtClean="0" sz="1550" spc="0">
                <a:solidFill>
                  <a:srgbClr val="4D485B"/>
                </a:solidFill>
                <a:latin typeface="Arial"/>
                <a:cs typeface="Arial"/>
              </a:rPr>
              <a:t>o</a:t>
            </a:r>
            <a:r>
              <a:rPr dirty="0" smtClean="0" sz="1550" spc="0">
                <a:solidFill>
                  <a:srgbClr val="33324B"/>
                </a:solidFill>
                <a:latin typeface="Arial"/>
                <a:cs typeface="Arial"/>
              </a:rPr>
              <a:t>t</a:t>
            </a:r>
            <a:r>
              <a:rPr dirty="0" smtClean="0" sz="1550" spc="0">
                <a:solidFill>
                  <a:srgbClr val="4D485B"/>
                </a:solidFill>
                <a:latin typeface="Arial"/>
                <a:cs typeface="Arial"/>
              </a:rPr>
              <a:t>h</a:t>
            </a:r>
            <a:r>
              <a:rPr dirty="0" smtClean="0" sz="1550" spc="0">
                <a:solidFill>
                  <a:srgbClr val="4D485B"/>
                </a:solidFill>
                <a:latin typeface="Arial"/>
                <a:cs typeface="Arial"/>
              </a:rPr>
              <a:t>e</a:t>
            </a:r>
            <a:r>
              <a:rPr dirty="0" smtClean="0" sz="1550" spc="0">
                <a:solidFill>
                  <a:srgbClr val="4D485B"/>
                </a:solidFill>
                <a:latin typeface="Arial"/>
                <a:cs typeface="Arial"/>
              </a:rPr>
              <a:t>r</a:t>
            </a:r>
            <a:r>
              <a:rPr dirty="0" smtClean="0" sz="1550" spc="0">
                <a:solidFill>
                  <a:srgbClr val="4D485B"/>
                </a:solidFill>
                <a:latin typeface="Arial"/>
                <a:cs typeface="Arial"/>
              </a:rPr>
              <a:t> </a:t>
            </a:r>
            <a:r>
              <a:rPr dirty="0" smtClean="0" sz="1550" spc="69">
                <a:solidFill>
                  <a:srgbClr val="4D485B"/>
                </a:solidFill>
                <a:latin typeface="Arial"/>
                <a:cs typeface="Arial"/>
              </a:rPr>
              <a:t> </a:t>
            </a:r>
            <a:r>
              <a:rPr dirty="0" smtClean="0" sz="1650" spc="0">
                <a:solidFill>
                  <a:srgbClr val="4D485B"/>
                </a:solidFill>
                <a:latin typeface="Arial"/>
                <a:cs typeface="Arial"/>
              </a:rPr>
              <a:t>i</a:t>
            </a:r>
            <a:r>
              <a:rPr dirty="0" smtClean="0" sz="1650" spc="0">
                <a:solidFill>
                  <a:srgbClr val="4D485B"/>
                </a:solidFill>
                <a:latin typeface="Arial"/>
                <a:cs typeface="Arial"/>
              </a:rPr>
              <a:t>s</a:t>
            </a:r>
            <a:r>
              <a:rPr dirty="0" smtClean="0" sz="1650" spc="44">
                <a:solidFill>
                  <a:srgbClr val="4D485B"/>
                </a:solidFill>
                <a:latin typeface="Arial"/>
                <a:cs typeface="Arial"/>
              </a:rPr>
              <a:t> </a:t>
            </a:r>
            <a:r>
              <a:rPr dirty="0" smtClean="0" sz="1550" spc="0">
                <a:solidFill>
                  <a:srgbClr val="4D485B"/>
                </a:solidFill>
                <a:latin typeface="Arial"/>
                <a:cs typeface="Arial"/>
              </a:rPr>
              <a:t>f</a:t>
            </a:r>
            <a:r>
              <a:rPr dirty="0" smtClean="0" sz="1550" spc="0">
                <a:solidFill>
                  <a:srgbClr val="4D485B"/>
                </a:solidFill>
                <a:latin typeface="Arial"/>
                <a:cs typeface="Arial"/>
              </a:rPr>
              <a:t>o</a:t>
            </a:r>
            <a:r>
              <a:rPr dirty="0" smtClean="0" sz="1550" spc="0">
                <a:solidFill>
                  <a:srgbClr val="33324B"/>
                </a:solidFill>
                <a:latin typeface="Arial"/>
                <a:cs typeface="Arial"/>
              </a:rPr>
              <a:t>r</a:t>
            </a:r>
            <a:r>
              <a:rPr dirty="0" smtClean="0" sz="1550" spc="185">
                <a:solidFill>
                  <a:srgbClr val="33324B"/>
                </a:solidFill>
                <a:latin typeface="Arial"/>
                <a:cs typeface="Arial"/>
              </a:rPr>
              <a:t> </a:t>
            </a:r>
            <a:r>
              <a:rPr dirty="0" smtClean="0" sz="1550" spc="0">
                <a:solidFill>
                  <a:srgbClr val="33324B"/>
                </a:solidFill>
                <a:latin typeface="Arial"/>
                <a:cs typeface="Arial"/>
              </a:rPr>
              <a:t>t</a:t>
            </a:r>
            <a:r>
              <a:rPr dirty="0" smtClean="0" sz="1550" spc="0">
                <a:solidFill>
                  <a:srgbClr val="4D485B"/>
                </a:solidFill>
                <a:latin typeface="Arial"/>
                <a:cs typeface="Arial"/>
              </a:rPr>
              <a:t>he</a:t>
            </a:r>
            <a:r>
              <a:rPr dirty="0" smtClean="0" sz="1550" spc="338">
                <a:solidFill>
                  <a:srgbClr val="4D485B"/>
                </a:solidFill>
                <a:latin typeface="Arial"/>
                <a:cs typeface="Arial"/>
              </a:rPr>
              <a:t> </a:t>
            </a:r>
            <a:r>
              <a:rPr dirty="0" smtClean="0" sz="1550" spc="0">
                <a:solidFill>
                  <a:srgbClr val="4D485B"/>
                </a:solidFill>
                <a:latin typeface="Arial"/>
                <a:cs typeface="Arial"/>
              </a:rPr>
              <a:t>b</a:t>
            </a:r>
            <a:r>
              <a:rPr dirty="0" smtClean="0" sz="1550" spc="0">
                <a:solidFill>
                  <a:srgbClr val="4D485B"/>
                </a:solidFill>
                <a:latin typeface="Arial"/>
                <a:cs typeface="Arial"/>
              </a:rPr>
              <a:t>a</a:t>
            </a:r>
            <a:r>
              <a:rPr dirty="0" smtClean="0" sz="1550" spc="0">
                <a:solidFill>
                  <a:srgbClr val="4D485B"/>
                </a:solidFill>
                <a:latin typeface="Arial"/>
                <a:cs typeface="Arial"/>
              </a:rPr>
              <a:t>c</a:t>
            </a:r>
            <a:r>
              <a:rPr dirty="0" smtClean="0" sz="1550" spc="0">
                <a:solidFill>
                  <a:srgbClr val="4D485B"/>
                </a:solidFill>
                <a:latin typeface="Arial"/>
                <a:cs typeface="Arial"/>
              </a:rPr>
              <a:t>k</a:t>
            </a:r>
            <a:r>
              <a:rPr dirty="0" smtClean="0" sz="1550" spc="0">
                <a:solidFill>
                  <a:srgbClr val="4D485B"/>
                </a:solidFill>
                <a:latin typeface="Arial"/>
                <a:cs typeface="Arial"/>
              </a:rPr>
              <a:t>u</a:t>
            </a:r>
            <a:r>
              <a:rPr dirty="0" smtClean="0" sz="1550" spc="0">
                <a:solidFill>
                  <a:srgbClr val="455474"/>
                </a:solidFill>
                <a:latin typeface="Arial"/>
                <a:cs typeface="Arial"/>
              </a:rPr>
              <a:t>p</a:t>
            </a:r>
            <a:r>
              <a:rPr dirty="0" smtClean="0" sz="1550" spc="133">
                <a:solidFill>
                  <a:srgbClr val="455474"/>
                </a:solidFill>
                <a:latin typeface="Arial"/>
                <a:cs typeface="Arial"/>
              </a:rPr>
              <a:t> </a:t>
            </a:r>
            <a:r>
              <a:rPr dirty="0" smtClean="0" sz="1550" spc="0">
                <a:solidFill>
                  <a:srgbClr val="4D485B"/>
                </a:solidFill>
                <a:latin typeface="Arial"/>
                <a:cs typeface="Arial"/>
              </a:rPr>
              <a:t>p</a:t>
            </a:r>
            <a:r>
              <a:rPr dirty="0" smtClean="0" sz="1550" spc="0">
                <a:solidFill>
                  <a:srgbClr val="4D485B"/>
                </a:solidFill>
                <a:latin typeface="Arial"/>
                <a:cs typeface="Arial"/>
              </a:rPr>
              <a:t>u</a:t>
            </a:r>
            <a:r>
              <a:rPr dirty="0" smtClean="0" sz="1550" spc="0">
                <a:solidFill>
                  <a:srgbClr val="455474"/>
                </a:solidFill>
                <a:latin typeface="Arial"/>
                <a:cs typeface="Arial"/>
              </a:rPr>
              <a:t>r</a:t>
            </a:r>
            <a:r>
              <a:rPr dirty="0" smtClean="0" sz="1550" spc="0">
                <a:solidFill>
                  <a:srgbClr val="4D485B"/>
                </a:solidFill>
                <a:latin typeface="Arial"/>
                <a:cs typeface="Arial"/>
              </a:rPr>
              <a:t>p</a:t>
            </a:r>
            <a:r>
              <a:rPr dirty="0" smtClean="0" sz="1550" spc="0">
                <a:solidFill>
                  <a:srgbClr val="4D485B"/>
                </a:solidFill>
                <a:latin typeface="Arial"/>
                <a:cs typeface="Arial"/>
              </a:rPr>
              <a:t>o</a:t>
            </a:r>
            <a:r>
              <a:rPr dirty="0" smtClean="0" sz="1550" spc="0">
                <a:solidFill>
                  <a:srgbClr val="4D485B"/>
                </a:solidFill>
                <a:latin typeface="Arial"/>
                <a:cs typeface="Arial"/>
              </a:rPr>
              <a:t>s</a:t>
            </a:r>
            <a:r>
              <a:rPr dirty="0" smtClean="0" sz="1550" spc="0">
                <a:solidFill>
                  <a:srgbClr val="4D485B"/>
                </a:solidFill>
                <a:latin typeface="Arial"/>
                <a:cs typeface="Arial"/>
              </a:rPr>
              <a:t>e</a:t>
            </a:r>
            <a:r>
              <a:rPr dirty="0" smtClean="0" sz="1550" spc="0">
                <a:solidFill>
                  <a:srgbClr val="4D485B"/>
                </a:solidFill>
                <a:latin typeface="Arial"/>
                <a:cs typeface="Arial"/>
              </a:rPr>
              <a:t>)</a:t>
            </a:r>
            <a:r>
              <a:rPr dirty="0" smtClean="0" sz="1550" spc="0">
                <a:solidFill>
                  <a:srgbClr val="2F4165"/>
                </a:solidFill>
                <a:latin typeface="Arial"/>
                <a:cs typeface="Arial"/>
              </a:rPr>
              <a:t>.</a:t>
            </a:r>
            <a:r>
              <a:rPr dirty="0" smtClean="0" sz="1550" spc="0">
                <a:solidFill>
                  <a:srgbClr val="2F4165"/>
                </a:solidFill>
                <a:latin typeface="Arial"/>
                <a:cs typeface="Arial"/>
              </a:rPr>
              <a:t> </a:t>
            </a:r>
            <a:endParaRPr sz="1550">
              <a:latin typeface="Arial"/>
              <a:cs typeface="Arial"/>
            </a:endParaRPr>
          </a:p>
          <a:p>
            <a:pPr marL="12700">
              <a:lnSpc>
                <a:spcPts val="1782"/>
              </a:lnSpc>
              <a:spcBef>
                <a:spcPts val="352"/>
              </a:spcBef>
            </a:pPr>
            <a:r>
              <a:rPr dirty="0" smtClean="0" sz="1550" spc="0">
                <a:solidFill>
                  <a:srgbClr val="4D485B"/>
                </a:solidFill>
                <a:latin typeface="Arial"/>
                <a:cs typeface="Arial"/>
              </a:rPr>
              <a:t>Y</a:t>
            </a:r>
            <a:r>
              <a:rPr dirty="0" smtClean="0" sz="1550" spc="0">
                <a:solidFill>
                  <a:srgbClr val="4D485B"/>
                </a:solidFill>
                <a:latin typeface="Arial"/>
                <a:cs typeface="Arial"/>
              </a:rPr>
              <a:t>o</a:t>
            </a:r>
            <a:r>
              <a:rPr dirty="0" smtClean="0" sz="1550" spc="0">
                <a:solidFill>
                  <a:srgbClr val="4D485B"/>
                </a:solidFill>
                <a:latin typeface="Arial"/>
                <a:cs typeface="Arial"/>
              </a:rPr>
              <a:t>u</a:t>
            </a:r>
            <a:r>
              <a:rPr dirty="0" smtClean="0" sz="1550" spc="108">
                <a:solidFill>
                  <a:srgbClr val="4D485B"/>
                </a:solidFill>
                <a:latin typeface="Arial"/>
                <a:cs typeface="Arial"/>
              </a:rPr>
              <a:t> </a:t>
            </a:r>
            <a:r>
              <a:rPr dirty="0" smtClean="0" sz="1550" spc="0">
                <a:solidFill>
                  <a:srgbClr val="4D485B"/>
                </a:solidFill>
                <a:latin typeface="Arial"/>
                <a:cs typeface="Arial"/>
              </a:rPr>
              <a:t>c</a:t>
            </a:r>
            <a:r>
              <a:rPr dirty="0" smtClean="0" sz="1550" spc="0">
                <a:solidFill>
                  <a:srgbClr val="4D485B"/>
                </a:solidFill>
                <a:latin typeface="Arial"/>
                <a:cs typeface="Arial"/>
              </a:rPr>
              <a:t>a</a:t>
            </a:r>
            <a:r>
              <a:rPr dirty="0" smtClean="0" sz="1550" spc="0">
                <a:solidFill>
                  <a:srgbClr val="4D485B"/>
                </a:solidFill>
                <a:latin typeface="Arial"/>
                <a:cs typeface="Arial"/>
              </a:rPr>
              <a:t>n</a:t>
            </a:r>
            <a:r>
              <a:rPr dirty="0" smtClean="0" sz="1550" spc="144">
                <a:solidFill>
                  <a:srgbClr val="4D485B"/>
                </a:solidFill>
                <a:latin typeface="Arial"/>
                <a:cs typeface="Arial"/>
              </a:rPr>
              <a:t> </a:t>
            </a:r>
            <a:r>
              <a:rPr dirty="0" smtClean="0" sz="1550" spc="0">
                <a:solidFill>
                  <a:srgbClr val="4D485B"/>
                </a:solidFill>
                <a:latin typeface="Arial"/>
                <a:cs typeface="Arial"/>
              </a:rPr>
              <a:t>a</a:t>
            </a:r>
            <a:r>
              <a:rPr dirty="0" smtClean="0" sz="1550" spc="0">
                <a:solidFill>
                  <a:srgbClr val="4D485B"/>
                </a:solidFill>
                <a:latin typeface="Arial"/>
                <a:cs typeface="Arial"/>
              </a:rPr>
              <a:t>l</a:t>
            </a:r>
            <a:r>
              <a:rPr dirty="0" smtClean="0" sz="1550" spc="0">
                <a:solidFill>
                  <a:srgbClr val="4D485B"/>
                </a:solidFill>
                <a:latin typeface="Arial"/>
                <a:cs typeface="Arial"/>
              </a:rPr>
              <a:t>s</a:t>
            </a:r>
            <a:r>
              <a:rPr dirty="0" smtClean="0" sz="1550" spc="0">
                <a:solidFill>
                  <a:srgbClr val="4D485B"/>
                </a:solidFill>
                <a:latin typeface="Arial"/>
                <a:cs typeface="Arial"/>
              </a:rPr>
              <a:t>o</a:t>
            </a:r>
            <a:r>
              <a:rPr dirty="0" smtClean="0" sz="1550" spc="123">
                <a:solidFill>
                  <a:srgbClr val="4D485B"/>
                </a:solidFill>
                <a:latin typeface="Arial"/>
                <a:cs typeface="Arial"/>
              </a:rPr>
              <a:t> </a:t>
            </a:r>
            <a:r>
              <a:rPr dirty="0" smtClean="0" sz="1550" spc="0">
                <a:solidFill>
                  <a:srgbClr val="4D485B"/>
                </a:solidFill>
                <a:latin typeface="Arial"/>
                <a:cs typeface="Arial"/>
              </a:rPr>
              <a:t>us</a:t>
            </a:r>
            <a:r>
              <a:rPr dirty="0" smtClean="0" sz="1550" spc="0">
                <a:solidFill>
                  <a:srgbClr val="4D485B"/>
                </a:solidFill>
                <a:latin typeface="Arial"/>
                <a:cs typeface="Arial"/>
              </a:rPr>
              <a:t>e</a:t>
            </a:r>
            <a:r>
              <a:rPr dirty="0" smtClean="0" sz="1550" spc="-41">
                <a:solidFill>
                  <a:srgbClr val="4D485B"/>
                </a:solidFill>
                <a:latin typeface="Arial"/>
                <a:cs typeface="Arial"/>
              </a:rPr>
              <a:t> </a:t>
            </a:r>
            <a:r>
              <a:rPr dirty="0" smtClean="0" sz="1550" spc="0">
                <a:solidFill>
                  <a:srgbClr val="4D485B"/>
                </a:solidFill>
                <a:latin typeface="Arial"/>
                <a:cs typeface="Arial"/>
              </a:rPr>
              <a:t>M</a:t>
            </a:r>
            <a:r>
              <a:rPr dirty="0" smtClean="0" sz="1550" spc="0">
                <a:solidFill>
                  <a:srgbClr val="4D485B"/>
                </a:solidFill>
                <a:latin typeface="Arial"/>
                <a:cs typeface="Arial"/>
              </a:rPr>
              <a:t>A</a:t>
            </a:r>
            <a:r>
              <a:rPr dirty="0" smtClean="0" sz="1550" spc="0">
                <a:solidFill>
                  <a:srgbClr val="4D485B"/>
                </a:solidFill>
                <a:latin typeface="Arial"/>
                <a:cs typeface="Arial"/>
              </a:rPr>
              <a:t>X</a:t>
            </a:r>
            <a:r>
              <a:rPr dirty="0" smtClean="0" sz="1550" spc="32">
                <a:solidFill>
                  <a:srgbClr val="4D485B"/>
                </a:solidFill>
                <a:latin typeface="Arial"/>
                <a:cs typeface="Arial"/>
              </a:rPr>
              <a:t> </a:t>
            </a:r>
            <a:r>
              <a:rPr dirty="0" smtClean="0" sz="1550" spc="0">
                <a:solidFill>
                  <a:srgbClr val="33324B"/>
                </a:solidFill>
                <a:latin typeface="Arial"/>
                <a:cs typeface="Arial"/>
              </a:rPr>
              <a:t>o</a:t>
            </a:r>
            <a:r>
              <a:rPr dirty="0" smtClean="0" sz="1550" spc="0">
                <a:solidFill>
                  <a:srgbClr val="4D485B"/>
                </a:solidFill>
                <a:latin typeface="Arial"/>
                <a:cs typeface="Arial"/>
              </a:rPr>
              <a:t>r</a:t>
            </a:r>
            <a:r>
              <a:rPr dirty="0" smtClean="0" sz="1550" spc="183">
                <a:solidFill>
                  <a:srgbClr val="4D485B"/>
                </a:solidFill>
                <a:latin typeface="Arial"/>
                <a:cs typeface="Arial"/>
              </a:rPr>
              <a:t> </a:t>
            </a:r>
            <a:r>
              <a:rPr dirty="0" smtClean="0" sz="1550" spc="0">
                <a:solidFill>
                  <a:srgbClr val="4D485B"/>
                </a:solidFill>
                <a:latin typeface="Arial"/>
                <a:cs typeface="Arial"/>
              </a:rPr>
              <a:t>M</a:t>
            </a:r>
            <a:r>
              <a:rPr dirty="0" smtClean="0" sz="1550" spc="0">
                <a:solidFill>
                  <a:srgbClr val="455474"/>
                </a:solidFill>
                <a:latin typeface="Arial"/>
                <a:cs typeface="Arial"/>
              </a:rPr>
              <a:t>I</a:t>
            </a:r>
            <a:r>
              <a:rPr dirty="0" smtClean="0" sz="1550" spc="0">
                <a:solidFill>
                  <a:srgbClr val="4D485B"/>
                </a:solidFill>
                <a:latin typeface="Arial"/>
                <a:cs typeface="Arial"/>
              </a:rPr>
              <a:t>N</a:t>
            </a:r>
            <a:r>
              <a:rPr dirty="0" smtClean="0" sz="1550" spc="0">
                <a:solidFill>
                  <a:srgbClr val="4D485B"/>
                </a:solidFill>
                <a:latin typeface="Arial"/>
                <a:cs typeface="Arial"/>
              </a:rPr>
              <a:t>,</a:t>
            </a:r>
            <a:r>
              <a:rPr dirty="0" smtClean="0" sz="1550" spc="229">
                <a:solidFill>
                  <a:srgbClr val="4D485B"/>
                </a:solidFill>
                <a:latin typeface="Arial"/>
                <a:cs typeface="Arial"/>
              </a:rPr>
              <a:t> </a:t>
            </a:r>
            <a:r>
              <a:rPr dirty="0" smtClean="0" sz="1550" spc="0">
                <a:solidFill>
                  <a:srgbClr val="4D485B"/>
                </a:solidFill>
                <a:latin typeface="Arial"/>
                <a:cs typeface="Arial"/>
              </a:rPr>
              <a:t>w</a:t>
            </a:r>
            <a:r>
              <a:rPr dirty="0" smtClean="0" sz="1550" spc="0">
                <a:solidFill>
                  <a:srgbClr val="33324B"/>
                </a:solidFill>
                <a:latin typeface="Arial"/>
                <a:cs typeface="Arial"/>
              </a:rPr>
              <a:t>h</a:t>
            </a:r>
            <a:r>
              <a:rPr dirty="0" smtClean="0" sz="1550" spc="0">
                <a:solidFill>
                  <a:srgbClr val="4D485B"/>
                </a:solidFill>
                <a:latin typeface="Arial"/>
                <a:cs typeface="Arial"/>
              </a:rPr>
              <a:t>i</a:t>
            </a:r>
            <a:r>
              <a:rPr dirty="0" smtClean="0" sz="1550" spc="0">
                <a:solidFill>
                  <a:srgbClr val="4D485B"/>
                </a:solidFill>
                <a:latin typeface="Arial"/>
                <a:cs typeface="Arial"/>
              </a:rPr>
              <a:t>c</a:t>
            </a:r>
            <a:r>
              <a:rPr dirty="0" smtClean="0" sz="1550" spc="0">
                <a:solidFill>
                  <a:srgbClr val="4D485B"/>
                </a:solidFill>
                <a:latin typeface="Arial"/>
                <a:cs typeface="Arial"/>
              </a:rPr>
              <a:t>h</a:t>
            </a:r>
            <a:r>
              <a:rPr dirty="0" smtClean="0" sz="1550" spc="353">
                <a:solidFill>
                  <a:srgbClr val="4D485B"/>
                </a:solidFill>
                <a:latin typeface="Arial"/>
                <a:cs typeface="Arial"/>
              </a:rPr>
              <a:t> </a:t>
            </a:r>
            <a:r>
              <a:rPr dirty="0" smtClean="0" sz="1550" spc="0">
                <a:solidFill>
                  <a:srgbClr val="4D485B"/>
                </a:solidFill>
                <a:latin typeface="Arial"/>
                <a:cs typeface="Arial"/>
              </a:rPr>
              <a:t>a</a:t>
            </a:r>
            <a:r>
              <a:rPr dirty="0" smtClean="0" sz="1550" spc="0">
                <a:solidFill>
                  <a:srgbClr val="455474"/>
                </a:solidFill>
                <a:latin typeface="Arial"/>
                <a:cs typeface="Arial"/>
              </a:rPr>
              <a:t>u</a:t>
            </a:r>
            <a:r>
              <a:rPr dirty="0" smtClean="0" sz="1550" spc="0">
                <a:solidFill>
                  <a:srgbClr val="4D485B"/>
                </a:solidFill>
                <a:latin typeface="Arial"/>
                <a:cs typeface="Arial"/>
              </a:rPr>
              <a:t>t</a:t>
            </a:r>
            <a:r>
              <a:rPr dirty="0" smtClean="0" sz="1550" spc="0">
                <a:solidFill>
                  <a:srgbClr val="4D485B"/>
                </a:solidFill>
                <a:latin typeface="Arial"/>
                <a:cs typeface="Arial"/>
              </a:rPr>
              <a:t>o</a:t>
            </a:r>
            <a:r>
              <a:rPr dirty="0" smtClean="0" sz="1550" spc="0">
                <a:solidFill>
                  <a:srgbClr val="4D485B"/>
                </a:solidFill>
                <a:latin typeface="Arial"/>
                <a:cs typeface="Arial"/>
              </a:rPr>
              <a:t>m</a:t>
            </a:r>
            <a:r>
              <a:rPr dirty="0" smtClean="0" sz="1550" spc="0">
                <a:solidFill>
                  <a:srgbClr val="4D485B"/>
                </a:solidFill>
                <a:latin typeface="Arial"/>
                <a:cs typeface="Arial"/>
              </a:rPr>
              <a:t>a</a:t>
            </a:r>
            <a:r>
              <a:rPr dirty="0" smtClean="0" sz="1550" spc="0">
                <a:solidFill>
                  <a:srgbClr val="33324B"/>
                </a:solidFill>
                <a:latin typeface="Arial"/>
                <a:cs typeface="Arial"/>
              </a:rPr>
              <a:t>t</a:t>
            </a:r>
            <a:r>
              <a:rPr dirty="0" smtClean="0" sz="1550" spc="0">
                <a:solidFill>
                  <a:srgbClr val="4D485B"/>
                </a:solidFill>
                <a:latin typeface="Arial"/>
                <a:cs typeface="Arial"/>
              </a:rPr>
              <a:t>i</a:t>
            </a:r>
            <a:r>
              <a:rPr dirty="0" smtClean="0" sz="1550" spc="0">
                <a:solidFill>
                  <a:srgbClr val="4D485B"/>
                </a:solidFill>
                <a:latin typeface="Arial"/>
                <a:cs typeface="Arial"/>
              </a:rPr>
              <a:t>c</a:t>
            </a:r>
            <a:r>
              <a:rPr dirty="0" smtClean="0" sz="1550" spc="0">
                <a:solidFill>
                  <a:srgbClr val="4D485B"/>
                </a:solidFill>
                <a:latin typeface="Arial"/>
                <a:cs typeface="Arial"/>
              </a:rPr>
              <a:t>a</a:t>
            </a:r>
            <a:r>
              <a:rPr dirty="0" smtClean="0" sz="1550" spc="0">
                <a:solidFill>
                  <a:srgbClr val="4D485B"/>
                </a:solidFill>
                <a:latin typeface="Arial"/>
                <a:cs typeface="Arial"/>
              </a:rPr>
              <a:t>l</a:t>
            </a:r>
            <a:r>
              <a:rPr dirty="0" smtClean="0" sz="1550" spc="0">
                <a:solidFill>
                  <a:srgbClr val="455474"/>
                </a:solidFill>
                <a:latin typeface="Arial"/>
                <a:cs typeface="Arial"/>
              </a:rPr>
              <a:t>l</a:t>
            </a:r>
            <a:r>
              <a:rPr dirty="0" smtClean="0" sz="1550" spc="0">
                <a:solidFill>
                  <a:srgbClr val="4D485B"/>
                </a:solidFill>
                <a:latin typeface="Arial"/>
                <a:cs typeface="Arial"/>
              </a:rPr>
              <a:t>y</a:t>
            </a:r>
            <a:r>
              <a:rPr dirty="0" smtClean="0" sz="1550" spc="109">
                <a:solidFill>
                  <a:srgbClr val="4D485B"/>
                </a:solidFill>
                <a:latin typeface="Arial"/>
                <a:cs typeface="Arial"/>
              </a:rPr>
              <a:t> </a:t>
            </a:r>
            <a:r>
              <a:rPr dirty="0" smtClean="0" sz="1550" spc="0">
                <a:solidFill>
                  <a:srgbClr val="4D485B"/>
                </a:solidFill>
                <a:latin typeface="Arial"/>
                <a:cs typeface="Arial"/>
              </a:rPr>
              <a:t>u</a:t>
            </a:r>
            <a:r>
              <a:rPr dirty="0" smtClean="0" sz="1550" spc="0">
                <a:solidFill>
                  <a:srgbClr val="4D485B"/>
                </a:solidFill>
                <a:latin typeface="Arial"/>
                <a:cs typeface="Arial"/>
              </a:rPr>
              <a:t>s</a:t>
            </a:r>
            <a:r>
              <a:rPr dirty="0" smtClean="0" sz="1550" spc="0">
                <a:solidFill>
                  <a:srgbClr val="4D485B"/>
                </a:solidFill>
                <a:latin typeface="Arial"/>
                <a:cs typeface="Arial"/>
              </a:rPr>
              <a:t>e</a:t>
            </a:r>
            <a:r>
              <a:rPr dirty="0" smtClean="0" sz="1550" spc="-105">
                <a:solidFill>
                  <a:srgbClr val="4D485B"/>
                </a:solidFill>
                <a:latin typeface="Arial"/>
                <a:cs typeface="Arial"/>
              </a:rPr>
              <a:t> </a:t>
            </a:r>
            <a:r>
              <a:rPr dirty="0" smtClean="0" sz="1550" spc="0">
                <a:solidFill>
                  <a:srgbClr val="455474"/>
                </a:solidFill>
                <a:latin typeface="Arial"/>
                <a:cs typeface="Arial"/>
              </a:rPr>
              <a:t>t</a:t>
            </a:r>
            <a:r>
              <a:rPr dirty="0" smtClean="0" sz="1550" spc="0">
                <a:solidFill>
                  <a:srgbClr val="4D485B"/>
                </a:solidFill>
                <a:latin typeface="Arial"/>
                <a:cs typeface="Arial"/>
              </a:rPr>
              <a:t>h</a:t>
            </a:r>
            <a:r>
              <a:rPr dirty="0" smtClean="0" sz="1550" spc="0">
                <a:solidFill>
                  <a:srgbClr val="4D485B"/>
                </a:solidFill>
                <a:latin typeface="Arial"/>
                <a:cs typeface="Arial"/>
              </a:rPr>
              <a:t>e</a:t>
            </a:r>
            <a:r>
              <a:rPr dirty="0" smtClean="0" sz="1550" spc="0">
                <a:solidFill>
                  <a:srgbClr val="4D485B"/>
                </a:solidFill>
                <a:latin typeface="Arial"/>
                <a:cs typeface="Arial"/>
              </a:rPr>
              <a:t> </a:t>
            </a:r>
            <a:endParaRPr sz="1550">
              <a:latin typeface="Arial"/>
              <a:cs typeface="Arial"/>
            </a:endParaRPr>
          </a:p>
          <a:p>
            <a:pPr marL="12700">
              <a:lnSpc>
                <a:spcPts val="1782"/>
              </a:lnSpc>
              <a:spcBef>
                <a:spcPts val="331"/>
              </a:spcBef>
            </a:pPr>
            <a:r>
              <a:rPr dirty="0" smtClean="0" sz="1550" spc="0">
                <a:solidFill>
                  <a:srgbClr val="4D485B"/>
                </a:solidFill>
                <a:latin typeface="Arial"/>
                <a:cs typeface="Arial"/>
              </a:rPr>
              <a:t>m</a:t>
            </a:r>
            <a:r>
              <a:rPr dirty="0" smtClean="0" sz="1550" spc="0">
                <a:solidFill>
                  <a:srgbClr val="4D485B"/>
                </a:solidFill>
                <a:latin typeface="Arial"/>
                <a:cs typeface="Arial"/>
              </a:rPr>
              <a:t>a</a:t>
            </a:r>
            <a:r>
              <a:rPr dirty="0" smtClean="0" sz="1550" spc="0">
                <a:solidFill>
                  <a:srgbClr val="4D485B"/>
                </a:solidFill>
                <a:latin typeface="Arial"/>
                <a:cs typeface="Arial"/>
              </a:rPr>
              <a:t>x</a:t>
            </a:r>
            <a:r>
              <a:rPr dirty="0" smtClean="0" sz="1550" spc="0">
                <a:solidFill>
                  <a:srgbClr val="74534B"/>
                </a:solidFill>
                <a:latin typeface="Arial"/>
                <a:cs typeface="Arial"/>
              </a:rPr>
              <a:t>i</a:t>
            </a:r>
            <a:r>
              <a:rPr dirty="0" smtClean="0" sz="1550" spc="0">
                <a:solidFill>
                  <a:srgbClr val="4D485B"/>
                </a:solidFill>
                <a:latin typeface="Arial"/>
                <a:cs typeface="Arial"/>
              </a:rPr>
              <a:t>m</a:t>
            </a:r>
            <a:r>
              <a:rPr dirty="0" smtClean="0" sz="1550" spc="0">
                <a:solidFill>
                  <a:srgbClr val="4D485B"/>
                </a:solidFill>
                <a:latin typeface="Arial"/>
                <a:cs typeface="Arial"/>
              </a:rPr>
              <a:t>u</a:t>
            </a:r>
            <a:r>
              <a:rPr dirty="0" smtClean="0" sz="1550" spc="0">
                <a:solidFill>
                  <a:srgbClr val="455474"/>
                </a:solidFill>
                <a:latin typeface="Arial"/>
                <a:cs typeface="Arial"/>
              </a:rPr>
              <a:t>m</a:t>
            </a:r>
            <a:r>
              <a:rPr dirty="0" smtClean="0" sz="1550" spc="406">
                <a:solidFill>
                  <a:srgbClr val="455474"/>
                </a:solidFill>
                <a:latin typeface="Arial"/>
                <a:cs typeface="Arial"/>
              </a:rPr>
              <a:t> </a:t>
            </a:r>
            <a:r>
              <a:rPr dirty="0" smtClean="0" sz="1550" spc="0">
                <a:solidFill>
                  <a:srgbClr val="4D485B"/>
                </a:solidFill>
                <a:latin typeface="Arial"/>
                <a:cs typeface="Arial"/>
              </a:rPr>
              <a:t>o</a:t>
            </a:r>
            <a:r>
              <a:rPr dirty="0" smtClean="0" sz="1550" spc="0">
                <a:solidFill>
                  <a:srgbClr val="33324B"/>
                </a:solidFill>
                <a:latin typeface="Arial"/>
                <a:cs typeface="Arial"/>
              </a:rPr>
              <a:t>r</a:t>
            </a:r>
            <a:r>
              <a:rPr dirty="0" smtClean="0" sz="1550" spc="183">
                <a:solidFill>
                  <a:srgbClr val="33324B"/>
                </a:solidFill>
                <a:latin typeface="Arial"/>
                <a:cs typeface="Arial"/>
              </a:rPr>
              <a:t> </a:t>
            </a:r>
            <a:r>
              <a:rPr dirty="0" smtClean="0" sz="1550" spc="0">
                <a:solidFill>
                  <a:srgbClr val="4D485B"/>
                </a:solidFill>
                <a:latin typeface="Arial"/>
                <a:cs typeface="Arial"/>
              </a:rPr>
              <a:t>m</a:t>
            </a:r>
            <a:r>
              <a:rPr dirty="0" smtClean="0" sz="1550" spc="0">
                <a:solidFill>
                  <a:srgbClr val="33324B"/>
                </a:solidFill>
                <a:latin typeface="Arial"/>
                <a:cs typeface="Arial"/>
              </a:rPr>
              <a:t>i</a:t>
            </a:r>
            <a:r>
              <a:rPr dirty="0" smtClean="0" sz="1550" spc="0">
                <a:solidFill>
                  <a:srgbClr val="4D485B"/>
                </a:solidFill>
                <a:latin typeface="Arial"/>
                <a:cs typeface="Arial"/>
              </a:rPr>
              <a:t>n</a:t>
            </a:r>
            <a:r>
              <a:rPr dirty="0" smtClean="0" sz="1550" spc="0">
                <a:solidFill>
                  <a:srgbClr val="416591"/>
                </a:solidFill>
                <a:latin typeface="Arial"/>
                <a:cs typeface="Arial"/>
              </a:rPr>
              <a:t>i</a:t>
            </a:r>
            <a:r>
              <a:rPr dirty="0" smtClean="0" sz="1550" spc="0">
                <a:solidFill>
                  <a:srgbClr val="4D485B"/>
                </a:solidFill>
                <a:latin typeface="Arial"/>
                <a:cs typeface="Arial"/>
              </a:rPr>
              <a:t>m</a:t>
            </a:r>
            <a:r>
              <a:rPr dirty="0" smtClean="0" sz="1550" spc="0">
                <a:solidFill>
                  <a:srgbClr val="4D485B"/>
                </a:solidFill>
                <a:latin typeface="Arial"/>
                <a:cs typeface="Arial"/>
              </a:rPr>
              <a:t>u</a:t>
            </a:r>
            <a:r>
              <a:rPr dirty="0" smtClean="0" sz="1550" spc="0">
                <a:solidFill>
                  <a:srgbClr val="455474"/>
                </a:solidFill>
                <a:latin typeface="Arial"/>
                <a:cs typeface="Arial"/>
              </a:rPr>
              <a:t>m</a:t>
            </a:r>
            <a:r>
              <a:rPr dirty="0" smtClean="0" sz="1550" spc="134">
                <a:solidFill>
                  <a:srgbClr val="455474"/>
                </a:solidFill>
                <a:latin typeface="Arial"/>
                <a:cs typeface="Arial"/>
              </a:rPr>
              <a:t> </a:t>
            </a:r>
            <a:r>
              <a:rPr dirty="0" smtClean="0" sz="1550" spc="0">
                <a:solidFill>
                  <a:srgbClr val="4D485B"/>
                </a:solidFill>
                <a:latin typeface="Arial"/>
                <a:cs typeface="Arial"/>
              </a:rPr>
              <a:t>n</a:t>
            </a:r>
            <a:r>
              <a:rPr dirty="0" smtClean="0" sz="1550" spc="0">
                <a:solidFill>
                  <a:srgbClr val="4D485B"/>
                </a:solidFill>
                <a:latin typeface="Arial"/>
                <a:cs typeface="Arial"/>
              </a:rPr>
              <a:t>u</a:t>
            </a:r>
            <a:r>
              <a:rPr dirty="0" smtClean="0" sz="1550" spc="0">
                <a:solidFill>
                  <a:srgbClr val="4D485B"/>
                </a:solidFill>
                <a:latin typeface="Arial"/>
                <a:cs typeface="Arial"/>
              </a:rPr>
              <a:t>m</a:t>
            </a:r>
            <a:r>
              <a:rPr dirty="0" smtClean="0" sz="1550" spc="0">
                <a:solidFill>
                  <a:srgbClr val="33324B"/>
                </a:solidFill>
                <a:latin typeface="Arial"/>
                <a:cs typeface="Arial"/>
              </a:rPr>
              <a:t>b</a:t>
            </a:r>
            <a:r>
              <a:rPr dirty="0" smtClean="0" sz="1550" spc="0">
                <a:solidFill>
                  <a:srgbClr val="4D485B"/>
                </a:solidFill>
                <a:latin typeface="Arial"/>
                <a:cs typeface="Arial"/>
              </a:rPr>
              <a:t>e</a:t>
            </a:r>
            <a:r>
              <a:rPr dirty="0" smtClean="0" sz="1550" spc="0">
                <a:solidFill>
                  <a:srgbClr val="4D485B"/>
                </a:solidFill>
                <a:latin typeface="Arial"/>
                <a:cs typeface="Arial"/>
              </a:rPr>
              <a:t>r</a:t>
            </a:r>
            <a:r>
              <a:rPr dirty="0" smtClean="0" sz="1550" spc="0">
                <a:solidFill>
                  <a:srgbClr val="4D485B"/>
                </a:solidFill>
                <a:latin typeface="Arial"/>
                <a:cs typeface="Arial"/>
              </a:rPr>
              <a:t> </a:t>
            </a:r>
            <a:r>
              <a:rPr dirty="0" smtClean="0" sz="1550" spc="0">
                <a:solidFill>
                  <a:srgbClr val="4D485B"/>
                </a:solidFill>
                <a:latin typeface="Arial"/>
                <a:cs typeface="Arial"/>
              </a:rPr>
              <a:t>o</a:t>
            </a:r>
            <a:r>
              <a:rPr dirty="0" smtClean="0" sz="1550" spc="0">
                <a:solidFill>
                  <a:srgbClr val="33324B"/>
                </a:solidFill>
                <a:latin typeface="Arial"/>
                <a:cs typeface="Arial"/>
              </a:rPr>
              <a:t>f</a:t>
            </a:r>
            <a:r>
              <a:rPr dirty="0" smtClean="0" sz="1550" spc="-34">
                <a:solidFill>
                  <a:srgbClr val="33324B"/>
                </a:solidFill>
                <a:latin typeface="Arial"/>
                <a:cs typeface="Arial"/>
              </a:rPr>
              <a:t> </a:t>
            </a:r>
            <a:r>
              <a:rPr dirty="0" smtClean="0" sz="1550" spc="0">
                <a:solidFill>
                  <a:srgbClr val="4D485B"/>
                </a:solidFill>
                <a:latin typeface="Arial"/>
                <a:cs typeface="Arial"/>
              </a:rPr>
              <a:t>s</a:t>
            </a:r>
            <a:r>
              <a:rPr dirty="0" smtClean="0" sz="1550" spc="0">
                <a:solidFill>
                  <a:srgbClr val="4D485B"/>
                </a:solidFill>
                <a:latin typeface="Arial"/>
                <a:cs typeface="Arial"/>
              </a:rPr>
              <a:t>e</a:t>
            </a:r>
            <a:r>
              <a:rPr dirty="0" smtClean="0" sz="1550" spc="0">
                <a:solidFill>
                  <a:srgbClr val="4D485B"/>
                </a:solidFill>
                <a:latin typeface="Arial"/>
                <a:cs typeface="Arial"/>
              </a:rPr>
              <a:t>s</a:t>
            </a:r>
            <a:r>
              <a:rPr dirty="0" smtClean="0" sz="1550" spc="0">
                <a:solidFill>
                  <a:srgbClr val="4D485B"/>
                </a:solidFill>
                <a:latin typeface="Arial"/>
                <a:cs typeface="Arial"/>
              </a:rPr>
              <a:t>s</a:t>
            </a:r>
            <a:r>
              <a:rPr dirty="0" smtClean="0" sz="1550" spc="0">
                <a:solidFill>
                  <a:srgbClr val="4D485B"/>
                </a:solidFill>
                <a:latin typeface="Arial"/>
                <a:cs typeface="Arial"/>
              </a:rPr>
              <a:t>i</a:t>
            </a:r>
            <a:r>
              <a:rPr dirty="0" smtClean="0" sz="1550" spc="0">
                <a:solidFill>
                  <a:srgbClr val="455474"/>
                </a:solidFill>
                <a:latin typeface="Arial"/>
                <a:cs typeface="Arial"/>
              </a:rPr>
              <a:t>o</a:t>
            </a:r>
            <a:r>
              <a:rPr dirty="0" smtClean="0" sz="1550" spc="0">
                <a:solidFill>
                  <a:srgbClr val="4D485B"/>
                </a:solidFill>
                <a:latin typeface="Arial"/>
                <a:cs typeface="Arial"/>
              </a:rPr>
              <a:t>n</a:t>
            </a:r>
            <a:r>
              <a:rPr dirty="0" smtClean="0" sz="1550" spc="0">
                <a:solidFill>
                  <a:srgbClr val="4D485B"/>
                </a:solidFill>
                <a:latin typeface="Arial"/>
                <a:cs typeface="Arial"/>
              </a:rPr>
              <a:t>s</a:t>
            </a:r>
            <a:r>
              <a:rPr dirty="0" smtClean="0" sz="1550" spc="0">
                <a:solidFill>
                  <a:srgbClr val="4D485B"/>
                </a:solidFill>
                <a:latin typeface="Arial"/>
                <a:cs typeface="Arial"/>
              </a:rPr>
              <a:t> </a:t>
            </a:r>
            <a:r>
              <a:rPr dirty="0" smtClean="0" sz="1550" spc="0">
                <a:solidFill>
                  <a:srgbClr val="4D485B"/>
                </a:solidFill>
                <a:latin typeface="Arial"/>
                <a:cs typeface="Arial"/>
              </a:rPr>
              <a:t>t</a:t>
            </a:r>
            <a:r>
              <a:rPr dirty="0" smtClean="0" sz="1550" spc="0">
                <a:solidFill>
                  <a:srgbClr val="4D485B"/>
                </a:solidFill>
                <a:latin typeface="Arial"/>
                <a:cs typeface="Arial"/>
              </a:rPr>
              <a:t>o</a:t>
            </a:r>
            <a:r>
              <a:rPr dirty="0" smtClean="0" sz="1550" spc="-29">
                <a:solidFill>
                  <a:srgbClr val="4D485B"/>
                </a:solidFill>
                <a:latin typeface="Arial"/>
                <a:cs typeface="Arial"/>
              </a:rPr>
              <a:t> </a:t>
            </a:r>
            <a:r>
              <a:rPr dirty="0" smtClean="0" sz="1550" spc="0">
                <a:solidFill>
                  <a:srgbClr val="4D485B"/>
                </a:solidFill>
                <a:latin typeface="Arial"/>
                <a:cs typeface="Arial"/>
              </a:rPr>
              <a:t>c</a:t>
            </a:r>
            <a:r>
              <a:rPr dirty="0" smtClean="0" sz="1550" spc="0">
                <a:solidFill>
                  <a:srgbClr val="4D485B"/>
                </a:solidFill>
                <a:latin typeface="Arial"/>
                <a:cs typeface="Arial"/>
              </a:rPr>
              <a:t>o</a:t>
            </a:r>
            <a:r>
              <a:rPr dirty="0" smtClean="0" sz="1550" spc="0">
                <a:solidFill>
                  <a:srgbClr val="4D485B"/>
                </a:solidFill>
                <a:latin typeface="Arial"/>
                <a:cs typeface="Arial"/>
              </a:rPr>
              <a:t>m</a:t>
            </a:r>
            <a:r>
              <a:rPr dirty="0" smtClean="0" sz="1550" spc="0">
                <a:solidFill>
                  <a:srgbClr val="4D485B"/>
                </a:solidFill>
                <a:latin typeface="Arial"/>
                <a:cs typeface="Arial"/>
              </a:rPr>
              <a:t>p</a:t>
            </a:r>
            <a:r>
              <a:rPr dirty="0" smtClean="0" sz="1550" spc="0">
                <a:solidFill>
                  <a:srgbClr val="416591"/>
                </a:solidFill>
                <a:latin typeface="Arial"/>
                <a:cs typeface="Arial"/>
              </a:rPr>
              <a:t>l</a:t>
            </a:r>
            <a:r>
              <a:rPr dirty="0" smtClean="0" sz="1550" spc="0">
                <a:solidFill>
                  <a:srgbClr val="4D485B"/>
                </a:solidFill>
                <a:latin typeface="Arial"/>
                <a:cs typeface="Arial"/>
              </a:rPr>
              <a:t>e</a:t>
            </a:r>
            <a:r>
              <a:rPr dirty="0" smtClean="0" sz="1550" spc="0">
                <a:solidFill>
                  <a:srgbClr val="4D485B"/>
                </a:solidFill>
                <a:latin typeface="Arial"/>
                <a:cs typeface="Arial"/>
              </a:rPr>
              <a:t>t</a:t>
            </a:r>
            <a:r>
              <a:rPr dirty="0" smtClean="0" sz="1550" spc="0">
                <a:solidFill>
                  <a:srgbClr val="4D485B"/>
                </a:solidFill>
                <a:latin typeface="Arial"/>
                <a:cs typeface="Arial"/>
              </a:rPr>
              <a:t>e</a:t>
            </a:r>
            <a:r>
              <a:rPr dirty="0" smtClean="0" sz="1550" spc="69">
                <a:solidFill>
                  <a:srgbClr val="4D485B"/>
                </a:solidFill>
                <a:latin typeface="Arial"/>
                <a:cs typeface="Arial"/>
              </a:rPr>
              <a:t> </a:t>
            </a:r>
            <a:r>
              <a:rPr dirty="0" smtClean="0" sz="1550" spc="0">
                <a:solidFill>
                  <a:srgbClr val="4D485B"/>
                </a:solidFill>
                <a:latin typeface="Arial"/>
                <a:cs typeface="Arial"/>
              </a:rPr>
              <a:t>t</a:t>
            </a:r>
            <a:r>
              <a:rPr dirty="0" smtClean="0" sz="1550" spc="0">
                <a:solidFill>
                  <a:srgbClr val="4D485B"/>
                </a:solidFill>
                <a:latin typeface="Arial"/>
                <a:cs typeface="Arial"/>
              </a:rPr>
              <a:t>h</a:t>
            </a:r>
            <a:r>
              <a:rPr dirty="0" smtClean="0" sz="1550" spc="0">
                <a:solidFill>
                  <a:srgbClr val="4D485B"/>
                </a:solidFill>
                <a:latin typeface="Arial"/>
                <a:cs typeface="Arial"/>
              </a:rPr>
              <a:t>e</a:t>
            </a:r>
            <a:r>
              <a:rPr dirty="0" smtClean="0" sz="1550" spc="201">
                <a:solidFill>
                  <a:srgbClr val="4D485B"/>
                </a:solidFill>
                <a:latin typeface="Arial"/>
                <a:cs typeface="Arial"/>
              </a:rPr>
              <a:t> </a:t>
            </a:r>
            <a:r>
              <a:rPr dirty="0" smtClean="0" sz="1550" spc="0">
                <a:solidFill>
                  <a:srgbClr val="455474"/>
                </a:solidFill>
                <a:latin typeface="Arial"/>
                <a:cs typeface="Arial"/>
              </a:rPr>
              <a:t>j</a:t>
            </a:r>
            <a:r>
              <a:rPr dirty="0" smtClean="0" sz="1550" spc="0">
                <a:solidFill>
                  <a:srgbClr val="4D485B"/>
                </a:solidFill>
                <a:latin typeface="Arial"/>
                <a:cs typeface="Arial"/>
              </a:rPr>
              <a:t>o</a:t>
            </a:r>
            <a:r>
              <a:rPr dirty="0" smtClean="0" sz="1550" spc="0">
                <a:solidFill>
                  <a:srgbClr val="455474"/>
                </a:solidFill>
                <a:latin typeface="Arial"/>
                <a:cs typeface="Arial"/>
              </a:rPr>
              <a:t>b</a:t>
            </a:r>
            <a:r>
              <a:rPr dirty="0" smtClean="0" sz="1550" spc="0">
                <a:solidFill>
                  <a:srgbClr val="2F4165"/>
                </a:solidFill>
                <a:latin typeface="Arial"/>
                <a:cs typeface="Arial"/>
              </a:rPr>
              <a:t>.</a:t>
            </a:r>
            <a:endParaRPr sz="1550">
              <a:latin typeface="Arial"/>
              <a:cs typeface="Arial"/>
            </a:endParaRPr>
          </a:p>
          <a:p>
            <a:pPr marL="26344" marR="23444">
              <a:lnSpc>
                <a:spcPct val="95825"/>
              </a:lnSpc>
              <a:spcBef>
                <a:spcPts val="376"/>
              </a:spcBef>
            </a:pPr>
            <a:r>
              <a:rPr dirty="0" smtClean="0" sz="1550">
                <a:solidFill>
                  <a:srgbClr val="4D485B"/>
                </a:solidFill>
                <a:latin typeface="Arial"/>
                <a:cs typeface="Arial"/>
              </a:rPr>
              <a:t>I</a:t>
            </a:r>
            <a:r>
              <a:rPr dirty="0" smtClean="0" sz="1550">
                <a:solidFill>
                  <a:srgbClr val="33324B"/>
                </a:solidFill>
                <a:latin typeface="Arial"/>
                <a:cs typeface="Arial"/>
              </a:rPr>
              <a:t>f</a:t>
            </a:r>
            <a:r>
              <a:rPr dirty="0" smtClean="0" sz="1550" spc="-34">
                <a:solidFill>
                  <a:srgbClr val="33324B"/>
                </a:solidFill>
                <a:latin typeface="Arial"/>
                <a:cs typeface="Arial"/>
              </a:rPr>
              <a:t> </a:t>
            </a:r>
            <a:r>
              <a:rPr dirty="0" smtClean="0" sz="1550" spc="0">
                <a:solidFill>
                  <a:srgbClr val="4D485B"/>
                </a:solidFill>
                <a:latin typeface="Arial"/>
                <a:cs typeface="Arial"/>
              </a:rPr>
              <a:t>y</a:t>
            </a:r>
            <a:r>
              <a:rPr dirty="0" smtClean="0" sz="1550" spc="0">
                <a:solidFill>
                  <a:srgbClr val="4D485B"/>
                </a:solidFill>
                <a:latin typeface="Arial"/>
                <a:cs typeface="Arial"/>
              </a:rPr>
              <a:t>ou</a:t>
            </a:r>
            <a:r>
              <a:rPr dirty="0" smtClean="0" sz="1550" spc="133">
                <a:solidFill>
                  <a:srgbClr val="4D485B"/>
                </a:solidFill>
                <a:latin typeface="Arial"/>
                <a:cs typeface="Arial"/>
              </a:rPr>
              <a:t> </a:t>
            </a:r>
            <a:r>
              <a:rPr dirty="0" smtClean="0" sz="1550" spc="0">
                <a:solidFill>
                  <a:srgbClr val="4D485B"/>
                </a:solidFill>
                <a:latin typeface="Arial"/>
                <a:cs typeface="Arial"/>
              </a:rPr>
              <a:t>s</a:t>
            </a:r>
            <a:r>
              <a:rPr dirty="0" smtClean="0" sz="1550" spc="0">
                <a:solidFill>
                  <a:srgbClr val="4D485B"/>
                </a:solidFill>
                <a:latin typeface="Arial"/>
                <a:cs typeface="Arial"/>
              </a:rPr>
              <a:t>pe</a:t>
            </a:r>
            <a:r>
              <a:rPr dirty="0" smtClean="0" sz="1550" spc="0">
                <a:solidFill>
                  <a:srgbClr val="455474"/>
                </a:solidFill>
                <a:latin typeface="Arial"/>
                <a:cs typeface="Arial"/>
              </a:rPr>
              <a:t>ci</a:t>
            </a:r>
            <a:r>
              <a:rPr dirty="0" smtClean="0" sz="1550" spc="0">
                <a:solidFill>
                  <a:srgbClr val="4D485B"/>
                </a:solidFill>
                <a:latin typeface="Arial"/>
                <a:cs typeface="Arial"/>
              </a:rPr>
              <a:t>f</a:t>
            </a:r>
            <a:r>
              <a:rPr dirty="0" smtClean="0" sz="1550" spc="0">
                <a:solidFill>
                  <a:srgbClr val="4D485B"/>
                </a:solidFill>
                <a:latin typeface="Arial"/>
                <a:cs typeface="Arial"/>
              </a:rPr>
              <a:t>y</a:t>
            </a:r>
            <a:r>
              <a:rPr dirty="0" smtClean="0" sz="1550" spc="69">
                <a:solidFill>
                  <a:srgbClr val="4D485B"/>
                </a:solidFill>
                <a:latin typeface="Arial"/>
                <a:cs typeface="Arial"/>
              </a:rPr>
              <a:t> </a:t>
            </a:r>
            <a:r>
              <a:rPr dirty="0" smtClean="0" sz="1550" spc="0">
                <a:solidFill>
                  <a:srgbClr val="4D485B"/>
                </a:solidFill>
                <a:latin typeface="Arial"/>
                <a:cs typeface="Arial"/>
              </a:rPr>
              <a:t>n</a:t>
            </a:r>
            <a:r>
              <a:rPr dirty="0" smtClean="0" sz="1550" spc="0">
                <a:solidFill>
                  <a:srgbClr val="4D485B"/>
                </a:solidFill>
                <a:latin typeface="Arial"/>
                <a:cs typeface="Arial"/>
              </a:rPr>
              <a:t>o</a:t>
            </a:r>
            <a:r>
              <a:rPr dirty="0" smtClean="0" sz="1550" spc="0">
                <a:solidFill>
                  <a:srgbClr val="4D485B"/>
                </a:solidFill>
                <a:latin typeface="Arial"/>
                <a:cs typeface="Arial"/>
              </a:rPr>
              <a:t>t</a:t>
            </a:r>
            <a:r>
              <a:rPr dirty="0" smtClean="0" sz="1550" spc="0">
                <a:solidFill>
                  <a:srgbClr val="4D485B"/>
                </a:solidFill>
                <a:latin typeface="Arial"/>
                <a:cs typeface="Arial"/>
              </a:rPr>
              <a:t>h</a:t>
            </a:r>
            <a:r>
              <a:rPr dirty="0" smtClean="0" sz="1550" spc="0">
                <a:solidFill>
                  <a:srgbClr val="4D485B"/>
                </a:solidFill>
                <a:latin typeface="Arial"/>
                <a:cs typeface="Arial"/>
              </a:rPr>
              <a:t>i</a:t>
            </a:r>
            <a:r>
              <a:rPr dirty="0" smtClean="0" sz="1550" spc="0">
                <a:solidFill>
                  <a:srgbClr val="4D485B"/>
                </a:solidFill>
                <a:latin typeface="Arial"/>
                <a:cs typeface="Arial"/>
              </a:rPr>
              <a:t>n</a:t>
            </a:r>
            <a:r>
              <a:rPr dirty="0" smtClean="0" sz="1550" spc="0">
                <a:solidFill>
                  <a:srgbClr val="4D485B"/>
                </a:solidFill>
                <a:latin typeface="Arial"/>
                <a:cs typeface="Arial"/>
              </a:rPr>
              <a:t>g</a:t>
            </a:r>
            <a:r>
              <a:rPr dirty="0" smtClean="0" sz="1550" spc="0">
                <a:solidFill>
                  <a:srgbClr val="4D485B"/>
                </a:solidFill>
                <a:latin typeface="Arial"/>
                <a:cs typeface="Arial"/>
              </a:rPr>
              <a:t>,</a:t>
            </a:r>
            <a:r>
              <a:rPr dirty="0" smtClean="0" sz="1550" spc="214">
                <a:solidFill>
                  <a:srgbClr val="4D485B"/>
                </a:solidFill>
                <a:latin typeface="Arial"/>
                <a:cs typeface="Arial"/>
              </a:rPr>
              <a:t> </a:t>
            </a:r>
            <a:r>
              <a:rPr dirty="0" smtClean="0" sz="1550" spc="0">
                <a:solidFill>
                  <a:srgbClr val="4D485B"/>
                </a:solidFill>
                <a:latin typeface="Arial"/>
                <a:cs typeface="Arial"/>
              </a:rPr>
              <a:t>i</a:t>
            </a:r>
            <a:r>
              <a:rPr dirty="0" smtClean="0" sz="1550" spc="0">
                <a:solidFill>
                  <a:srgbClr val="33324B"/>
                </a:solidFill>
                <a:latin typeface="Arial"/>
                <a:cs typeface="Arial"/>
              </a:rPr>
              <a:t>t</a:t>
            </a:r>
            <a:r>
              <a:rPr dirty="0" smtClean="0" sz="1550" spc="69">
                <a:solidFill>
                  <a:srgbClr val="33324B"/>
                </a:solidFill>
                <a:latin typeface="Arial"/>
                <a:cs typeface="Arial"/>
              </a:rPr>
              <a:t> </a:t>
            </a:r>
            <a:r>
              <a:rPr dirty="0" smtClean="0" sz="1550" spc="0">
                <a:solidFill>
                  <a:srgbClr val="4D485B"/>
                </a:solidFill>
                <a:latin typeface="Arial"/>
                <a:cs typeface="Arial"/>
              </a:rPr>
              <a:t>w</a:t>
            </a:r>
            <a:r>
              <a:rPr dirty="0" smtClean="0" sz="1550" spc="0">
                <a:solidFill>
                  <a:srgbClr val="4D485B"/>
                </a:solidFill>
                <a:latin typeface="Arial"/>
                <a:cs typeface="Arial"/>
              </a:rPr>
              <a:t>il</a:t>
            </a:r>
            <a:r>
              <a:rPr dirty="0" smtClean="0" sz="1550" spc="0">
                <a:solidFill>
                  <a:srgbClr val="455474"/>
                </a:solidFill>
                <a:latin typeface="Arial"/>
                <a:cs typeface="Arial"/>
              </a:rPr>
              <a:t>l</a:t>
            </a:r>
            <a:r>
              <a:rPr dirty="0" smtClean="0" sz="1550" spc="347">
                <a:solidFill>
                  <a:srgbClr val="455474"/>
                </a:solidFill>
                <a:latin typeface="Arial"/>
                <a:cs typeface="Arial"/>
              </a:rPr>
              <a:t> </a:t>
            </a:r>
            <a:r>
              <a:rPr dirty="0" smtClean="0" sz="1550" spc="0">
                <a:solidFill>
                  <a:srgbClr val="4D485B"/>
                </a:solidFill>
                <a:latin typeface="Arial"/>
                <a:cs typeface="Arial"/>
              </a:rPr>
              <a:t>d</a:t>
            </a:r>
            <a:r>
              <a:rPr dirty="0" smtClean="0" sz="1550" spc="0">
                <a:solidFill>
                  <a:srgbClr val="4D485B"/>
                </a:solidFill>
                <a:latin typeface="Arial"/>
                <a:cs typeface="Arial"/>
              </a:rPr>
              <a:t>e</a:t>
            </a:r>
            <a:r>
              <a:rPr dirty="0" smtClean="0" sz="1550" spc="0">
                <a:solidFill>
                  <a:srgbClr val="4D485B"/>
                </a:solidFill>
                <a:latin typeface="Arial"/>
                <a:cs typeface="Arial"/>
              </a:rPr>
              <a:t>f</a:t>
            </a:r>
            <a:r>
              <a:rPr dirty="0" smtClean="0" sz="1550" spc="0">
                <a:solidFill>
                  <a:srgbClr val="4D485B"/>
                </a:solidFill>
                <a:latin typeface="Arial"/>
                <a:cs typeface="Arial"/>
              </a:rPr>
              <a:t>a</a:t>
            </a:r>
            <a:r>
              <a:rPr dirty="0" smtClean="0" sz="1550" spc="0">
                <a:solidFill>
                  <a:srgbClr val="4D485B"/>
                </a:solidFill>
                <a:latin typeface="Arial"/>
                <a:cs typeface="Arial"/>
              </a:rPr>
              <a:t>u</a:t>
            </a:r>
            <a:r>
              <a:rPr dirty="0" smtClean="0" sz="1550" spc="0">
                <a:solidFill>
                  <a:srgbClr val="33324B"/>
                </a:solidFill>
                <a:latin typeface="Arial"/>
                <a:cs typeface="Arial"/>
              </a:rPr>
              <a:t>l</a:t>
            </a:r>
            <a:r>
              <a:rPr dirty="0" smtClean="0" sz="1550" spc="0">
                <a:solidFill>
                  <a:srgbClr val="33324B"/>
                </a:solidFill>
                <a:latin typeface="Arial"/>
                <a:cs typeface="Arial"/>
              </a:rPr>
              <a:t>t</a:t>
            </a:r>
            <a:r>
              <a:rPr dirty="0" smtClean="0" sz="1550" spc="69">
                <a:solidFill>
                  <a:srgbClr val="33324B"/>
                </a:solidFill>
                <a:latin typeface="Arial"/>
                <a:cs typeface="Arial"/>
              </a:rPr>
              <a:t> </a:t>
            </a:r>
            <a:r>
              <a:rPr dirty="0" smtClean="0" sz="1550" spc="0">
                <a:solidFill>
                  <a:srgbClr val="4D485B"/>
                </a:solidFill>
                <a:latin typeface="Arial"/>
                <a:cs typeface="Arial"/>
              </a:rPr>
              <a:t>t</a:t>
            </a:r>
            <a:r>
              <a:rPr dirty="0" smtClean="0" sz="1550" spc="0">
                <a:solidFill>
                  <a:srgbClr val="4D485B"/>
                </a:solidFill>
                <a:latin typeface="Arial"/>
                <a:cs typeface="Arial"/>
              </a:rPr>
              <a:t>o</a:t>
            </a:r>
            <a:r>
              <a:rPr dirty="0" smtClean="0" sz="1550" spc="105">
                <a:solidFill>
                  <a:srgbClr val="4D485B"/>
                </a:solidFill>
                <a:latin typeface="Arial"/>
                <a:cs typeface="Arial"/>
              </a:rPr>
              <a:t> </a:t>
            </a:r>
            <a:r>
              <a:rPr dirty="0" smtClean="0" sz="1550" spc="0">
                <a:solidFill>
                  <a:srgbClr val="4D485B"/>
                </a:solidFill>
                <a:latin typeface="Arial"/>
                <a:cs typeface="Arial"/>
              </a:rPr>
              <a:t>M</a:t>
            </a:r>
            <a:r>
              <a:rPr dirty="0" smtClean="0" sz="1550" spc="0">
                <a:solidFill>
                  <a:srgbClr val="4D485B"/>
                </a:solidFill>
                <a:latin typeface="Arial"/>
                <a:cs typeface="Arial"/>
              </a:rPr>
              <a:t>A</a:t>
            </a:r>
            <a:r>
              <a:rPr dirty="0" smtClean="0" sz="1550" spc="0">
                <a:solidFill>
                  <a:srgbClr val="4D485B"/>
                </a:solidFill>
                <a:latin typeface="Arial"/>
                <a:cs typeface="Arial"/>
              </a:rPr>
              <a:t>X</a:t>
            </a:r>
            <a:r>
              <a:rPr dirty="0" smtClean="0" sz="1550" spc="0">
                <a:solidFill>
                  <a:srgbClr val="74534B"/>
                </a:solidFill>
                <a:latin typeface="Arial"/>
                <a:cs typeface="Arial"/>
              </a:rPr>
              <a:t>.</a:t>
            </a:r>
            <a:endParaRPr sz="15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19682" y="4040462"/>
            <a:ext cx="583267" cy="22606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10"/>
              </a:lnSpc>
              <a:spcBef>
                <a:spcPts val="85"/>
              </a:spcBef>
            </a:pPr>
            <a:r>
              <a:rPr dirty="0" smtClean="0" sz="1550">
                <a:solidFill>
                  <a:srgbClr val="4D485B"/>
                </a:solidFill>
                <a:latin typeface="Arial"/>
                <a:cs typeface="Arial"/>
              </a:rPr>
              <a:t>S</a:t>
            </a:r>
            <a:r>
              <a:rPr dirty="0" smtClean="0" sz="1550">
                <a:solidFill>
                  <a:srgbClr val="74534B"/>
                </a:solidFill>
                <a:latin typeface="Arial"/>
                <a:cs typeface="Arial"/>
              </a:rPr>
              <a:t>L</a:t>
            </a:r>
            <a:r>
              <a:rPr dirty="0" smtClean="0" sz="1550">
                <a:solidFill>
                  <a:srgbClr val="33324B"/>
                </a:solidFill>
                <a:latin typeface="Arial"/>
                <a:cs typeface="Arial"/>
              </a:rPr>
              <a:t>E</a:t>
            </a:r>
            <a:r>
              <a:rPr dirty="0" smtClean="0" sz="1550">
                <a:solidFill>
                  <a:srgbClr val="2F4165"/>
                </a:solidFill>
                <a:latin typeface="Arial"/>
                <a:cs typeface="Arial"/>
              </a:rPr>
              <a:t>E</a:t>
            </a:r>
            <a:r>
              <a:rPr dirty="0" smtClean="0" sz="1550">
                <a:solidFill>
                  <a:srgbClr val="4D485B"/>
                </a:solidFill>
                <a:latin typeface="Arial"/>
                <a:cs typeface="Arial"/>
              </a:rPr>
              <a:t>P</a:t>
            </a:r>
            <a:endParaRPr sz="15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166498" y="4040462"/>
            <a:ext cx="5982252" cy="116768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35049">
              <a:lnSpc>
                <a:spcPts val="1710"/>
              </a:lnSpc>
              <a:spcBef>
                <a:spcPts val="85"/>
              </a:spcBef>
            </a:pPr>
            <a:r>
              <a:rPr dirty="0" smtClean="0" sz="1550">
                <a:solidFill>
                  <a:srgbClr val="493744"/>
                </a:solidFill>
                <a:latin typeface="Arial"/>
                <a:cs typeface="Arial"/>
              </a:rPr>
              <a:t>T</a:t>
            </a:r>
            <a:r>
              <a:rPr dirty="0" smtClean="0" sz="1550">
                <a:solidFill>
                  <a:srgbClr val="4D485B"/>
                </a:solidFill>
                <a:latin typeface="Arial"/>
                <a:cs typeface="Arial"/>
              </a:rPr>
              <a:t>e</a:t>
            </a:r>
            <a:r>
              <a:rPr dirty="0" smtClean="0" sz="1550">
                <a:solidFill>
                  <a:srgbClr val="33324B"/>
                </a:solidFill>
                <a:latin typeface="Arial"/>
                <a:cs typeface="Arial"/>
              </a:rPr>
              <a:t>l</a:t>
            </a:r>
            <a:r>
              <a:rPr dirty="0" smtClean="0" sz="1550">
                <a:solidFill>
                  <a:srgbClr val="33324B"/>
                </a:solidFill>
                <a:latin typeface="Arial"/>
                <a:cs typeface="Arial"/>
              </a:rPr>
              <a:t>l</a:t>
            </a:r>
            <a:r>
              <a:rPr dirty="0" smtClean="0" sz="1550">
                <a:solidFill>
                  <a:srgbClr val="4D485B"/>
                </a:solidFill>
                <a:latin typeface="Arial"/>
                <a:cs typeface="Arial"/>
              </a:rPr>
              <a:t>s</a:t>
            </a:r>
            <a:r>
              <a:rPr dirty="0" smtClean="0" sz="1550" spc="144">
                <a:solidFill>
                  <a:srgbClr val="4D485B"/>
                </a:solidFill>
                <a:latin typeface="Arial"/>
                <a:cs typeface="Arial"/>
              </a:rPr>
              <a:t> </a:t>
            </a:r>
            <a:r>
              <a:rPr dirty="0" smtClean="0" sz="1550" spc="0">
                <a:solidFill>
                  <a:srgbClr val="4D485B"/>
                </a:solidFill>
                <a:latin typeface="Arial"/>
                <a:cs typeface="Arial"/>
              </a:rPr>
              <a:t>M</a:t>
            </a:r>
            <a:r>
              <a:rPr dirty="0" smtClean="0" sz="1550" spc="0">
                <a:solidFill>
                  <a:srgbClr val="4D485B"/>
                </a:solidFill>
                <a:latin typeface="Arial"/>
                <a:cs typeface="Arial"/>
              </a:rPr>
              <a:t>u</a:t>
            </a:r>
            <a:r>
              <a:rPr dirty="0" smtClean="0" sz="1550" spc="0">
                <a:solidFill>
                  <a:srgbClr val="416591"/>
                </a:solidFill>
                <a:latin typeface="Arial"/>
                <a:cs typeface="Arial"/>
              </a:rPr>
              <a:t>l</a:t>
            </a:r>
            <a:r>
              <a:rPr dirty="0" smtClean="0" sz="1550" spc="0">
                <a:solidFill>
                  <a:srgbClr val="4D485B"/>
                </a:solidFill>
                <a:latin typeface="Arial"/>
                <a:cs typeface="Arial"/>
              </a:rPr>
              <a:t>t</a:t>
            </a:r>
            <a:r>
              <a:rPr dirty="0" smtClean="0" sz="1550" spc="0">
                <a:solidFill>
                  <a:srgbClr val="33324B"/>
                </a:solidFill>
                <a:latin typeface="Arial"/>
                <a:cs typeface="Arial"/>
              </a:rPr>
              <a:t>i</a:t>
            </a:r>
            <a:r>
              <a:rPr dirty="0" smtClean="0" sz="1550" spc="-250">
                <a:solidFill>
                  <a:srgbClr val="33324B"/>
                </a:solidFill>
                <a:latin typeface="Arial"/>
                <a:cs typeface="Arial"/>
              </a:rPr>
              <a:t> </a:t>
            </a:r>
            <a:r>
              <a:rPr dirty="0" smtClean="0" sz="1550" spc="0">
                <a:solidFill>
                  <a:srgbClr val="4D485B"/>
                </a:solidFill>
                <a:latin typeface="Arial"/>
                <a:cs typeface="Arial"/>
              </a:rPr>
              <a:t>L</a:t>
            </a:r>
            <a:r>
              <a:rPr dirty="0" smtClean="0" sz="1550" spc="0">
                <a:solidFill>
                  <a:srgbClr val="4D485B"/>
                </a:solidFill>
                <a:latin typeface="Arial"/>
                <a:cs typeface="Arial"/>
              </a:rPr>
              <a:t>o</a:t>
            </a:r>
            <a:r>
              <a:rPr dirty="0" smtClean="0" sz="1550" spc="0">
                <a:solidFill>
                  <a:srgbClr val="4D485B"/>
                </a:solidFill>
                <a:latin typeface="Arial"/>
                <a:cs typeface="Arial"/>
              </a:rPr>
              <a:t>a</a:t>
            </a:r>
            <a:r>
              <a:rPr dirty="0" smtClean="0" sz="1550" spc="0">
                <a:solidFill>
                  <a:srgbClr val="4D485B"/>
                </a:solidFill>
                <a:latin typeface="Arial"/>
                <a:cs typeface="Arial"/>
              </a:rPr>
              <a:t>d</a:t>
            </a:r>
            <a:r>
              <a:rPr dirty="0" smtClean="0" sz="1550" spc="144">
                <a:solidFill>
                  <a:srgbClr val="4D485B"/>
                </a:solidFill>
                <a:latin typeface="Arial"/>
                <a:cs typeface="Arial"/>
              </a:rPr>
              <a:t> </a:t>
            </a:r>
            <a:r>
              <a:rPr dirty="0" smtClean="0" sz="1550" spc="0">
                <a:solidFill>
                  <a:srgbClr val="4D485B"/>
                </a:solidFill>
                <a:latin typeface="Arial"/>
                <a:cs typeface="Arial"/>
              </a:rPr>
              <a:t>h</a:t>
            </a:r>
            <a:r>
              <a:rPr dirty="0" smtClean="0" sz="1550" spc="0">
                <a:solidFill>
                  <a:srgbClr val="4D485B"/>
                </a:solidFill>
                <a:latin typeface="Arial"/>
                <a:cs typeface="Arial"/>
              </a:rPr>
              <a:t>o</a:t>
            </a:r>
            <a:r>
              <a:rPr dirty="0" smtClean="0" sz="1550" spc="0">
                <a:solidFill>
                  <a:srgbClr val="4D485B"/>
                </a:solidFill>
                <a:latin typeface="Arial"/>
                <a:cs typeface="Arial"/>
              </a:rPr>
              <a:t>w</a:t>
            </a:r>
            <a:r>
              <a:rPr dirty="0" smtClean="0" sz="1550" spc="226">
                <a:solidFill>
                  <a:srgbClr val="4D485B"/>
                </a:solidFill>
                <a:latin typeface="Arial"/>
                <a:cs typeface="Arial"/>
              </a:rPr>
              <a:t> </a:t>
            </a:r>
            <a:r>
              <a:rPr dirty="0" smtClean="0" sz="1550" spc="0">
                <a:solidFill>
                  <a:srgbClr val="4D485B"/>
                </a:solidFill>
                <a:latin typeface="Arial"/>
                <a:cs typeface="Arial"/>
              </a:rPr>
              <a:t>f</a:t>
            </a:r>
            <a:r>
              <a:rPr dirty="0" smtClean="0" sz="1550" spc="0">
                <a:solidFill>
                  <a:srgbClr val="4D485B"/>
                </a:solidFill>
                <a:latin typeface="Arial"/>
                <a:cs typeface="Arial"/>
              </a:rPr>
              <a:t>r</a:t>
            </a:r>
            <a:r>
              <a:rPr dirty="0" smtClean="0" sz="1550" spc="0">
                <a:solidFill>
                  <a:srgbClr val="4D485B"/>
                </a:solidFill>
                <a:latin typeface="Arial"/>
                <a:cs typeface="Arial"/>
              </a:rPr>
              <a:t>e</a:t>
            </a:r>
            <a:r>
              <a:rPr dirty="0" smtClean="0" sz="1550" spc="0">
                <a:solidFill>
                  <a:srgbClr val="4D485B"/>
                </a:solidFill>
                <a:latin typeface="Arial"/>
                <a:cs typeface="Arial"/>
              </a:rPr>
              <a:t>q</a:t>
            </a:r>
            <a:r>
              <a:rPr dirty="0" smtClean="0" sz="1550" spc="0">
                <a:solidFill>
                  <a:srgbClr val="4D485B"/>
                </a:solidFill>
                <a:latin typeface="Arial"/>
                <a:cs typeface="Arial"/>
              </a:rPr>
              <a:t>u</a:t>
            </a:r>
            <a:r>
              <a:rPr dirty="0" smtClean="0" sz="1550" spc="0">
                <a:solidFill>
                  <a:srgbClr val="4D485B"/>
                </a:solidFill>
                <a:latin typeface="Arial"/>
                <a:cs typeface="Arial"/>
              </a:rPr>
              <a:t>e</a:t>
            </a:r>
            <a:r>
              <a:rPr dirty="0" smtClean="0" sz="1550" spc="0">
                <a:solidFill>
                  <a:srgbClr val="4D485B"/>
                </a:solidFill>
                <a:latin typeface="Arial"/>
                <a:cs typeface="Arial"/>
              </a:rPr>
              <a:t>n</a:t>
            </a:r>
            <a:r>
              <a:rPr dirty="0" smtClean="0" sz="1550" spc="0">
                <a:solidFill>
                  <a:srgbClr val="4D485B"/>
                </a:solidFill>
                <a:latin typeface="Arial"/>
                <a:cs typeface="Arial"/>
              </a:rPr>
              <a:t>t</a:t>
            </a:r>
            <a:r>
              <a:rPr dirty="0" smtClean="0" sz="1550" spc="0">
                <a:solidFill>
                  <a:srgbClr val="4D485B"/>
                </a:solidFill>
                <a:latin typeface="Arial"/>
                <a:cs typeface="Arial"/>
              </a:rPr>
              <a:t>l</a:t>
            </a:r>
            <a:r>
              <a:rPr dirty="0" smtClean="0" sz="1550" spc="0">
                <a:solidFill>
                  <a:srgbClr val="4D485B"/>
                </a:solidFill>
                <a:latin typeface="Arial"/>
                <a:cs typeface="Arial"/>
              </a:rPr>
              <a:t>y</a:t>
            </a:r>
            <a:r>
              <a:rPr dirty="0" smtClean="0" sz="1550" spc="0">
                <a:solidFill>
                  <a:srgbClr val="74534B"/>
                </a:solidFill>
                <a:latin typeface="Arial"/>
                <a:cs typeface="Arial"/>
              </a:rPr>
              <a:t>,</a:t>
            </a:r>
            <a:r>
              <a:rPr dirty="0" smtClean="0" sz="1550" spc="0">
                <a:solidFill>
                  <a:srgbClr val="74534B"/>
                </a:solidFill>
                <a:latin typeface="Arial"/>
                <a:cs typeface="Arial"/>
              </a:rPr>
              <a:t> </a:t>
            </a:r>
            <a:r>
              <a:rPr dirty="0" smtClean="0" sz="1550" spc="-179">
                <a:solidFill>
                  <a:srgbClr val="74534B"/>
                </a:solidFill>
                <a:latin typeface="Arial"/>
                <a:cs typeface="Arial"/>
              </a:rPr>
              <a:t> </a:t>
            </a:r>
            <a:r>
              <a:rPr dirty="0" smtClean="0" sz="1550" spc="0">
                <a:solidFill>
                  <a:srgbClr val="4D485B"/>
                </a:solidFill>
                <a:latin typeface="Arial"/>
                <a:cs typeface="Arial"/>
              </a:rPr>
              <a:t>i</a:t>
            </a:r>
            <a:r>
              <a:rPr dirty="0" smtClean="0" sz="1550" spc="0">
                <a:solidFill>
                  <a:srgbClr val="4D485B"/>
                </a:solidFill>
                <a:latin typeface="Arial"/>
                <a:cs typeface="Arial"/>
              </a:rPr>
              <a:t>n</a:t>
            </a:r>
            <a:r>
              <a:rPr dirty="0" smtClean="0" sz="1550" spc="144">
                <a:solidFill>
                  <a:srgbClr val="4D485B"/>
                </a:solidFill>
                <a:latin typeface="Arial"/>
                <a:cs typeface="Arial"/>
              </a:rPr>
              <a:t> </a:t>
            </a:r>
            <a:r>
              <a:rPr dirty="0" smtClean="0" sz="1550" spc="0">
                <a:solidFill>
                  <a:srgbClr val="4D485B"/>
                </a:solidFill>
                <a:latin typeface="Arial"/>
                <a:cs typeface="Arial"/>
              </a:rPr>
              <a:t>m</a:t>
            </a:r>
            <a:r>
              <a:rPr dirty="0" smtClean="0" sz="1550" spc="0">
                <a:solidFill>
                  <a:srgbClr val="4D485B"/>
                </a:solidFill>
                <a:latin typeface="Arial"/>
                <a:cs typeface="Arial"/>
              </a:rPr>
              <a:t>i</a:t>
            </a:r>
            <a:r>
              <a:rPr dirty="0" smtClean="0" sz="1550" spc="0">
                <a:solidFill>
                  <a:srgbClr val="4D485B"/>
                </a:solidFill>
                <a:latin typeface="Arial"/>
                <a:cs typeface="Arial"/>
              </a:rPr>
              <a:t>n</a:t>
            </a:r>
            <a:r>
              <a:rPr dirty="0" smtClean="0" sz="1550" spc="0">
                <a:solidFill>
                  <a:srgbClr val="4D485B"/>
                </a:solidFill>
                <a:latin typeface="Arial"/>
                <a:cs typeface="Arial"/>
              </a:rPr>
              <a:t>u</a:t>
            </a:r>
            <a:r>
              <a:rPr dirty="0" smtClean="0" sz="1550" spc="0">
                <a:solidFill>
                  <a:srgbClr val="4D485B"/>
                </a:solidFill>
                <a:latin typeface="Arial"/>
                <a:cs typeface="Arial"/>
              </a:rPr>
              <a:t>t</a:t>
            </a:r>
            <a:r>
              <a:rPr dirty="0" smtClean="0" sz="1550" spc="0">
                <a:solidFill>
                  <a:srgbClr val="4D485B"/>
                </a:solidFill>
                <a:latin typeface="Arial"/>
                <a:cs typeface="Arial"/>
              </a:rPr>
              <a:t>e</a:t>
            </a:r>
            <a:r>
              <a:rPr dirty="0" smtClean="0" sz="1550" spc="0">
                <a:solidFill>
                  <a:srgbClr val="4D485B"/>
                </a:solidFill>
                <a:latin typeface="Arial"/>
                <a:cs typeface="Arial"/>
              </a:rPr>
              <a:t>s</a:t>
            </a:r>
            <a:r>
              <a:rPr dirty="0" smtClean="0" sz="1550" spc="0">
                <a:solidFill>
                  <a:srgbClr val="455474"/>
                </a:solidFill>
                <a:latin typeface="Arial"/>
                <a:cs typeface="Arial"/>
              </a:rPr>
              <a:t>,</a:t>
            </a:r>
            <a:r>
              <a:rPr dirty="0" smtClean="0" sz="1550" spc="34">
                <a:solidFill>
                  <a:srgbClr val="455474"/>
                </a:solidFill>
                <a:latin typeface="Arial"/>
                <a:cs typeface="Arial"/>
              </a:rPr>
              <a:t> </a:t>
            </a:r>
            <a:r>
              <a:rPr dirty="0" smtClean="0" sz="1550" spc="0">
                <a:solidFill>
                  <a:srgbClr val="4D485B"/>
                </a:solidFill>
                <a:latin typeface="Arial"/>
                <a:cs typeface="Arial"/>
              </a:rPr>
              <a:t>t</a:t>
            </a:r>
            <a:r>
              <a:rPr dirty="0" smtClean="0" sz="1550" spc="0">
                <a:solidFill>
                  <a:srgbClr val="455474"/>
                </a:solidFill>
                <a:latin typeface="Arial"/>
                <a:cs typeface="Arial"/>
              </a:rPr>
              <a:t>o</a:t>
            </a:r>
            <a:r>
              <a:rPr dirty="0" smtClean="0" sz="1550" spc="-133">
                <a:solidFill>
                  <a:srgbClr val="455474"/>
                </a:solidFill>
                <a:latin typeface="Arial"/>
                <a:cs typeface="Arial"/>
              </a:rPr>
              <a:t> </a:t>
            </a:r>
            <a:r>
              <a:rPr dirty="0" smtClean="0" sz="1550" spc="0">
                <a:solidFill>
                  <a:srgbClr val="455474"/>
                </a:solidFill>
                <a:latin typeface="Arial"/>
                <a:cs typeface="Arial"/>
              </a:rPr>
              <a:t>t</a:t>
            </a:r>
            <a:r>
              <a:rPr dirty="0" smtClean="0" sz="1550" spc="0">
                <a:solidFill>
                  <a:srgbClr val="33324B"/>
                </a:solidFill>
                <a:latin typeface="Arial"/>
                <a:cs typeface="Arial"/>
              </a:rPr>
              <a:t>r</a:t>
            </a:r>
            <a:r>
              <a:rPr dirty="0" smtClean="0" sz="1550" spc="0">
                <a:solidFill>
                  <a:srgbClr val="4D485B"/>
                </a:solidFill>
                <a:latin typeface="Arial"/>
                <a:cs typeface="Arial"/>
              </a:rPr>
              <a:t>y</a:t>
            </a:r>
            <a:r>
              <a:rPr dirty="0" smtClean="0" sz="1550" spc="19">
                <a:solidFill>
                  <a:srgbClr val="4D485B"/>
                </a:solidFill>
                <a:latin typeface="Arial"/>
                <a:cs typeface="Arial"/>
              </a:rPr>
              <a:t> </a:t>
            </a:r>
            <a:r>
              <a:rPr dirty="0" smtClean="0" sz="1550" spc="0">
                <a:solidFill>
                  <a:srgbClr val="4D485B"/>
                </a:solidFill>
                <a:latin typeface="Arial"/>
                <a:cs typeface="Arial"/>
              </a:rPr>
              <a:t>l</a:t>
            </a:r>
            <a:r>
              <a:rPr dirty="0" smtClean="0" sz="1550" spc="0">
                <a:solidFill>
                  <a:srgbClr val="4D485B"/>
                </a:solidFill>
                <a:latin typeface="Arial"/>
                <a:cs typeface="Arial"/>
              </a:rPr>
              <a:t>o</a:t>
            </a:r>
            <a:r>
              <a:rPr dirty="0" smtClean="0" sz="1550" spc="0">
                <a:solidFill>
                  <a:srgbClr val="4D485B"/>
                </a:solidFill>
                <a:latin typeface="Arial"/>
                <a:cs typeface="Arial"/>
              </a:rPr>
              <a:t>gg</a:t>
            </a:r>
            <a:r>
              <a:rPr dirty="0" smtClean="0" sz="1550" spc="0">
                <a:solidFill>
                  <a:srgbClr val="4D485B"/>
                </a:solidFill>
                <a:latin typeface="Arial"/>
                <a:cs typeface="Arial"/>
              </a:rPr>
              <a:t>i</a:t>
            </a:r>
            <a:r>
              <a:rPr dirty="0" smtClean="0" sz="1550" spc="0">
                <a:solidFill>
                  <a:srgbClr val="4D485B"/>
                </a:solidFill>
                <a:latin typeface="Arial"/>
                <a:cs typeface="Arial"/>
              </a:rPr>
              <a:t>n</a:t>
            </a:r>
            <a:r>
              <a:rPr dirty="0" smtClean="0" sz="1550" spc="0">
                <a:solidFill>
                  <a:srgbClr val="4D485B"/>
                </a:solidFill>
                <a:latin typeface="Arial"/>
                <a:cs typeface="Arial"/>
              </a:rPr>
              <a:t>g</a:t>
            </a:r>
            <a:r>
              <a:rPr dirty="0" smtClean="0" sz="1550" spc="69">
                <a:solidFill>
                  <a:srgbClr val="4D485B"/>
                </a:solidFill>
                <a:latin typeface="Arial"/>
                <a:cs typeface="Arial"/>
              </a:rPr>
              <a:t> </a:t>
            </a:r>
            <a:r>
              <a:rPr dirty="0" smtClean="0" sz="1550" spc="0">
                <a:solidFill>
                  <a:srgbClr val="4D485B"/>
                </a:solidFill>
                <a:latin typeface="Arial"/>
                <a:cs typeface="Arial"/>
              </a:rPr>
              <a:t>o</a:t>
            </a:r>
            <a:r>
              <a:rPr dirty="0" smtClean="0" sz="1550" spc="0">
                <a:solidFill>
                  <a:srgbClr val="4D485B"/>
                </a:solidFill>
                <a:latin typeface="Arial"/>
                <a:cs typeface="Arial"/>
              </a:rPr>
              <a:t>n</a:t>
            </a:r>
            <a:r>
              <a:rPr dirty="0" smtClean="0" sz="1550" spc="60">
                <a:solidFill>
                  <a:srgbClr val="4D485B"/>
                </a:solidFill>
                <a:latin typeface="Arial"/>
                <a:cs typeface="Arial"/>
              </a:rPr>
              <a:t> </a:t>
            </a:r>
            <a:r>
              <a:rPr dirty="0" smtClean="0" sz="1550" spc="0">
                <a:solidFill>
                  <a:srgbClr val="4D485B"/>
                </a:solidFill>
                <a:latin typeface="Arial"/>
                <a:cs typeface="Arial"/>
              </a:rPr>
              <a:t>t</a:t>
            </a:r>
            <a:r>
              <a:rPr dirty="0" smtClean="0" sz="1550" spc="0">
                <a:solidFill>
                  <a:srgbClr val="4D485B"/>
                </a:solidFill>
                <a:latin typeface="Arial"/>
                <a:cs typeface="Arial"/>
              </a:rPr>
              <a:t>o</a:t>
            </a:r>
            <a:endParaRPr sz="1550">
              <a:latin typeface="Arial"/>
              <a:cs typeface="Arial"/>
            </a:endParaRPr>
          </a:p>
          <a:p>
            <a:pPr marL="12700" marR="35049">
              <a:lnSpc>
                <a:spcPct val="95825"/>
              </a:lnSpc>
              <a:spcBef>
                <a:spcPts val="314"/>
              </a:spcBef>
            </a:pPr>
            <a:r>
              <a:rPr dirty="0" smtClean="0" sz="1550" spc="0">
                <a:solidFill>
                  <a:srgbClr val="33324B"/>
                </a:solidFill>
                <a:latin typeface="Arial"/>
                <a:cs typeface="Arial"/>
              </a:rPr>
              <a:t>t</a:t>
            </a:r>
            <a:r>
              <a:rPr dirty="0" smtClean="0" sz="1550" spc="0">
                <a:solidFill>
                  <a:srgbClr val="4D485B"/>
                </a:solidFill>
                <a:latin typeface="Arial"/>
                <a:cs typeface="Arial"/>
              </a:rPr>
              <a:t>h</a:t>
            </a:r>
            <a:r>
              <a:rPr dirty="0" smtClean="0" sz="1550" spc="0">
                <a:solidFill>
                  <a:srgbClr val="4D485B"/>
                </a:solidFill>
                <a:latin typeface="Arial"/>
                <a:cs typeface="Arial"/>
              </a:rPr>
              <a:t>e</a:t>
            </a:r>
            <a:r>
              <a:rPr dirty="0" smtClean="0" sz="1550" spc="48">
                <a:solidFill>
                  <a:srgbClr val="4D485B"/>
                </a:solidFill>
                <a:latin typeface="Arial"/>
                <a:cs typeface="Arial"/>
              </a:rPr>
              <a:t> </a:t>
            </a:r>
            <a:r>
              <a:rPr dirty="0" smtClean="0" sz="1550" spc="0">
                <a:solidFill>
                  <a:srgbClr val="4D485B"/>
                </a:solidFill>
                <a:latin typeface="Arial"/>
                <a:cs typeface="Arial"/>
              </a:rPr>
              <a:t>s</a:t>
            </a:r>
            <a:r>
              <a:rPr dirty="0" smtClean="0" sz="1550" spc="0">
                <a:solidFill>
                  <a:srgbClr val="4D485B"/>
                </a:solidFill>
                <a:latin typeface="Arial"/>
                <a:cs typeface="Arial"/>
              </a:rPr>
              <a:t>y</a:t>
            </a:r>
            <a:r>
              <a:rPr dirty="0" smtClean="0" sz="1550" spc="0">
                <a:solidFill>
                  <a:srgbClr val="4D485B"/>
                </a:solidFill>
                <a:latin typeface="Arial"/>
                <a:cs typeface="Arial"/>
              </a:rPr>
              <a:t>s</a:t>
            </a:r>
            <a:r>
              <a:rPr dirty="0" smtClean="0" sz="1550" spc="0">
                <a:solidFill>
                  <a:srgbClr val="33324B"/>
                </a:solidFill>
                <a:latin typeface="Arial"/>
                <a:cs typeface="Arial"/>
              </a:rPr>
              <a:t>t</a:t>
            </a:r>
            <a:r>
              <a:rPr dirty="0" smtClean="0" sz="1550" spc="0">
                <a:solidFill>
                  <a:srgbClr val="4D485B"/>
                </a:solidFill>
                <a:latin typeface="Arial"/>
                <a:cs typeface="Arial"/>
              </a:rPr>
              <a:t>e</a:t>
            </a:r>
            <a:r>
              <a:rPr dirty="0" smtClean="0" sz="1550" spc="0">
                <a:solidFill>
                  <a:srgbClr val="4D485B"/>
                </a:solidFill>
                <a:latin typeface="Arial"/>
                <a:cs typeface="Arial"/>
              </a:rPr>
              <a:t>m</a:t>
            </a:r>
            <a:r>
              <a:rPr dirty="0" smtClean="0" sz="1550" spc="0">
                <a:solidFill>
                  <a:srgbClr val="33324B"/>
                </a:solidFill>
                <a:latin typeface="Arial"/>
                <a:cs typeface="Arial"/>
              </a:rPr>
              <a:t>.</a:t>
            </a:r>
            <a:endParaRPr sz="1550">
              <a:latin typeface="Arial"/>
              <a:cs typeface="Arial"/>
            </a:endParaRPr>
          </a:p>
          <a:p>
            <a:pPr marL="12700">
              <a:lnSpc>
                <a:spcPct val="95825"/>
              </a:lnSpc>
              <a:spcBef>
                <a:spcPts val="1286"/>
              </a:spcBef>
            </a:pPr>
            <a:r>
              <a:rPr dirty="0" smtClean="0" sz="1550">
                <a:solidFill>
                  <a:srgbClr val="493744"/>
                </a:solidFill>
                <a:latin typeface="Arial"/>
                <a:cs typeface="Arial"/>
              </a:rPr>
              <a:t>T</a:t>
            </a:r>
            <a:r>
              <a:rPr dirty="0" smtClean="0" sz="1550">
                <a:solidFill>
                  <a:srgbClr val="4D485B"/>
                </a:solidFill>
                <a:latin typeface="Arial"/>
                <a:cs typeface="Arial"/>
              </a:rPr>
              <a:t>e</a:t>
            </a:r>
            <a:r>
              <a:rPr dirty="0" smtClean="0" sz="1550">
                <a:solidFill>
                  <a:srgbClr val="33324B"/>
                </a:solidFill>
                <a:latin typeface="Arial"/>
                <a:cs typeface="Arial"/>
              </a:rPr>
              <a:t>l</a:t>
            </a:r>
            <a:r>
              <a:rPr dirty="0" smtClean="0" sz="1550">
                <a:solidFill>
                  <a:srgbClr val="33324B"/>
                </a:solidFill>
                <a:latin typeface="Arial"/>
                <a:cs typeface="Arial"/>
              </a:rPr>
              <a:t>l</a:t>
            </a:r>
            <a:r>
              <a:rPr dirty="0" smtClean="0" sz="1550">
                <a:solidFill>
                  <a:srgbClr val="4D485B"/>
                </a:solidFill>
                <a:latin typeface="Arial"/>
                <a:cs typeface="Arial"/>
              </a:rPr>
              <a:t>s</a:t>
            </a:r>
            <a:r>
              <a:rPr dirty="0" smtClean="0" sz="1550" spc="109">
                <a:solidFill>
                  <a:srgbClr val="4D485B"/>
                </a:solidFill>
                <a:latin typeface="Arial"/>
                <a:cs typeface="Arial"/>
              </a:rPr>
              <a:t> </a:t>
            </a:r>
            <a:r>
              <a:rPr dirty="0" smtClean="0" sz="1550" spc="0">
                <a:solidFill>
                  <a:srgbClr val="4D485B"/>
                </a:solidFill>
                <a:latin typeface="Arial"/>
                <a:cs typeface="Arial"/>
              </a:rPr>
              <a:t>M</a:t>
            </a:r>
            <a:r>
              <a:rPr dirty="0" smtClean="0" sz="1550" spc="0">
                <a:solidFill>
                  <a:srgbClr val="4D485B"/>
                </a:solidFill>
                <a:latin typeface="Arial"/>
                <a:cs typeface="Arial"/>
              </a:rPr>
              <a:t>u</a:t>
            </a:r>
            <a:r>
              <a:rPr dirty="0" smtClean="0" sz="1550" spc="0">
                <a:solidFill>
                  <a:srgbClr val="416591"/>
                </a:solidFill>
                <a:latin typeface="Arial"/>
                <a:cs typeface="Arial"/>
              </a:rPr>
              <a:t>l</a:t>
            </a:r>
            <a:r>
              <a:rPr dirty="0" smtClean="0" sz="1550" spc="0">
                <a:solidFill>
                  <a:srgbClr val="4D485B"/>
                </a:solidFill>
                <a:latin typeface="Arial"/>
                <a:cs typeface="Arial"/>
              </a:rPr>
              <a:t>t</a:t>
            </a:r>
            <a:r>
              <a:rPr dirty="0" smtClean="0" sz="1550" spc="0">
                <a:solidFill>
                  <a:srgbClr val="33324B"/>
                </a:solidFill>
                <a:latin typeface="Arial"/>
                <a:cs typeface="Arial"/>
              </a:rPr>
              <a:t>i</a:t>
            </a:r>
            <a:r>
              <a:rPr dirty="0" smtClean="0" sz="1550" spc="-250">
                <a:solidFill>
                  <a:srgbClr val="33324B"/>
                </a:solidFill>
                <a:latin typeface="Arial"/>
                <a:cs typeface="Arial"/>
              </a:rPr>
              <a:t> </a:t>
            </a:r>
            <a:r>
              <a:rPr dirty="0" smtClean="0" sz="1550" spc="0">
                <a:solidFill>
                  <a:srgbClr val="4D485B"/>
                </a:solidFill>
                <a:latin typeface="Arial"/>
                <a:cs typeface="Arial"/>
              </a:rPr>
              <a:t>L</a:t>
            </a:r>
            <a:r>
              <a:rPr dirty="0" smtClean="0" sz="1550" spc="0">
                <a:solidFill>
                  <a:srgbClr val="4D485B"/>
                </a:solidFill>
                <a:latin typeface="Arial"/>
                <a:cs typeface="Arial"/>
              </a:rPr>
              <a:t>o</a:t>
            </a:r>
            <a:r>
              <a:rPr dirty="0" smtClean="0" sz="1550" spc="0">
                <a:solidFill>
                  <a:srgbClr val="4D485B"/>
                </a:solidFill>
                <a:latin typeface="Arial"/>
                <a:cs typeface="Arial"/>
              </a:rPr>
              <a:t>a</a:t>
            </a:r>
            <a:r>
              <a:rPr dirty="0" smtClean="0" sz="1550" spc="0">
                <a:solidFill>
                  <a:srgbClr val="4D485B"/>
                </a:solidFill>
                <a:latin typeface="Arial"/>
                <a:cs typeface="Arial"/>
              </a:rPr>
              <a:t>d</a:t>
            </a:r>
            <a:r>
              <a:rPr dirty="0" smtClean="0" sz="1550" spc="144">
                <a:solidFill>
                  <a:srgbClr val="4D485B"/>
                </a:solidFill>
                <a:latin typeface="Arial"/>
                <a:cs typeface="Arial"/>
              </a:rPr>
              <a:t> </a:t>
            </a:r>
            <a:r>
              <a:rPr dirty="0" smtClean="0" sz="1550" spc="0">
                <a:solidFill>
                  <a:srgbClr val="4D485B"/>
                </a:solidFill>
                <a:latin typeface="Arial"/>
                <a:cs typeface="Arial"/>
              </a:rPr>
              <a:t>h</a:t>
            </a:r>
            <a:r>
              <a:rPr dirty="0" smtClean="0" sz="1550" spc="0">
                <a:solidFill>
                  <a:srgbClr val="4D485B"/>
                </a:solidFill>
                <a:latin typeface="Arial"/>
                <a:cs typeface="Arial"/>
              </a:rPr>
              <a:t>o</a:t>
            </a:r>
            <a:r>
              <a:rPr dirty="0" smtClean="0" sz="1550" spc="0">
                <a:solidFill>
                  <a:srgbClr val="4D485B"/>
                </a:solidFill>
                <a:latin typeface="Arial"/>
                <a:cs typeface="Arial"/>
              </a:rPr>
              <a:t>w</a:t>
            </a:r>
            <a:r>
              <a:rPr dirty="0" smtClean="0" sz="1550" spc="296">
                <a:solidFill>
                  <a:srgbClr val="4D485B"/>
                </a:solidFill>
                <a:latin typeface="Arial"/>
                <a:cs typeface="Arial"/>
              </a:rPr>
              <a:t> </a:t>
            </a:r>
            <a:r>
              <a:rPr dirty="0" smtClean="0" sz="1550" spc="0">
                <a:solidFill>
                  <a:srgbClr val="4D485B"/>
                </a:solidFill>
                <a:latin typeface="Arial"/>
                <a:cs typeface="Arial"/>
              </a:rPr>
              <a:t>m</a:t>
            </a:r>
            <a:r>
              <a:rPr dirty="0" smtClean="0" sz="1550" spc="0">
                <a:solidFill>
                  <a:srgbClr val="4D485B"/>
                </a:solidFill>
                <a:latin typeface="Arial"/>
                <a:cs typeface="Arial"/>
              </a:rPr>
              <a:t>a</a:t>
            </a:r>
            <a:r>
              <a:rPr dirty="0" smtClean="0" sz="1550" spc="0">
                <a:solidFill>
                  <a:srgbClr val="455474"/>
                </a:solidFill>
                <a:latin typeface="Arial"/>
                <a:cs typeface="Arial"/>
              </a:rPr>
              <a:t>n</a:t>
            </a:r>
            <a:r>
              <a:rPr dirty="0" smtClean="0" sz="1550" spc="0">
                <a:solidFill>
                  <a:srgbClr val="4D485B"/>
                </a:solidFill>
                <a:latin typeface="Arial"/>
                <a:cs typeface="Arial"/>
              </a:rPr>
              <a:t>y</a:t>
            </a:r>
            <a:r>
              <a:rPr dirty="0" smtClean="0" sz="1550" spc="134">
                <a:solidFill>
                  <a:srgbClr val="4D485B"/>
                </a:solidFill>
                <a:latin typeface="Arial"/>
                <a:cs typeface="Arial"/>
              </a:rPr>
              <a:t> </a:t>
            </a:r>
            <a:r>
              <a:rPr dirty="0" smtClean="0" sz="1550" spc="0">
                <a:solidFill>
                  <a:srgbClr val="4D485B"/>
                </a:solidFill>
                <a:latin typeface="Arial"/>
                <a:cs typeface="Arial"/>
              </a:rPr>
              <a:t>h</a:t>
            </a:r>
            <a:r>
              <a:rPr dirty="0" smtClean="0" sz="1550" spc="0">
                <a:solidFill>
                  <a:srgbClr val="4D485B"/>
                </a:solidFill>
                <a:latin typeface="Arial"/>
                <a:cs typeface="Arial"/>
              </a:rPr>
              <a:t>o</a:t>
            </a:r>
            <a:r>
              <a:rPr dirty="0" smtClean="0" sz="1550" spc="0">
                <a:solidFill>
                  <a:srgbClr val="455474"/>
                </a:solidFill>
                <a:latin typeface="Arial"/>
                <a:cs typeface="Arial"/>
              </a:rPr>
              <a:t>u</a:t>
            </a:r>
            <a:r>
              <a:rPr dirty="0" smtClean="0" sz="1550" spc="0">
                <a:solidFill>
                  <a:srgbClr val="33324B"/>
                </a:solidFill>
                <a:latin typeface="Arial"/>
                <a:cs typeface="Arial"/>
              </a:rPr>
              <a:t>r</a:t>
            </a:r>
            <a:r>
              <a:rPr dirty="0" smtClean="0" sz="1550" spc="0">
                <a:solidFill>
                  <a:srgbClr val="4D485B"/>
                </a:solidFill>
                <a:latin typeface="Arial"/>
                <a:cs typeface="Arial"/>
              </a:rPr>
              <a:t>s</a:t>
            </a:r>
            <a:r>
              <a:rPr dirty="0" smtClean="0" sz="1550" spc="34">
                <a:solidFill>
                  <a:srgbClr val="4D485B"/>
                </a:solidFill>
                <a:latin typeface="Arial"/>
                <a:cs typeface="Arial"/>
              </a:rPr>
              <a:t> </a:t>
            </a:r>
            <a:r>
              <a:rPr dirty="0" smtClean="0" sz="1550" spc="0">
                <a:solidFill>
                  <a:srgbClr val="33324B"/>
                </a:solidFill>
                <a:latin typeface="Arial"/>
                <a:cs typeface="Arial"/>
              </a:rPr>
              <a:t>t</a:t>
            </a:r>
            <a:r>
              <a:rPr dirty="0" smtClean="0" sz="1550" spc="0">
                <a:solidFill>
                  <a:srgbClr val="4D485B"/>
                </a:solidFill>
                <a:latin typeface="Arial"/>
                <a:cs typeface="Arial"/>
              </a:rPr>
              <a:t>o</a:t>
            </a:r>
            <a:r>
              <a:rPr dirty="0" smtClean="0" sz="1550" spc="-99">
                <a:solidFill>
                  <a:srgbClr val="4D485B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4D485B"/>
                </a:solidFill>
                <a:latin typeface="Arial"/>
                <a:cs typeface="Arial"/>
              </a:rPr>
              <a:t>t</a:t>
            </a:r>
            <a:r>
              <a:rPr dirty="0" smtClean="0" sz="1600" spc="0">
                <a:solidFill>
                  <a:srgbClr val="4D485B"/>
                </a:solidFill>
                <a:latin typeface="Arial"/>
                <a:cs typeface="Arial"/>
              </a:rPr>
              <a:t>r</a:t>
            </a:r>
            <a:r>
              <a:rPr dirty="0" smtClean="0" sz="1600" spc="0">
                <a:solidFill>
                  <a:srgbClr val="4D485B"/>
                </a:solidFill>
                <a:latin typeface="Arial"/>
                <a:cs typeface="Arial"/>
              </a:rPr>
              <a:t>y</a:t>
            </a:r>
            <a:r>
              <a:rPr dirty="0" smtClean="0" sz="1600" spc="94">
                <a:solidFill>
                  <a:srgbClr val="4D485B"/>
                </a:solidFill>
                <a:latin typeface="Arial"/>
                <a:cs typeface="Arial"/>
              </a:rPr>
              <a:t> </a:t>
            </a:r>
            <a:r>
              <a:rPr dirty="0" smtClean="0" sz="1550" spc="0">
                <a:solidFill>
                  <a:srgbClr val="33324B"/>
                </a:solidFill>
                <a:latin typeface="Arial"/>
                <a:cs typeface="Arial"/>
              </a:rPr>
              <a:t>l</a:t>
            </a:r>
            <a:r>
              <a:rPr dirty="0" smtClean="0" sz="1550" spc="0">
                <a:solidFill>
                  <a:srgbClr val="4D485B"/>
                </a:solidFill>
                <a:latin typeface="Arial"/>
                <a:cs typeface="Arial"/>
              </a:rPr>
              <a:t>o</a:t>
            </a:r>
            <a:r>
              <a:rPr dirty="0" smtClean="0" sz="1550" spc="0">
                <a:solidFill>
                  <a:srgbClr val="4D485B"/>
                </a:solidFill>
                <a:latin typeface="Arial"/>
                <a:cs typeface="Arial"/>
              </a:rPr>
              <a:t>gg</a:t>
            </a:r>
            <a:r>
              <a:rPr dirty="0" smtClean="0" sz="1550" spc="0">
                <a:solidFill>
                  <a:srgbClr val="33324B"/>
                </a:solidFill>
                <a:latin typeface="Arial"/>
                <a:cs typeface="Arial"/>
              </a:rPr>
              <a:t>i</a:t>
            </a:r>
            <a:r>
              <a:rPr dirty="0" smtClean="0" sz="1550" spc="0">
                <a:solidFill>
                  <a:srgbClr val="4D485B"/>
                </a:solidFill>
                <a:latin typeface="Arial"/>
                <a:cs typeface="Arial"/>
              </a:rPr>
              <a:t>n</a:t>
            </a:r>
            <a:r>
              <a:rPr dirty="0" smtClean="0" sz="1550" spc="0">
                <a:solidFill>
                  <a:srgbClr val="4D485B"/>
                </a:solidFill>
                <a:latin typeface="Arial"/>
                <a:cs typeface="Arial"/>
              </a:rPr>
              <a:t>g</a:t>
            </a:r>
            <a:r>
              <a:rPr dirty="0" smtClean="0" sz="1550" spc="69">
                <a:solidFill>
                  <a:srgbClr val="4D485B"/>
                </a:solidFill>
                <a:latin typeface="Arial"/>
                <a:cs typeface="Arial"/>
              </a:rPr>
              <a:t> </a:t>
            </a:r>
            <a:r>
              <a:rPr dirty="0" smtClean="0" sz="1550" spc="0">
                <a:solidFill>
                  <a:srgbClr val="4D485B"/>
                </a:solidFill>
                <a:latin typeface="Arial"/>
                <a:cs typeface="Arial"/>
              </a:rPr>
              <a:t>o</a:t>
            </a:r>
            <a:r>
              <a:rPr dirty="0" smtClean="0" sz="1550" spc="0">
                <a:solidFill>
                  <a:srgbClr val="4D485B"/>
                </a:solidFill>
                <a:latin typeface="Arial"/>
                <a:cs typeface="Arial"/>
              </a:rPr>
              <a:t>n</a:t>
            </a:r>
            <a:r>
              <a:rPr dirty="0" smtClean="0" sz="1550" spc="60">
                <a:solidFill>
                  <a:srgbClr val="4D485B"/>
                </a:solidFill>
                <a:latin typeface="Arial"/>
                <a:cs typeface="Arial"/>
              </a:rPr>
              <a:t> </a:t>
            </a:r>
            <a:r>
              <a:rPr dirty="0" smtClean="0" sz="1550" spc="0">
                <a:solidFill>
                  <a:srgbClr val="4D485B"/>
                </a:solidFill>
                <a:latin typeface="Arial"/>
                <a:cs typeface="Arial"/>
              </a:rPr>
              <a:t>w</a:t>
            </a:r>
            <a:r>
              <a:rPr dirty="0" smtClean="0" sz="1550" spc="0">
                <a:solidFill>
                  <a:srgbClr val="4D485B"/>
                </a:solidFill>
                <a:latin typeface="Arial"/>
                <a:cs typeface="Arial"/>
              </a:rPr>
              <a:t>h</a:t>
            </a:r>
            <a:r>
              <a:rPr dirty="0" smtClean="0" sz="1550" spc="0">
                <a:solidFill>
                  <a:srgbClr val="4D485B"/>
                </a:solidFill>
                <a:latin typeface="Arial"/>
                <a:cs typeface="Arial"/>
              </a:rPr>
              <a:t>en</a:t>
            </a:r>
            <a:r>
              <a:rPr dirty="0" smtClean="0" sz="1550" spc="320">
                <a:solidFill>
                  <a:srgbClr val="4D485B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33324B"/>
                </a:solidFill>
                <a:latin typeface="Arial"/>
                <a:cs typeface="Arial"/>
              </a:rPr>
              <a:t>i</a:t>
            </a:r>
            <a:r>
              <a:rPr dirty="0" smtClean="0" sz="1600" spc="0">
                <a:solidFill>
                  <a:srgbClr val="4D485B"/>
                </a:solidFill>
                <a:latin typeface="Arial"/>
                <a:cs typeface="Arial"/>
              </a:rPr>
              <a:t>t</a:t>
            </a:r>
            <a:r>
              <a:rPr dirty="0" smtClean="0" sz="1600" spc="0">
                <a:solidFill>
                  <a:srgbClr val="4D485B"/>
                </a:solidFill>
                <a:latin typeface="Arial"/>
                <a:cs typeface="Arial"/>
              </a:rPr>
              <a:t>s</a:t>
            </a:r>
            <a:r>
              <a:rPr dirty="0" smtClean="0" sz="1600" spc="129">
                <a:solidFill>
                  <a:srgbClr val="4D485B"/>
                </a:solidFill>
                <a:latin typeface="Arial"/>
                <a:cs typeface="Arial"/>
              </a:rPr>
              <a:t> </a:t>
            </a:r>
            <a:r>
              <a:rPr dirty="0" smtClean="0" sz="1550" spc="0">
                <a:solidFill>
                  <a:srgbClr val="4D485B"/>
                </a:solidFill>
                <a:latin typeface="Arial"/>
                <a:cs typeface="Arial"/>
              </a:rPr>
              <a:t>i</a:t>
            </a:r>
            <a:r>
              <a:rPr dirty="0" smtClean="0" sz="1550" spc="0">
                <a:solidFill>
                  <a:srgbClr val="4D485B"/>
                </a:solidFill>
                <a:latin typeface="Arial"/>
                <a:cs typeface="Arial"/>
              </a:rPr>
              <a:t>n</a:t>
            </a:r>
            <a:r>
              <a:rPr dirty="0" smtClean="0" sz="1550" spc="0">
                <a:solidFill>
                  <a:srgbClr val="33324B"/>
                </a:solidFill>
                <a:latin typeface="Arial"/>
                <a:cs typeface="Arial"/>
              </a:rPr>
              <a:t>i</a:t>
            </a:r>
            <a:r>
              <a:rPr dirty="0" smtClean="0" sz="1550" spc="0">
                <a:solidFill>
                  <a:srgbClr val="33324B"/>
                </a:solidFill>
                <a:latin typeface="Arial"/>
                <a:cs typeface="Arial"/>
              </a:rPr>
              <a:t>t</a:t>
            </a:r>
            <a:r>
              <a:rPr dirty="0" smtClean="0" sz="1550" spc="0">
                <a:solidFill>
                  <a:srgbClr val="4D485B"/>
                </a:solidFill>
                <a:latin typeface="Arial"/>
                <a:cs typeface="Arial"/>
              </a:rPr>
              <a:t>i</a:t>
            </a:r>
            <a:r>
              <a:rPr dirty="0" smtClean="0" sz="1550" spc="0">
                <a:solidFill>
                  <a:srgbClr val="4D485B"/>
                </a:solidFill>
                <a:latin typeface="Arial"/>
                <a:cs typeface="Arial"/>
              </a:rPr>
              <a:t>a</a:t>
            </a:r>
            <a:r>
              <a:rPr dirty="0" smtClean="0" sz="1550" spc="0">
                <a:solidFill>
                  <a:srgbClr val="33324B"/>
                </a:solidFill>
                <a:latin typeface="Arial"/>
                <a:cs typeface="Arial"/>
              </a:rPr>
              <a:t>l</a:t>
            </a:r>
            <a:endParaRPr sz="1550">
              <a:latin typeface="Arial"/>
              <a:cs typeface="Arial"/>
            </a:endParaRPr>
          </a:p>
          <a:p>
            <a:pPr marL="26344" marR="35049">
              <a:lnSpc>
                <a:spcPct val="95825"/>
              </a:lnSpc>
              <a:spcBef>
                <a:spcPts val="270"/>
              </a:spcBef>
            </a:pPr>
            <a:r>
              <a:rPr dirty="0" smtClean="0" sz="1600">
                <a:solidFill>
                  <a:srgbClr val="4D485B"/>
                </a:solidFill>
                <a:latin typeface="Arial"/>
                <a:cs typeface="Arial"/>
              </a:rPr>
              <a:t>e</a:t>
            </a:r>
            <a:r>
              <a:rPr dirty="0" smtClean="0" sz="1600">
                <a:solidFill>
                  <a:srgbClr val="493744"/>
                </a:solidFill>
                <a:latin typeface="Arial"/>
                <a:cs typeface="Arial"/>
              </a:rPr>
              <a:t>f</a:t>
            </a:r>
            <a:r>
              <a:rPr dirty="0" smtClean="0" sz="1600" spc="-4">
                <a:solidFill>
                  <a:srgbClr val="493744"/>
                </a:solidFill>
                <a:latin typeface="Arial"/>
                <a:cs typeface="Arial"/>
              </a:rPr>
              <a:t>f</a:t>
            </a:r>
            <a:r>
              <a:rPr dirty="0" smtClean="0" sz="1600" spc="0">
                <a:solidFill>
                  <a:srgbClr val="4D485B"/>
                </a:solidFill>
                <a:latin typeface="Arial"/>
                <a:cs typeface="Arial"/>
              </a:rPr>
              <a:t>o</a:t>
            </a:r>
            <a:r>
              <a:rPr dirty="0" smtClean="0" sz="1600" spc="0">
                <a:solidFill>
                  <a:srgbClr val="4D485B"/>
                </a:solidFill>
                <a:latin typeface="Arial"/>
                <a:cs typeface="Arial"/>
              </a:rPr>
              <a:t>rt</a:t>
            </a:r>
            <a:r>
              <a:rPr dirty="0" smtClean="0" sz="1600" spc="-50">
                <a:solidFill>
                  <a:srgbClr val="4D485B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33324B"/>
                </a:solidFill>
                <a:latin typeface="Arial"/>
                <a:cs typeface="Arial"/>
              </a:rPr>
              <a:t>t</a:t>
            </a:r>
            <a:r>
              <a:rPr dirty="0" smtClean="0" sz="1600" spc="0">
                <a:solidFill>
                  <a:srgbClr val="33324B"/>
                </a:solidFill>
                <a:latin typeface="Arial"/>
                <a:cs typeface="Arial"/>
              </a:rPr>
              <a:t>o</a:t>
            </a:r>
            <a:r>
              <a:rPr dirty="0" smtClean="0" sz="1600" spc="224">
                <a:solidFill>
                  <a:srgbClr val="33324B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455474"/>
                </a:solidFill>
                <a:latin typeface="Arial"/>
                <a:cs typeface="Arial"/>
              </a:rPr>
              <a:t>d</a:t>
            </a:r>
            <a:r>
              <a:rPr dirty="0" smtClean="0" sz="1600" spc="0">
                <a:solidFill>
                  <a:srgbClr val="4D485B"/>
                </a:solidFill>
                <a:latin typeface="Arial"/>
                <a:cs typeface="Arial"/>
              </a:rPr>
              <a:t>o</a:t>
            </a:r>
            <a:r>
              <a:rPr dirty="0" smtClean="0" sz="1600" spc="24">
                <a:solidFill>
                  <a:srgbClr val="4D485B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4D485B"/>
                </a:solidFill>
                <a:latin typeface="Arial"/>
                <a:cs typeface="Arial"/>
              </a:rPr>
              <a:t>s</a:t>
            </a:r>
            <a:r>
              <a:rPr dirty="0" smtClean="0" sz="1600" spc="0">
                <a:solidFill>
                  <a:srgbClr val="4D485B"/>
                </a:solidFill>
                <a:latin typeface="Arial"/>
                <a:cs typeface="Arial"/>
              </a:rPr>
              <a:t>o</a:t>
            </a:r>
            <a:r>
              <a:rPr dirty="0" smtClean="0" sz="1600" spc="19">
                <a:solidFill>
                  <a:srgbClr val="4D485B"/>
                </a:solidFill>
                <a:latin typeface="Arial"/>
                <a:cs typeface="Arial"/>
              </a:rPr>
              <a:t> </a:t>
            </a:r>
            <a:r>
              <a:rPr dirty="0" smtClean="0" sz="1550" spc="0">
                <a:solidFill>
                  <a:srgbClr val="4D485B"/>
                </a:solidFill>
                <a:latin typeface="Arial"/>
                <a:cs typeface="Arial"/>
              </a:rPr>
              <a:t>i</a:t>
            </a:r>
            <a:r>
              <a:rPr dirty="0" smtClean="0" sz="1550" spc="0">
                <a:solidFill>
                  <a:srgbClr val="4D485B"/>
                </a:solidFill>
                <a:latin typeface="Arial"/>
                <a:cs typeface="Arial"/>
              </a:rPr>
              <a:t>s</a:t>
            </a:r>
            <a:r>
              <a:rPr dirty="0" smtClean="0" sz="1550" spc="144">
                <a:solidFill>
                  <a:srgbClr val="4D485B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33324B"/>
                </a:solidFill>
                <a:latin typeface="Arial"/>
                <a:cs typeface="Arial"/>
              </a:rPr>
              <a:t>r</a:t>
            </a:r>
            <a:r>
              <a:rPr dirty="0" smtClean="0" sz="1600" spc="0">
                <a:solidFill>
                  <a:srgbClr val="4D485B"/>
                </a:solidFill>
                <a:latin typeface="Arial"/>
                <a:cs typeface="Arial"/>
              </a:rPr>
              <a:t>e</a:t>
            </a:r>
            <a:r>
              <a:rPr dirty="0" smtClean="0" sz="1600" spc="0">
                <a:solidFill>
                  <a:srgbClr val="33324B"/>
                </a:solidFill>
                <a:latin typeface="Arial"/>
                <a:cs typeface="Arial"/>
              </a:rPr>
              <a:t>b</a:t>
            </a:r>
            <a:r>
              <a:rPr dirty="0" smtClean="0" sz="1600" spc="0">
                <a:solidFill>
                  <a:srgbClr val="4D485B"/>
                </a:solidFill>
                <a:latin typeface="Arial"/>
                <a:cs typeface="Arial"/>
              </a:rPr>
              <a:t>u</a:t>
            </a:r>
            <a:r>
              <a:rPr dirty="0" smtClean="0" sz="1600" spc="0">
                <a:solidFill>
                  <a:srgbClr val="4D485B"/>
                </a:solidFill>
                <a:latin typeface="Arial"/>
                <a:cs typeface="Arial"/>
              </a:rPr>
              <a:t>f</a:t>
            </a:r>
            <a:r>
              <a:rPr dirty="0" smtClean="0" sz="1600" spc="-4">
                <a:solidFill>
                  <a:srgbClr val="4D485B"/>
                </a:solidFill>
                <a:latin typeface="Arial"/>
                <a:cs typeface="Arial"/>
              </a:rPr>
              <a:t>f</a:t>
            </a:r>
            <a:r>
              <a:rPr dirty="0" smtClean="0" sz="1600" spc="0">
                <a:solidFill>
                  <a:srgbClr val="4D485B"/>
                </a:solidFill>
                <a:latin typeface="Arial"/>
                <a:cs typeface="Arial"/>
              </a:rPr>
              <a:t>e</a:t>
            </a:r>
            <a:r>
              <a:rPr dirty="0" smtClean="0" sz="1600" spc="0">
                <a:solidFill>
                  <a:srgbClr val="4D485B"/>
                </a:solidFill>
                <a:latin typeface="Arial"/>
                <a:cs typeface="Arial"/>
              </a:rPr>
              <a:t>d</a:t>
            </a:r>
            <a:r>
              <a:rPr dirty="0" smtClean="0" sz="1600" spc="0">
                <a:solidFill>
                  <a:srgbClr val="493744"/>
                </a:solidFill>
                <a:latin typeface="Arial"/>
                <a:cs typeface="Arial"/>
              </a:rPr>
              <a:t>.</a:t>
            </a:r>
            <a:endParaRPr sz="16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10586" y="4715586"/>
            <a:ext cx="955996" cy="22351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95"/>
              </a:lnSpc>
              <a:spcBef>
                <a:spcPts val="84"/>
              </a:spcBef>
            </a:pPr>
            <a:r>
              <a:rPr dirty="0" smtClean="0" sz="1550">
                <a:solidFill>
                  <a:srgbClr val="4D485B"/>
                </a:solidFill>
                <a:latin typeface="Arial"/>
                <a:cs typeface="Arial"/>
              </a:rPr>
              <a:t>T</a:t>
            </a:r>
            <a:r>
              <a:rPr dirty="0" smtClean="0" sz="1550">
                <a:solidFill>
                  <a:srgbClr val="2F4165"/>
                </a:solidFill>
                <a:latin typeface="Arial"/>
                <a:cs typeface="Arial"/>
              </a:rPr>
              <a:t>E</a:t>
            </a:r>
            <a:r>
              <a:rPr dirty="0" smtClean="0" sz="1550">
                <a:solidFill>
                  <a:srgbClr val="4D485B"/>
                </a:solidFill>
                <a:latin typeface="Arial"/>
                <a:cs typeface="Arial"/>
              </a:rPr>
              <a:t>N</a:t>
            </a:r>
            <a:r>
              <a:rPr dirty="0" smtClean="0" sz="1550">
                <a:solidFill>
                  <a:srgbClr val="4D485B"/>
                </a:solidFill>
                <a:latin typeface="Arial"/>
                <a:cs typeface="Arial"/>
              </a:rPr>
              <a:t>A</a:t>
            </a:r>
            <a:r>
              <a:rPr dirty="0" smtClean="0" sz="1550">
                <a:solidFill>
                  <a:srgbClr val="4D485B"/>
                </a:solidFill>
                <a:latin typeface="Arial"/>
                <a:cs typeface="Arial"/>
              </a:rPr>
              <a:t>C</a:t>
            </a:r>
            <a:r>
              <a:rPr dirty="0" smtClean="0" sz="1550">
                <a:solidFill>
                  <a:srgbClr val="4F78A4"/>
                </a:solidFill>
                <a:latin typeface="Arial"/>
                <a:cs typeface="Arial"/>
              </a:rPr>
              <a:t>I</a:t>
            </a:r>
            <a:r>
              <a:rPr dirty="0" smtClean="0" sz="1550">
                <a:solidFill>
                  <a:srgbClr val="4D485B"/>
                </a:solidFill>
                <a:latin typeface="Arial"/>
                <a:cs typeface="Arial"/>
              </a:rPr>
              <a:t>TY</a:t>
            </a:r>
            <a:endParaRPr sz="155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208011" y="6312817"/>
            <a:ext cx="2395327" cy="1137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5"/>
              </a:spcBef>
            </a:pPr>
            <a:r>
              <a:rPr dirty="0" smtClean="0" sz="700" spc="4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700" spc="-16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mtClean="0" sz="700" spc="9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ti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dirty="0" smtClean="0" sz="7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ti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700" spc="16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ie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mtClean="0" sz="700" spc="9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y.</a:t>
            </a:r>
            <a:endParaRPr sz="7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7523479" y="6419497"/>
            <a:ext cx="2069283" cy="22047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indent="120395">
              <a:lnSpc>
                <a:spcPts val="804"/>
              </a:lnSpc>
              <a:spcBef>
                <a:spcPts val="5"/>
              </a:spcBef>
            </a:pP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Co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mtClean="0" sz="700" spc="-25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ig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mtClean="0" sz="700" spc="1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©</a:t>
            </a:r>
            <a:r>
              <a:rPr dirty="0" smtClean="0" sz="700" spc="-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2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0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1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5</a:t>
            </a:r>
            <a:r>
              <a:rPr dirty="0" smtClean="0" sz="700" spc="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Ca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700" spc="9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ini.</a:t>
            </a:r>
            <a:r>
              <a:rPr dirty="0" smtClean="0" sz="7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700" spc="4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ll</a:t>
            </a:r>
            <a:r>
              <a:rPr dirty="0" smtClean="0" sz="700" spc="-17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ig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ts</a:t>
            </a:r>
            <a:r>
              <a:rPr dirty="0" smtClean="0" sz="700" spc="17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.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Ri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ts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baseline="25767" sz="675" spc="0">
                <a:solidFill>
                  <a:srgbClr val="FFFFFF"/>
                </a:solidFill>
                <a:latin typeface="Arial"/>
                <a:cs typeface="Arial"/>
              </a:rPr>
              <a:t>®</a:t>
            </a:r>
            <a:r>
              <a:rPr dirty="0" smtClean="0" baseline="25767" sz="675" spc="6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mtClean="0" sz="700" spc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700" spc="9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k</a:t>
            </a:r>
            <a:r>
              <a:rPr dirty="0" smtClean="0" sz="700" spc="23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lo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ing</a:t>
            </a:r>
            <a:r>
              <a:rPr dirty="0" smtClean="0" sz="7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dirty="0" smtClean="0" sz="700" spc="1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Ca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700" spc="9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ini.</a:t>
            </a:r>
            <a:endParaRPr sz="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object 25"/>
          <p:cNvSpPr txBox="1"/>
          <p:nvPr/>
        </p:nvSpPr>
        <p:spPr>
          <a:xfrm>
            <a:off x="0" y="0"/>
            <a:ext cx="9905999" cy="63627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1000"/>
              </a:lnSpc>
            </a:pPr>
            <a:endParaRPr sz="1000"/>
          </a:p>
          <a:p>
            <a:pPr marR="358983" algn="r">
              <a:lnSpc>
                <a:spcPct val="95825"/>
              </a:lnSpc>
              <a:spcBef>
                <a:spcPts val="42366"/>
              </a:spcBef>
            </a:pPr>
            <a:r>
              <a:rPr dirty="0" smtClean="0" sz="2000" spc="9" b="1">
                <a:solidFill>
                  <a:srgbClr val="FFFFFF"/>
                </a:solidFill>
                <a:latin typeface="Arial"/>
                <a:cs typeface="Arial"/>
                <a:hlinkClick r:id="rId13"/>
              </a:rPr>
              <a:t>w</a:t>
            </a:r>
            <a:r>
              <a:rPr dirty="0" smtClean="0" sz="2000" spc="0" b="1">
                <a:solidFill>
                  <a:srgbClr val="FFFFFF"/>
                </a:solidFill>
                <a:latin typeface="Arial"/>
                <a:cs typeface="Arial"/>
                <a:hlinkClick r:id="rId13"/>
              </a:rPr>
              <a:t>w</a:t>
            </a:r>
            <a:r>
              <a:rPr dirty="0" smtClean="0" sz="2000" spc="-79" b="1">
                <a:solidFill>
                  <a:srgbClr val="FFFFFF"/>
                </a:solidFill>
                <a:latin typeface="Arial"/>
                <a:cs typeface="Arial"/>
                <a:hlinkClick r:id="rId13"/>
              </a:rPr>
              <a:t>w</a:t>
            </a:r>
            <a:r>
              <a:rPr dirty="0" smtClean="0" sz="2000" spc="0" b="1">
                <a:solidFill>
                  <a:srgbClr val="FFFFFF"/>
                </a:solidFill>
                <a:latin typeface="Arial"/>
                <a:cs typeface="Arial"/>
                <a:hlinkClick r:id="rId13"/>
              </a:rPr>
              <a:t>.capg</a:t>
            </a:r>
            <a:r>
              <a:rPr dirty="0" smtClean="0" sz="2000" spc="-9" b="1">
                <a:solidFill>
                  <a:srgbClr val="FFFFFF"/>
                </a:solidFill>
                <a:latin typeface="Arial"/>
                <a:cs typeface="Arial"/>
                <a:hlinkClick r:id="rId13"/>
              </a:rPr>
              <a:t>e</a:t>
            </a:r>
            <a:r>
              <a:rPr dirty="0" smtClean="0" sz="2000" spc="0" b="1">
                <a:solidFill>
                  <a:srgbClr val="FFFFFF"/>
                </a:solidFill>
                <a:latin typeface="Arial"/>
                <a:cs typeface="Arial"/>
                <a:hlinkClick r:id="rId13"/>
              </a:rPr>
              <a:t>m</a:t>
            </a:r>
            <a:r>
              <a:rPr dirty="0" smtClean="0" sz="2000" spc="-9" b="1">
                <a:solidFill>
                  <a:srgbClr val="FFFFFF"/>
                </a:solidFill>
                <a:latin typeface="Arial"/>
                <a:cs typeface="Arial"/>
                <a:hlinkClick r:id="rId13"/>
              </a:rPr>
              <a:t>i</a:t>
            </a:r>
            <a:r>
              <a:rPr dirty="0" smtClean="0" sz="2000" spc="0" b="1">
                <a:solidFill>
                  <a:srgbClr val="FFFFFF"/>
                </a:solidFill>
                <a:latin typeface="Arial"/>
                <a:cs typeface="Arial"/>
                <a:hlinkClick r:id="rId13"/>
              </a:rPr>
              <a:t>ni</a:t>
            </a:r>
            <a:r>
              <a:rPr dirty="0" smtClean="0" sz="2000" spc="-9" b="1">
                <a:solidFill>
                  <a:srgbClr val="FFFFFF"/>
                </a:solidFill>
                <a:latin typeface="Arial"/>
                <a:cs typeface="Arial"/>
                <a:hlinkClick r:id="rId13"/>
              </a:rPr>
              <a:t>.</a:t>
            </a:r>
            <a:r>
              <a:rPr dirty="0" smtClean="0" sz="2000" spc="0" b="1">
                <a:solidFill>
                  <a:srgbClr val="FFFFFF"/>
                </a:solidFill>
                <a:latin typeface="Arial"/>
                <a:cs typeface="Arial"/>
                <a:hlinkClick r:id="rId13"/>
              </a:rPr>
              <a:t>com</a:t>
            </a:r>
            <a:endParaRPr sz="20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0" y="1685925"/>
            <a:ext cx="9906000" cy="51720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" name="object 10"/>
          <p:cNvSpPr/>
          <p:nvPr/>
        </p:nvSpPr>
        <p:spPr>
          <a:xfrm>
            <a:off x="7939278" y="5932551"/>
            <a:ext cx="278218" cy="26376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" name="object 11"/>
          <p:cNvSpPr/>
          <p:nvPr/>
        </p:nvSpPr>
        <p:spPr>
          <a:xfrm>
            <a:off x="8274684" y="5932551"/>
            <a:ext cx="281317" cy="2667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" name="object 12"/>
          <p:cNvSpPr/>
          <p:nvPr/>
        </p:nvSpPr>
        <p:spPr>
          <a:xfrm>
            <a:off x="8903716" y="5932551"/>
            <a:ext cx="281317" cy="2667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" name="object 13"/>
          <p:cNvSpPr/>
          <p:nvPr/>
        </p:nvSpPr>
        <p:spPr>
          <a:xfrm>
            <a:off x="9242171" y="5932551"/>
            <a:ext cx="281317" cy="2667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" name="object 14"/>
          <p:cNvSpPr/>
          <p:nvPr/>
        </p:nvSpPr>
        <p:spPr>
          <a:xfrm>
            <a:off x="8575548" y="5917692"/>
            <a:ext cx="307848" cy="31394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" name="object 15"/>
          <p:cNvSpPr/>
          <p:nvPr/>
        </p:nvSpPr>
        <p:spPr>
          <a:xfrm>
            <a:off x="8613140" y="5932551"/>
            <a:ext cx="233425" cy="23812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" name="object 16"/>
          <p:cNvSpPr/>
          <p:nvPr/>
        </p:nvSpPr>
        <p:spPr>
          <a:xfrm>
            <a:off x="666750" y="844448"/>
            <a:ext cx="3154679" cy="73111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" name="object 17"/>
          <p:cNvSpPr/>
          <p:nvPr/>
        </p:nvSpPr>
        <p:spPr>
          <a:xfrm>
            <a:off x="6087491" y="1106868"/>
            <a:ext cx="3154680" cy="25876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" name="object 18"/>
          <p:cNvSpPr/>
          <p:nvPr/>
        </p:nvSpPr>
        <p:spPr>
          <a:xfrm>
            <a:off x="0" y="0"/>
            <a:ext cx="9906000" cy="6362700"/>
          </a:xfrm>
          <a:custGeom>
            <a:avLst/>
            <a:gdLst/>
            <a:ahLst/>
            <a:cxnLst/>
            <a:rect l="l" t="t" r="r" b="b"/>
            <a:pathLst>
              <a:path w="9906000" h="6362700">
                <a:moveTo>
                  <a:pt x="9906000" y="0"/>
                </a:moveTo>
                <a:lnTo>
                  <a:pt x="0" y="0"/>
                </a:lnTo>
                <a:lnTo>
                  <a:pt x="0" y="6362700"/>
                </a:lnTo>
                <a:lnTo>
                  <a:pt x="9906000" y="6362700"/>
                </a:lnTo>
                <a:lnTo>
                  <a:pt x="9906000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9" name="object 19"/>
          <p:cNvSpPr/>
          <p:nvPr/>
        </p:nvSpPr>
        <p:spPr>
          <a:xfrm>
            <a:off x="0" y="0"/>
            <a:ext cx="9905999" cy="1128776"/>
          </a:xfrm>
          <a:custGeom>
            <a:avLst/>
            <a:gdLst/>
            <a:ahLst/>
            <a:cxnLst/>
            <a:rect l="l" t="t" r="r" b="b"/>
            <a:pathLst>
              <a:path w="9905999" h="1128776">
                <a:moveTo>
                  <a:pt x="0" y="0"/>
                </a:moveTo>
                <a:lnTo>
                  <a:pt x="0" y="801877"/>
                </a:lnTo>
                <a:lnTo>
                  <a:pt x="44020" y="809048"/>
                </a:lnTo>
                <a:lnTo>
                  <a:pt x="84981" y="817151"/>
                </a:lnTo>
                <a:lnTo>
                  <a:pt x="123037" y="826194"/>
                </a:lnTo>
                <a:lnTo>
                  <a:pt x="158345" y="836180"/>
                </a:lnTo>
                <a:lnTo>
                  <a:pt x="191060" y="847115"/>
                </a:lnTo>
                <a:lnTo>
                  <a:pt x="221337" y="859006"/>
                </a:lnTo>
                <a:lnTo>
                  <a:pt x="249331" y="871857"/>
                </a:lnTo>
                <a:lnTo>
                  <a:pt x="275198" y="885673"/>
                </a:lnTo>
                <a:lnTo>
                  <a:pt x="299094" y="900461"/>
                </a:lnTo>
                <a:lnTo>
                  <a:pt x="321173" y="916225"/>
                </a:lnTo>
                <a:lnTo>
                  <a:pt x="341591" y="932971"/>
                </a:lnTo>
                <a:lnTo>
                  <a:pt x="360503" y="950705"/>
                </a:lnTo>
                <a:lnTo>
                  <a:pt x="378066" y="969432"/>
                </a:lnTo>
                <a:lnTo>
                  <a:pt x="394433" y="989157"/>
                </a:lnTo>
                <a:lnTo>
                  <a:pt x="409761" y="1009886"/>
                </a:lnTo>
                <a:lnTo>
                  <a:pt x="424205" y="1031624"/>
                </a:lnTo>
                <a:lnTo>
                  <a:pt x="437921" y="1054376"/>
                </a:lnTo>
                <a:lnTo>
                  <a:pt x="451063" y="1078149"/>
                </a:lnTo>
                <a:lnTo>
                  <a:pt x="463787" y="1102947"/>
                </a:lnTo>
                <a:lnTo>
                  <a:pt x="476249" y="1128776"/>
                </a:lnTo>
                <a:lnTo>
                  <a:pt x="492137" y="1105914"/>
                </a:lnTo>
                <a:lnTo>
                  <a:pt x="507125" y="1083119"/>
                </a:lnTo>
                <a:lnTo>
                  <a:pt x="521491" y="1060491"/>
                </a:lnTo>
                <a:lnTo>
                  <a:pt x="535515" y="1038132"/>
                </a:lnTo>
                <a:lnTo>
                  <a:pt x="549474" y="1016144"/>
                </a:lnTo>
                <a:lnTo>
                  <a:pt x="578314" y="973690"/>
                </a:lnTo>
                <a:lnTo>
                  <a:pt x="610240" y="933941"/>
                </a:lnTo>
                <a:lnTo>
                  <a:pt x="647482" y="897713"/>
                </a:lnTo>
                <a:lnTo>
                  <a:pt x="692267" y="865821"/>
                </a:lnTo>
                <a:lnTo>
                  <a:pt x="746824" y="839079"/>
                </a:lnTo>
                <a:lnTo>
                  <a:pt x="813383" y="818301"/>
                </a:lnTo>
                <a:lnTo>
                  <a:pt x="851860" y="810403"/>
                </a:lnTo>
                <a:lnTo>
                  <a:pt x="894172" y="804302"/>
                </a:lnTo>
                <a:lnTo>
                  <a:pt x="940600" y="800100"/>
                </a:lnTo>
                <a:lnTo>
                  <a:pt x="9467849" y="800100"/>
                </a:lnTo>
                <a:lnTo>
                  <a:pt x="9502266" y="799084"/>
                </a:lnTo>
                <a:lnTo>
                  <a:pt x="9535270" y="795633"/>
                </a:lnTo>
                <a:lnTo>
                  <a:pt x="9566877" y="789889"/>
                </a:lnTo>
                <a:lnTo>
                  <a:pt x="9597103" y="781988"/>
                </a:lnTo>
                <a:lnTo>
                  <a:pt x="9625964" y="772072"/>
                </a:lnTo>
                <a:lnTo>
                  <a:pt x="9653477" y="760280"/>
                </a:lnTo>
                <a:lnTo>
                  <a:pt x="9679657" y="746750"/>
                </a:lnTo>
                <a:lnTo>
                  <a:pt x="9704521" y="731623"/>
                </a:lnTo>
                <a:lnTo>
                  <a:pt x="9728083" y="715038"/>
                </a:lnTo>
                <a:lnTo>
                  <a:pt x="9750361" y="697134"/>
                </a:lnTo>
                <a:lnTo>
                  <a:pt x="9771370" y="678051"/>
                </a:lnTo>
                <a:lnTo>
                  <a:pt x="9791126" y="657929"/>
                </a:lnTo>
                <a:lnTo>
                  <a:pt x="9809646" y="636906"/>
                </a:lnTo>
                <a:lnTo>
                  <a:pt x="9826945" y="615122"/>
                </a:lnTo>
                <a:lnTo>
                  <a:pt x="9843039" y="592716"/>
                </a:lnTo>
                <a:lnTo>
                  <a:pt x="9857945" y="569829"/>
                </a:lnTo>
                <a:lnTo>
                  <a:pt x="9871677" y="546599"/>
                </a:lnTo>
                <a:lnTo>
                  <a:pt x="9895689" y="499670"/>
                </a:lnTo>
                <a:lnTo>
                  <a:pt x="9905999" y="476250"/>
                </a:lnTo>
                <a:lnTo>
                  <a:pt x="9905999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0" name="object 20"/>
          <p:cNvSpPr/>
          <p:nvPr/>
        </p:nvSpPr>
        <p:spPr>
          <a:xfrm>
            <a:off x="2" y="438908"/>
            <a:ext cx="9905997" cy="724683"/>
          </a:xfrm>
          <a:custGeom>
            <a:avLst/>
            <a:gdLst/>
            <a:ahLst/>
            <a:cxnLst/>
            <a:rect l="l" t="t" r="r" b="b"/>
            <a:pathLst>
              <a:path w="9905997" h="724683">
                <a:moveTo>
                  <a:pt x="457934" y="611028"/>
                </a:moveTo>
                <a:lnTo>
                  <a:pt x="447559" y="591078"/>
                </a:lnTo>
                <a:lnTo>
                  <a:pt x="434873" y="569125"/>
                </a:lnTo>
                <a:lnTo>
                  <a:pt x="419745" y="545670"/>
                </a:lnTo>
                <a:lnTo>
                  <a:pt x="402043" y="521213"/>
                </a:lnTo>
                <a:lnTo>
                  <a:pt x="381637" y="496255"/>
                </a:lnTo>
                <a:lnTo>
                  <a:pt x="358395" y="471298"/>
                </a:lnTo>
                <a:lnTo>
                  <a:pt x="332187" y="446841"/>
                </a:lnTo>
                <a:lnTo>
                  <a:pt x="302881" y="423385"/>
                </a:lnTo>
                <a:lnTo>
                  <a:pt x="270346" y="401433"/>
                </a:lnTo>
                <a:lnTo>
                  <a:pt x="234452" y="381483"/>
                </a:lnTo>
                <a:lnTo>
                  <a:pt x="195067" y="364038"/>
                </a:lnTo>
                <a:lnTo>
                  <a:pt x="152061" y="349597"/>
                </a:lnTo>
                <a:lnTo>
                  <a:pt x="105301" y="338663"/>
                </a:lnTo>
                <a:lnTo>
                  <a:pt x="54658" y="331735"/>
                </a:lnTo>
                <a:lnTo>
                  <a:pt x="0" y="329314"/>
                </a:lnTo>
                <a:lnTo>
                  <a:pt x="0" y="396751"/>
                </a:lnTo>
                <a:lnTo>
                  <a:pt x="54658" y="399146"/>
                </a:lnTo>
                <a:lnTo>
                  <a:pt x="105301" y="406000"/>
                </a:lnTo>
                <a:lnTo>
                  <a:pt x="152061" y="416818"/>
                </a:lnTo>
                <a:lnTo>
                  <a:pt x="195067" y="431105"/>
                </a:lnTo>
                <a:lnTo>
                  <a:pt x="234452" y="448365"/>
                </a:lnTo>
                <a:lnTo>
                  <a:pt x="270346" y="468102"/>
                </a:lnTo>
                <a:lnTo>
                  <a:pt x="302881" y="489821"/>
                </a:lnTo>
                <a:lnTo>
                  <a:pt x="332187" y="513026"/>
                </a:lnTo>
                <a:lnTo>
                  <a:pt x="358395" y="537222"/>
                </a:lnTo>
                <a:lnTo>
                  <a:pt x="381637" y="561914"/>
                </a:lnTo>
                <a:lnTo>
                  <a:pt x="402043" y="586606"/>
                </a:lnTo>
                <a:lnTo>
                  <a:pt x="419745" y="610803"/>
                </a:lnTo>
                <a:lnTo>
                  <a:pt x="434873" y="634008"/>
                </a:lnTo>
                <a:lnTo>
                  <a:pt x="447559" y="655727"/>
                </a:lnTo>
                <a:lnTo>
                  <a:pt x="457934" y="675464"/>
                </a:lnTo>
                <a:lnTo>
                  <a:pt x="466129" y="692724"/>
                </a:lnTo>
                <a:lnTo>
                  <a:pt x="472274" y="707011"/>
                </a:lnTo>
                <a:lnTo>
                  <a:pt x="478942" y="724683"/>
                </a:lnTo>
                <a:lnTo>
                  <a:pt x="480511" y="724683"/>
                </a:lnTo>
                <a:lnTo>
                  <a:pt x="501570" y="675464"/>
                </a:lnTo>
                <a:lnTo>
                  <a:pt x="524719" y="634008"/>
                </a:lnTo>
                <a:lnTo>
                  <a:pt x="557705" y="586606"/>
                </a:lnTo>
                <a:lnTo>
                  <a:pt x="601594" y="537222"/>
                </a:lnTo>
                <a:lnTo>
                  <a:pt x="657454" y="489821"/>
                </a:lnTo>
                <a:lnTo>
                  <a:pt x="690206" y="468102"/>
                </a:lnTo>
                <a:lnTo>
                  <a:pt x="726352" y="448365"/>
                </a:lnTo>
                <a:lnTo>
                  <a:pt x="766024" y="431105"/>
                </a:lnTo>
                <a:lnTo>
                  <a:pt x="809355" y="416818"/>
                </a:lnTo>
                <a:lnTo>
                  <a:pt x="856480" y="406000"/>
                </a:lnTo>
                <a:lnTo>
                  <a:pt x="907532" y="399146"/>
                </a:lnTo>
                <a:lnTo>
                  <a:pt x="962644" y="396751"/>
                </a:lnTo>
                <a:lnTo>
                  <a:pt x="9419968" y="396751"/>
                </a:lnTo>
                <a:lnTo>
                  <a:pt x="9475086" y="394356"/>
                </a:lnTo>
                <a:lnTo>
                  <a:pt x="9526190" y="387502"/>
                </a:lnTo>
                <a:lnTo>
                  <a:pt x="9573408" y="376684"/>
                </a:lnTo>
                <a:lnTo>
                  <a:pt x="9616867" y="362397"/>
                </a:lnTo>
                <a:lnTo>
                  <a:pt x="9656697" y="345137"/>
                </a:lnTo>
                <a:lnTo>
                  <a:pt x="9693027" y="325400"/>
                </a:lnTo>
                <a:lnTo>
                  <a:pt x="9725984" y="303681"/>
                </a:lnTo>
                <a:lnTo>
                  <a:pt x="9755697" y="280476"/>
                </a:lnTo>
                <a:lnTo>
                  <a:pt x="9782294" y="256279"/>
                </a:lnTo>
                <a:lnTo>
                  <a:pt x="9805905" y="231587"/>
                </a:lnTo>
                <a:lnTo>
                  <a:pt x="9826657" y="206895"/>
                </a:lnTo>
                <a:lnTo>
                  <a:pt x="9844679" y="182699"/>
                </a:lnTo>
                <a:lnTo>
                  <a:pt x="9860100" y="159494"/>
                </a:lnTo>
                <a:lnTo>
                  <a:pt x="9873047" y="137775"/>
                </a:lnTo>
                <a:lnTo>
                  <a:pt x="9883650" y="118038"/>
                </a:lnTo>
                <a:lnTo>
                  <a:pt x="9892038" y="100778"/>
                </a:lnTo>
                <a:lnTo>
                  <a:pt x="9898337" y="86491"/>
                </a:lnTo>
                <a:lnTo>
                  <a:pt x="9905188" y="68819"/>
                </a:lnTo>
                <a:lnTo>
                  <a:pt x="9905997" y="66424"/>
                </a:lnTo>
                <a:lnTo>
                  <a:pt x="9905997" y="0"/>
                </a:lnTo>
                <a:lnTo>
                  <a:pt x="9905188" y="1382"/>
                </a:lnTo>
                <a:lnTo>
                  <a:pt x="9902678" y="8236"/>
                </a:lnTo>
                <a:lnTo>
                  <a:pt x="9898337" y="19054"/>
                </a:lnTo>
                <a:lnTo>
                  <a:pt x="9873047" y="70338"/>
                </a:lnTo>
                <a:lnTo>
                  <a:pt x="9844679" y="115262"/>
                </a:lnTo>
                <a:lnTo>
                  <a:pt x="9805905" y="164150"/>
                </a:lnTo>
                <a:lnTo>
                  <a:pt x="9755697" y="213039"/>
                </a:lnTo>
                <a:lnTo>
                  <a:pt x="9693027" y="257963"/>
                </a:lnTo>
                <a:lnTo>
                  <a:pt x="9656697" y="277700"/>
                </a:lnTo>
                <a:lnTo>
                  <a:pt x="9616867" y="294960"/>
                </a:lnTo>
                <a:lnTo>
                  <a:pt x="9573408" y="309247"/>
                </a:lnTo>
                <a:lnTo>
                  <a:pt x="9526190" y="320065"/>
                </a:lnTo>
                <a:lnTo>
                  <a:pt x="9475086" y="326919"/>
                </a:lnTo>
                <a:lnTo>
                  <a:pt x="9419968" y="329314"/>
                </a:lnTo>
                <a:lnTo>
                  <a:pt x="962644" y="329314"/>
                </a:lnTo>
                <a:lnTo>
                  <a:pt x="907532" y="331735"/>
                </a:lnTo>
                <a:lnTo>
                  <a:pt x="856480" y="338663"/>
                </a:lnTo>
                <a:lnTo>
                  <a:pt x="809355" y="349597"/>
                </a:lnTo>
                <a:lnTo>
                  <a:pt x="766024" y="364038"/>
                </a:lnTo>
                <a:lnTo>
                  <a:pt x="726352" y="381483"/>
                </a:lnTo>
                <a:lnTo>
                  <a:pt x="690206" y="401433"/>
                </a:lnTo>
                <a:lnTo>
                  <a:pt x="657454" y="423385"/>
                </a:lnTo>
                <a:lnTo>
                  <a:pt x="627961" y="446841"/>
                </a:lnTo>
                <a:lnTo>
                  <a:pt x="601594" y="471298"/>
                </a:lnTo>
                <a:lnTo>
                  <a:pt x="578220" y="496255"/>
                </a:lnTo>
                <a:lnTo>
                  <a:pt x="557705" y="521213"/>
                </a:lnTo>
                <a:lnTo>
                  <a:pt x="539916" y="545670"/>
                </a:lnTo>
                <a:lnTo>
                  <a:pt x="524719" y="569125"/>
                </a:lnTo>
                <a:lnTo>
                  <a:pt x="511982" y="591078"/>
                </a:lnTo>
                <a:lnTo>
                  <a:pt x="501570" y="611028"/>
                </a:lnTo>
                <a:lnTo>
                  <a:pt x="493351" y="628473"/>
                </a:lnTo>
                <a:lnTo>
                  <a:pt x="487190" y="642914"/>
                </a:lnTo>
                <a:lnTo>
                  <a:pt x="480511" y="660776"/>
                </a:lnTo>
                <a:lnTo>
                  <a:pt x="478942" y="660776"/>
                </a:lnTo>
                <a:lnTo>
                  <a:pt x="476502" y="653848"/>
                </a:lnTo>
                <a:lnTo>
                  <a:pt x="472274" y="642914"/>
                </a:lnTo>
                <a:lnTo>
                  <a:pt x="466129" y="628473"/>
                </a:lnTo>
                <a:lnTo>
                  <a:pt x="457934" y="61102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1" name="object 21"/>
          <p:cNvSpPr/>
          <p:nvPr/>
        </p:nvSpPr>
        <p:spPr>
          <a:xfrm>
            <a:off x="2" y="6362700"/>
            <a:ext cx="9905997" cy="0"/>
          </a:xfrm>
          <a:custGeom>
            <a:avLst/>
            <a:gdLst/>
            <a:ahLst/>
            <a:cxnLst/>
            <a:rect l="l" t="t" r="r" b="b"/>
            <a:pathLst>
              <a:path w="9905997" h="0">
                <a:moveTo>
                  <a:pt x="9905997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0097C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2" name="object 22"/>
          <p:cNvSpPr/>
          <p:nvPr/>
        </p:nvSpPr>
        <p:spPr>
          <a:xfrm>
            <a:off x="0" y="409956"/>
            <a:ext cx="9906000" cy="83515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3" name="object 23"/>
          <p:cNvSpPr/>
          <p:nvPr/>
        </p:nvSpPr>
        <p:spPr>
          <a:xfrm>
            <a:off x="45720" y="605028"/>
            <a:ext cx="106680" cy="10667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4" name="object 24"/>
          <p:cNvSpPr/>
          <p:nvPr/>
        </p:nvSpPr>
        <p:spPr>
          <a:xfrm>
            <a:off x="2" y="438908"/>
            <a:ext cx="9905997" cy="724683"/>
          </a:xfrm>
          <a:custGeom>
            <a:avLst/>
            <a:gdLst/>
            <a:ahLst/>
            <a:cxnLst/>
            <a:rect l="l" t="t" r="r" b="b"/>
            <a:pathLst>
              <a:path w="9905997" h="724683">
                <a:moveTo>
                  <a:pt x="457934" y="611028"/>
                </a:moveTo>
                <a:lnTo>
                  <a:pt x="447559" y="591078"/>
                </a:lnTo>
                <a:lnTo>
                  <a:pt x="434873" y="569125"/>
                </a:lnTo>
                <a:lnTo>
                  <a:pt x="419745" y="545670"/>
                </a:lnTo>
                <a:lnTo>
                  <a:pt x="402043" y="521213"/>
                </a:lnTo>
                <a:lnTo>
                  <a:pt x="381637" y="496255"/>
                </a:lnTo>
                <a:lnTo>
                  <a:pt x="358395" y="471298"/>
                </a:lnTo>
                <a:lnTo>
                  <a:pt x="332187" y="446841"/>
                </a:lnTo>
                <a:lnTo>
                  <a:pt x="302881" y="423385"/>
                </a:lnTo>
                <a:lnTo>
                  <a:pt x="270346" y="401433"/>
                </a:lnTo>
                <a:lnTo>
                  <a:pt x="234452" y="381483"/>
                </a:lnTo>
                <a:lnTo>
                  <a:pt x="195067" y="364038"/>
                </a:lnTo>
                <a:lnTo>
                  <a:pt x="152061" y="349597"/>
                </a:lnTo>
                <a:lnTo>
                  <a:pt x="105301" y="338663"/>
                </a:lnTo>
                <a:lnTo>
                  <a:pt x="54658" y="331735"/>
                </a:lnTo>
                <a:lnTo>
                  <a:pt x="0" y="329314"/>
                </a:lnTo>
                <a:lnTo>
                  <a:pt x="0" y="396751"/>
                </a:lnTo>
                <a:lnTo>
                  <a:pt x="54658" y="399146"/>
                </a:lnTo>
                <a:lnTo>
                  <a:pt x="105301" y="406000"/>
                </a:lnTo>
                <a:lnTo>
                  <a:pt x="152061" y="416818"/>
                </a:lnTo>
                <a:lnTo>
                  <a:pt x="195067" y="431105"/>
                </a:lnTo>
                <a:lnTo>
                  <a:pt x="234452" y="448365"/>
                </a:lnTo>
                <a:lnTo>
                  <a:pt x="270346" y="468102"/>
                </a:lnTo>
                <a:lnTo>
                  <a:pt x="302881" y="489821"/>
                </a:lnTo>
                <a:lnTo>
                  <a:pt x="332187" y="513026"/>
                </a:lnTo>
                <a:lnTo>
                  <a:pt x="358395" y="537222"/>
                </a:lnTo>
                <a:lnTo>
                  <a:pt x="381637" y="561914"/>
                </a:lnTo>
                <a:lnTo>
                  <a:pt x="402043" y="586606"/>
                </a:lnTo>
                <a:lnTo>
                  <a:pt x="419745" y="610803"/>
                </a:lnTo>
                <a:lnTo>
                  <a:pt x="434873" y="634008"/>
                </a:lnTo>
                <a:lnTo>
                  <a:pt x="447559" y="655727"/>
                </a:lnTo>
                <a:lnTo>
                  <a:pt x="457934" y="675464"/>
                </a:lnTo>
                <a:lnTo>
                  <a:pt x="466129" y="692724"/>
                </a:lnTo>
                <a:lnTo>
                  <a:pt x="472274" y="707011"/>
                </a:lnTo>
                <a:lnTo>
                  <a:pt x="478942" y="724683"/>
                </a:lnTo>
                <a:lnTo>
                  <a:pt x="480511" y="724683"/>
                </a:lnTo>
                <a:lnTo>
                  <a:pt x="501570" y="675464"/>
                </a:lnTo>
                <a:lnTo>
                  <a:pt x="524719" y="634008"/>
                </a:lnTo>
                <a:lnTo>
                  <a:pt x="557705" y="586606"/>
                </a:lnTo>
                <a:lnTo>
                  <a:pt x="601594" y="537222"/>
                </a:lnTo>
                <a:lnTo>
                  <a:pt x="657454" y="489821"/>
                </a:lnTo>
                <a:lnTo>
                  <a:pt x="690206" y="468102"/>
                </a:lnTo>
                <a:lnTo>
                  <a:pt x="726352" y="448365"/>
                </a:lnTo>
                <a:lnTo>
                  <a:pt x="766024" y="431105"/>
                </a:lnTo>
                <a:lnTo>
                  <a:pt x="809355" y="416818"/>
                </a:lnTo>
                <a:lnTo>
                  <a:pt x="856480" y="406000"/>
                </a:lnTo>
                <a:lnTo>
                  <a:pt x="907532" y="399146"/>
                </a:lnTo>
                <a:lnTo>
                  <a:pt x="962644" y="396751"/>
                </a:lnTo>
                <a:lnTo>
                  <a:pt x="9419968" y="396751"/>
                </a:lnTo>
                <a:lnTo>
                  <a:pt x="9475086" y="394356"/>
                </a:lnTo>
                <a:lnTo>
                  <a:pt x="9526190" y="387502"/>
                </a:lnTo>
                <a:lnTo>
                  <a:pt x="9573408" y="376684"/>
                </a:lnTo>
                <a:lnTo>
                  <a:pt x="9616867" y="362397"/>
                </a:lnTo>
                <a:lnTo>
                  <a:pt x="9656697" y="345137"/>
                </a:lnTo>
                <a:lnTo>
                  <a:pt x="9693027" y="325400"/>
                </a:lnTo>
                <a:lnTo>
                  <a:pt x="9725984" y="303681"/>
                </a:lnTo>
                <a:lnTo>
                  <a:pt x="9755697" y="280476"/>
                </a:lnTo>
                <a:lnTo>
                  <a:pt x="9782294" y="256279"/>
                </a:lnTo>
                <a:lnTo>
                  <a:pt x="9805905" y="231587"/>
                </a:lnTo>
                <a:lnTo>
                  <a:pt x="9826657" y="206895"/>
                </a:lnTo>
                <a:lnTo>
                  <a:pt x="9844679" y="182699"/>
                </a:lnTo>
                <a:lnTo>
                  <a:pt x="9860100" y="159494"/>
                </a:lnTo>
                <a:lnTo>
                  <a:pt x="9873047" y="137775"/>
                </a:lnTo>
                <a:lnTo>
                  <a:pt x="9883650" y="118038"/>
                </a:lnTo>
                <a:lnTo>
                  <a:pt x="9892038" y="100778"/>
                </a:lnTo>
                <a:lnTo>
                  <a:pt x="9898337" y="86491"/>
                </a:lnTo>
                <a:lnTo>
                  <a:pt x="9905188" y="68819"/>
                </a:lnTo>
                <a:lnTo>
                  <a:pt x="9905997" y="66424"/>
                </a:lnTo>
                <a:lnTo>
                  <a:pt x="9905997" y="0"/>
                </a:lnTo>
                <a:lnTo>
                  <a:pt x="9905188" y="1382"/>
                </a:lnTo>
                <a:lnTo>
                  <a:pt x="9902678" y="8236"/>
                </a:lnTo>
                <a:lnTo>
                  <a:pt x="9898337" y="19054"/>
                </a:lnTo>
                <a:lnTo>
                  <a:pt x="9873047" y="70338"/>
                </a:lnTo>
                <a:lnTo>
                  <a:pt x="9844679" y="115262"/>
                </a:lnTo>
                <a:lnTo>
                  <a:pt x="9805905" y="164150"/>
                </a:lnTo>
                <a:lnTo>
                  <a:pt x="9755697" y="213039"/>
                </a:lnTo>
                <a:lnTo>
                  <a:pt x="9693027" y="257963"/>
                </a:lnTo>
                <a:lnTo>
                  <a:pt x="9656697" y="277700"/>
                </a:lnTo>
                <a:lnTo>
                  <a:pt x="9616867" y="294960"/>
                </a:lnTo>
                <a:lnTo>
                  <a:pt x="9573408" y="309247"/>
                </a:lnTo>
                <a:lnTo>
                  <a:pt x="9526190" y="320065"/>
                </a:lnTo>
                <a:lnTo>
                  <a:pt x="9475086" y="326919"/>
                </a:lnTo>
                <a:lnTo>
                  <a:pt x="9419968" y="329314"/>
                </a:lnTo>
                <a:lnTo>
                  <a:pt x="962644" y="329314"/>
                </a:lnTo>
                <a:lnTo>
                  <a:pt x="907532" y="331735"/>
                </a:lnTo>
                <a:lnTo>
                  <a:pt x="856480" y="338663"/>
                </a:lnTo>
                <a:lnTo>
                  <a:pt x="809355" y="349597"/>
                </a:lnTo>
                <a:lnTo>
                  <a:pt x="766024" y="364038"/>
                </a:lnTo>
                <a:lnTo>
                  <a:pt x="726352" y="381483"/>
                </a:lnTo>
                <a:lnTo>
                  <a:pt x="690206" y="401433"/>
                </a:lnTo>
                <a:lnTo>
                  <a:pt x="657454" y="423385"/>
                </a:lnTo>
                <a:lnTo>
                  <a:pt x="627961" y="446841"/>
                </a:lnTo>
                <a:lnTo>
                  <a:pt x="601594" y="471298"/>
                </a:lnTo>
                <a:lnTo>
                  <a:pt x="578220" y="496255"/>
                </a:lnTo>
                <a:lnTo>
                  <a:pt x="557705" y="521213"/>
                </a:lnTo>
                <a:lnTo>
                  <a:pt x="539916" y="545670"/>
                </a:lnTo>
                <a:lnTo>
                  <a:pt x="524719" y="569125"/>
                </a:lnTo>
                <a:lnTo>
                  <a:pt x="511982" y="591078"/>
                </a:lnTo>
                <a:lnTo>
                  <a:pt x="501570" y="611028"/>
                </a:lnTo>
                <a:lnTo>
                  <a:pt x="493351" y="628473"/>
                </a:lnTo>
                <a:lnTo>
                  <a:pt x="487190" y="642914"/>
                </a:lnTo>
                <a:lnTo>
                  <a:pt x="480511" y="660776"/>
                </a:lnTo>
                <a:lnTo>
                  <a:pt x="478942" y="660776"/>
                </a:lnTo>
                <a:lnTo>
                  <a:pt x="476502" y="653848"/>
                </a:lnTo>
                <a:lnTo>
                  <a:pt x="472274" y="642914"/>
                </a:lnTo>
                <a:lnTo>
                  <a:pt x="466129" y="628473"/>
                </a:lnTo>
                <a:lnTo>
                  <a:pt x="457934" y="611028"/>
                </a:lnTo>
                <a:close/>
              </a:path>
            </a:pathLst>
          </a:custGeom>
          <a:solidFill>
            <a:srgbClr val="0097C6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3566922" y="377352"/>
            <a:ext cx="2820071" cy="3305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65"/>
              </a:lnSpc>
              <a:spcBef>
                <a:spcPts val="128"/>
              </a:spcBef>
            </a:pPr>
            <a:r>
              <a:rPr dirty="0" smtClean="0" sz="2400" spc="0" b="1">
                <a:solidFill>
                  <a:srgbClr val="0097C6"/>
                </a:solidFill>
                <a:latin typeface="Arial Narrow"/>
                <a:cs typeface="Arial Narrow"/>
              </a:rPr>
              <a:t>Limi</a:t>
            </a:r>
            <a:r>
              <a:rPr dirty="0" smtClean="0" sz="2400" spc="4" b="1">
                <a:solidFill>
                  <a:srgbClr val="0097C6"/>
                </a:solidFill>
                <a:latin typeface="Arial Narrow"/>
                <a:cs typeface="Arial Narrow"/>
              </a:rPr>
              <a:t>t</a:t>
            </a:r>
            <a:r>
              <a:rPr dirty="0" smtClean="0" sz="2400" spc="0" b="1">
                <a:solidFill>
                  <a:srgbClr val="0097C6"/>
                </a:solidFill>
                <a:latin typeface="Arial Narrow"/>
                <a:cs typeface="Arial Narrow"/>
              </a:rPr>
              <a:t>ation</a:t>
            </a:r>
            <a:r>
              <a:rPr dirty="0" smtClean="0" sz="2400" spc="-34" b="1">
                <a:solidFill>
                  <a:srgbClr val="0097C6"/>
                </a:solidFill>
                <a:latin typeface="Arial Narrow"/>
                <a:cs typeface="Arial Narrow"/>
              </a:rPr>
              <a:t> </a:t>
            </a:r>
            <a:r>
              <a:rPr dirty="0" smtClean="0" sz="2400" spc="0" b="1">
                <a:solidFill>
                  <a:srgbClr val="0097C6"/>
                </a:solidFill>
                <a:latin typeface="Arial Narrow"/>
                <a:cs typeface="Arial Narrow"/>
              </a:rPr>
              <a:t>of</a:t>
            </a:r>
            <a:r>
              <a:rPr dirty="0" smtClean="0" sz="2400" spc="0" b="1">
                <a:solidFill>
                  <a:srgbClr val="0097C6"/>
                </a:solidFill>
                <a:latin typeface="Arial Narrow"/>
                <a:cs typeface="Arial Narrow"/>
              </a:rPr>
              <a:t> </a:t>
            </a:r>
            <a:r>
              <a:rPr dirty="0" smtClean="0" sz="2400" spc="0" b="1">
                <a:solidFill>
                  <a:srgbClr val="0097C6"/>
                </a:solidFill>
                <a:latin typeface="Arial Narrow"/>
                <a:cs typeface="Arial Narrow"/>
              </a:rPr>
              <a:t>Mul</a:t>
            </a:r>
            <a:r>
              <a:rPr dirty="0" smtClean="0" sz="2400" spc="4" b="1">
                <a:solidFill>
                  <a:srgbClr val="0097C6"/>
                </a:solidFill>
                <a:latin typeface="Arial Narrow"/>
                <a:cs typeface="Arial Narrow"/>
              </a:rPr>
              <a:t>t</a:t>
            </a:r>
            <a:r>
              <a:rPr dirty="0" smtClean="0" sz="2400" spc="0" b="1">
                <a:solidFill>
                  <a:srgbClr val="0097C6"/>
                </a:solidFill>
                <a:latin typeface="Arial Narrow"/>
                <a:cs typeface="Arial Narrow"/>
              </a:rPr>
              <a:t>iLoad</a:t>
            </a:r>
            <a:endParaRPr sz="2400">
              <a:latin typeface="Arial Narrow"/>
              <a:cs typeface="Arial Narro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20116" y="1025001"/>
            <a:ext cx="180140" cy="2799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45"/>
              </a:lnSpc>
              <a:spcBef>
                <a:spcPts val="107"/>
              </a:spcBef>
            </a:pPr>
            <a:r>
              <a:rPr dirty="0" smtClean="0" sz="2000" spc="0">
                <a:solidFill>
                  <a:srgbClr val="0097C6"/>
                </a:solidFill>
                <a:latin typeface="Wingdings"/>
                <a:cs typeface="Wingdings"/>
              </a:rPr>
              <a:t></a:t>
            </a:r>
            <a:endParaRPr sz="2000">
              <a:latin typeface="Wingdings"/>
              <a:cs typeface="Wingding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48716" y="1040257"/>
            <a:ext cx="8534606" cy="248081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41857">
              <a:lnSpc>
                <a:spcPts val="2140"/>
              </a:lnSpc>
              <a:spcBef>
                <a:spcPts val="107"/>
              </a:spcBef>
            </a:pPr>
            <a:r>
              <a:rPr dirty="0" smtClean="0" baseline="2730" sz="3000" spc="0" b="1">
                <a:solidFill>
                  <a:srgbClr val="253046"/>
                </a:solidFill>
                <a:latin typeface="Calibri"/>
                <a:cs typeface="Calibri"/>
              </a:rPr>
              <a:t>T</a:t>
            </a:r>
            <a:r>
              <a:rPr dirty="0" smtClean="0" baseline="2730" sz="3000" spc="4" b="1">
                <a:solidFill>
                  <a:srgbClr val="253046"/>
                </a:solidFill>
                <a:latin typeface="Calibri"/>
                <a:cs typeface="Calibri"/>
              </a:rPr>
              <a:t>h</a:t>
            </a:r>
            <a:r>
              <a:rPr dirty="0" smtClean="0" baseline="2730" sz="3000" spc="0" b="1">
                <a:solidFill>
                  <a:srgbClr val="253046"/>
                </a:solidFill>
                <a:latin typeface="Calibri"/>
                <a:cs typeface="Calibri"/>
              </a:rPr>
              <a:t>ough</a:t>
            </a:r>
            <a:r>
              <a:rPr dirty="0" smtClean="0" baseline="2730" sz="3000" spc="-29" b="1">
                <a:solidFill>
                  <a:srgbClr val="253046"/>
                </a:solidFill>
                <a:latin typeface="Calibri"/>
                <a:cs typeface="Calibri"/>
              </a:rPr>
              <a:t> </a:t>
            </a:r>
            <a:r>
              <a:rPr dirty="0" smtClean="0" baseline="2730" sz="3000" spc="0" b="1">
                <a:solidFill>
                  <a:srgbClr val="253046"/>
                </a:solidFill>
                <a:latin typeface="Calibri"/>
                <a:cs typeface="Calibri"/>
              </a:rPr>
              <a:t>Multi</a:t>
            </a:r>
            <a:r>
              <a:rPr dirty="0" smtClean="0" baseline="2730" sz="3000" spc="9" b="1">
                <a:solidFill>
                  <a:srgbClr val="253046"/>
                </a:solidFill>
                <a:latin typeface="Calibri"/>
                <a:cs typeface="Calibri"/>
              </a:rPr>
              <a:t>L</a:t>
            </a:r>
            <a:r>
              <a:rPr dirty="0" smtClean="0" baseline="2730" sz="3000" spc="0" b="1">
                <a:solidFill>
                  <a:srgbClr val="253046"/>
                </a:solidFill>
                <a:latin typeface="Calibri"/>
                <a:cs typeface="Calibri"/>
              </a:rPr>
              <a:t>oad</a:t>
            </a:r>
            <a:r>
              <a:rPr dirty="0" smtClean="0" baseline="2730" sz="3000" spc="-29" b="1">
                <a:solidFill>
                  <a:srgbClr val="253046"/>
                </a:solidFill>
                <a:latin typeface="Calibri"/>
                <a:cs typeface="Calibri"/>
              </a:rPr>
              <a:t> </a:t>
            </a:r>
            <a:r>
              <a:rPr dirty="0" smtClean="0" baseline="2730" sz="3000" spc="0" b="1">
                <a:solidFill>
                  <a:srgbClr val="253046"/>
                </a:solidFill>
                <a:latin typeface="Calibri"/>
                <a:cs typeface="Calibri"/>
              </a:rPr>
              <a:t>is</a:t>
            </a:r>
            <a:r>
              <a:rPr dirty="0" smtClean="0" baseline="2730" sz="3000" spc="0" b="1">
                <a:solidFill>
                  <a:srgbClr val="253046"/>
                </a:solidFill>
                <a:latin typeface="Calibri"/>
                <a:cs typeface="Calibri"/>
              </a:rPr>
              <a:t> </a:t>
            </a:r>
            <a:r>
              <a:rPr dirty="0" smtClean="0" baseline="2730" sz="3000" spc="0" b="1">
                <a:solidFill>
                  <a:srgbClr val="253046"/>
                </a:solidFill>
                <a:latin typeface="Calibri"/>
                <a:cs typeface="Calibri"/>
              </a:rPr>
              <a:t>a</a:t>
            </a:r>
            <a:r>
              <a:rPr dirty="0" smtClean="0" baseline="2730" sz="3000" spc="-9" b="1">
                <a:solidFill>
                  <a:srgbClr val="253046"/>
                </a:solidFill>
                <a:latin typeface="Calibri"/>
                <a:cs typeface="Calibri"/>
              </a:rPr>
              <a:t> </a:t>
            </a:r>
            <a:r>
              <a:rPr dirty="0" smtClean="0" baseline="2730" sz="3000" spc="-19" b="1">
                <a:solidFill>
                  <a:srgbClr val="253046"/>
                </a:solidFill>
                <a:latin typeface="Calibri"/>
                <a:cs typeface="Calibri"/>
              </a:rPr>
              <a:t>v</a:t>
            </a:r>
            <a:r>
              <a:rPr dirty="0" smtClean="0" baseline="2730" sz="3000" spc="0" b="1">
                <a:solidFill>
                  <a:srgbClr val="253046"/>
                </a:solidFill>
                <a:latin typeface="Calibri"/>
                <a:cs typeface="Calibri"/>
              </a:rPr>
              <a:t>e</a:t>
            </a:r>
            <a:r>
              <a:rPr dirty="0" smtClean="0" baseline="2730" sz="3000" spc="4" b="1">
                <a:solidFill>
                  <a:srgbClr val="253046"/>
                </a:solidFill>
                <a:latin typeface="Calibri"/>
                <a:cs typeface="Calibri"/>
              </a:rPr>
              <a:t>r</a:t>
            </a:r>
            <a:r>
              <a:rPr dirty="0" smtClean="0" baseline="2730" sz="3000" spc="0" b="1">
                <a:solidFill>
                  <a:srgbClr val="253046"/>
                </a:solidFill>
                <a:latin typeface="Calibri"/>
                <a:cs typeface="Calibri"/>
              </a:rPr>
              <a:t>y</a:t>
            </a:r>
            <a:r>
              <a:rPr dirty="0" smtClean="0" baseline="2730" sz="3000" spc="0" b="1">
                <a:solidFill>
                  <a:srgbClr val="253046"/>
                </a:solidFill>
                <a:latin typeface="Calibri"/>
                <a:cs typeface="Calibri"/>
              </a:rPr>
              <a:t> </a:t>
            </a:r>
            <a:r>
              <a:rPr dirty="0" smtClean="0" baseline="2730" sz="3000" spc="0" b="1">
                <a:solidFill>
                  <a:srgbClr val="253046"/>
                </a:solidFill>
                <a:latin typeface="Calibri"/>
                <a:cs typeface="Calibri"/>
              </a:rPr>
              <a:t>p</a:t>
            </a:r>
            <a:r>
              <a:rPr dirty="0" smtClean="0" baseline="2730" sz="3000" spc="4" b="1">
                <a:solidFill>
                  <a:srgbClr val="253046"/>
                </a:solidFill>
                <a:latin typeface="Calibri"/>
                <a:cs typeface="Calibri"/>
              </a:rPr>
              <a:t>o</a:t>
            </a:r>
            <a:r>
              <a:rPr dirty="0" smtClean="0" baseline="2730" sz="3000" spc="-14" b="1">
                <a:solidFill>
                  <a:srgbClr val="253046"/>
                </a:solidFill>
                <a:latin typeface="Calibri"/>
                <a:cs typeface="Calibri"/>
              </a:rPr>
              <a:t>w</a:t>
            </a:r>
            <a:r>
              <a:rPr dirty="0" smtClean="0" baseline="2730" sz="3000" spc="0" b="1">
                <a:solidFill>
                  <a:srgbClr val="253046"/>
                </a:solidFill>
                <a:latin typeface="Calibri"/>
                <a:cs typeface="Calibri"/>
              </a:rPr>
              <a:t>erful</a:t>
            </a:r>
            <a:r>
              <a:rPr dirty="0" smtClean="0" baseline="2730" sz="3000" spc="-4" b="1">
                <a:solidFill>
                  <a:srgbClr val="253046"/>
                </a:solidFill>
                <a:latin typeface="Calibri"/>
                <a:cs typeface="Calibri"/>
              </a:rPr>
              <a:t> </a:t>
            </a:r>
            <a:r>
              <a:rPr dirty="0" smtClean="0" baseline="2730" sz="3000" spc="0" b="1">
                <a:solidFill>
                  <a:srgbClr val="253046"/>
                </a:solidFill>
                <a:latin typeface="Calibri"/>
                <a:cs typeface="Calibri"/>
              </a:rPr>
              <a:t>utility;</a:t>
            </a:r>
            <a:r>
              <a:rPr dirty="0" smtClean="0" baseline="2730" sz="3000" spc="-39" b="1">
                <a:solidFill>
                  <a:srgbClr val="253046"/>
                </a:solidFill>
                <a:latin typeface="Calibri"/>
                <a:cs typeface="Calibri"/>
              </a:rPr>
              <a:t> </a:t>
            </a:r>
            <a:r>
              <a:rPr dirty="0" smtClean="0" baseline="2730" sz="3000" spc="0" b="1">
                <a:solidFill>
                  <a:srgbClr val="253046"/>
                </a:solidFill>
                <a:latin typeface="Calibri"/>
                <a:cs typeface="Calibri"/>
              </a:rPr>
              <a:t>it</a:t>
            </a:r>
            <a:r>
              <a:rPr dirty="0" smtClean="0" baseline="2730" sz="3000" spc="-19" b="1">
                <a:solidFill>
                  <a:srgbClr val="253046"/>
                </a:solidFill>
                <a:latin typeface="Calibri"/>
                <a:cs typeface="Calibri"/>
              </a:rPr>
              <a:t> </a:t>
            </a:r>
            <a:r>
              <a:rPr dirty="0" smtClean="0" baseline="2730" sz="3000" spc="0" b="1">
                <a:solidFill>
                  <a:srgbClr val="253046"/>
                </a:solidFill>
                <a:latin typeface="Calibri"/>
                <a:cs typeface="Calibri"/>
              </a:rPr>
              <a:t>has</a:t>
            </a:r>
            <a:r>
              <a:rPr dirty="0" smtClean="0" baseline="2730" sz="3000" spc="0" b="1">
                <a:solidFill>
                  <a:srgbClr val="253046"/>
                </a:solidFill>
                <a:latin typeface="Calibri"/>
                <a:cs typeface="Calibri"/>
              </a:rPr>
              <a:t> </a:t>
            </a:r>
            <a:r>
              <a:rPr dirty="0" smtClean="0" baseline="2730" sz="3000" spc="-29" b="1">
                <a:solidFill>
                  <a:srgbClr val="253046"/>
                </a:solidFill>
                <a:latin typeface="Calibri"/>
                <a:cs typeface="Calibri"/>
              </a:rPr>
              <a:t>f</a:t>
            </a:r>
            <a:r>
              <a:rPr dirty="0" smtClean="0" baseline="2730" sz="3000" spc="0" b="1">
                <a:solidFill>
                  <a:srgbClr val="253046"/>
                </a:solidFill>
                <a:latin typeface="Calibri"/>
                <a:cs typeface="Calibri"/>
              </a:rPr>
              <a:t>ollowing</a:t>
            </a:r>
            <a:r>
              <a:rPr dirty="0" smtClean="0" baseline="2730" sz="3000" spc="-29" b="1">
                <a:solidFill>
                  <a:srgbClr val="253046"/>
                </a:solidFill>
                <a:latin typeface="Calibri"/>
                <a:cs typeface="Calibri"/>
              </a:rPr>
              <a:t> </a:t>
            </a:r>
            <a:r>
              <a:rPr dirty="0" smtClean="0" baseline="2730" sz="3000" spc="0" b="1">
                <a:solidFill>
                  <a:srgbClr val="253046"/>
                </a:solidFill>
                <a:latin typeface="Calibri"/>
                <a:cs typeface="Calibri"/>
              </a:rPr>
              <a:t>limi</a:t>
            </a:r>
            <a:r>
              <a:rPr dirty="0" smtClean="0" baseline="2730" sz="3000" spc="-19" b="1">
                <a:solidFill>
                  <a:srgbClr val="253046"/>
                </a:solidFill>
                <a:latin typeface="Calibri"/>
                <a:cs typeface="Calibri"/>
              </a:rPr>
              <a:t>t</a:t>
            </a:r>
            <a:r>
              <a:rPr dirty="0" smtClean="0" baseline="2730" sz="3000" spc="-29" b="1">
                <a:solidFill>
                  <a:srgbClr val="253046"/>
                </a:solidFill>
                <a:latin typeface="Calibri"/>
                <a:cs typeface="Calibri"/>
              </a:rPr>
              <a:t>a</a:t>
            </a:r>
            <a:r>
              <a:rPr dirty="0" smtClean="0" baseline="2730" sz="3000" spc="0" b="1">
                <a:solidFill>
                  <a:srgbClr val="253046"/>
                </a:solidFill>
                <a:latin typeface="Calibri"/>
                <a:cs typeface="Calibri"/>
              </a:rPr>
              <a:t>tion</a:t>
            </a:r>
            <a:r>
              <a:rPr dirty="0" smtClean="0" baseline="2730" sz="3000" spc="9" b="1">
                <a:solidFill>
                  <a:srgbClr val="253046"/>
                </a:solidFill>
                <a:latin typeface="Calibri"/>
                <a:cs typeface="Calibri"/>
              </a:rPr>
              <a:t>s</a:t>
            </a:r>
            <a:r>
              <a:rPr dirty="0" smtClean="0" baseline="2730" sz="3000" spc="0" b="1">
                <a:solidFill>
                  <a:srgbClr val="253046"/>
                </a:solidFill>
                <a:latin typeface="Calibri"/>
                <a:cs typeface="Calibri"/>
              </a:rPr>
              <a:t>:</a:t>
            </a:r>
            <a:endParaRPr sz="2000">
              <a:latin typeface="Calibri"/>
              <a:cs typeface="Calibri"/>
            </a:endParaRPr>
          </a:p>
          <a:p>
            <a:pPr marL="241300" marR="41857">
              <a:lnSpc>
                <a:spcPct val="101725"/>
              </a:lnSpc>
              <a:spcBef>
                <a:spcPts val="1482"/>
              </a:spcBef>
            </a:pPr>
            <a:r>
              <a:rPr dirty="0" smtClean="0" sz="1800" spc="0">
                <a:solidFill>
                  <a:srgbClr val="0097C6"/>
                </a:solidFill>
                <a:latin typeface="Wingdings"/>
                <a:cs typeface="Wingdings"/>
              </a:rPr>
              <a:t></a:t>
            </a:r>
            <a:r>
              <a:rPr dirty="0" smtClean="0" sz="1800" spc="-79">
                <a:solidFill>
                  <a:srgbClr val="0097C6"/>
                </a:solidFill>
                <a:latin typeface="Times New Roman"/>
                <a:cs typeface="Times New Roman"/>
              </a:rPr>
              <a:t> </a:t>
            </a:r>
            <a:r>
              <a:rPr dirty="0" smtClean="0" sz="1800" spc="0">
                <a:solidFill>
                  <a:srgbClr val="253046"/>
                </a:solidFill>
                <a:latin typeface="Calibri"/>
                <a:cs typeface="Calibri"/>
              </a:rPr>
              <a:t>1.</a:t>
            </a:r>
            <a:r>
              <a:rPr dirty="0" smtClean="0" sz="1800" spc="-9">
                <a:solidFill>
                  <a:srgbClr val="253046"/>
                </a:solidFill>
                <a:latin typeface="Calibri"/>
                <a:cs typeface="Calibri"/>
              </a:rPr>
              <a:t> </a:t>
            </a:r>
            <a:r>
              <a:rPr dirty="0" smtClean="0" sz="1800" spc="0">
                <a:solidFill>
                  <a:srgbClr val="253046"/>
                </a:solidFill>
                <a:latin typeface="Calibri"/>
                <a:cs typeface="Calibri"/>
              </a:rPr>
              <a:t>Mu</a:t>
            </a:r>
            <a:r>
              <a:rPr dirty="0" smtClean="0" sz="1800" spc="-4">
                <a:solidFill>
                  <a:srgbClr val="253046"/>
                </a:solidFill>
                <a:latin typeface="Calibri"/>
                <a:cs typeface="Calibri"/>
              </a:rPr>
              <a:t>l</a:t>
            </a:r>
            <a:r>
              <a:rPr dirty="0" smtClean="0" sz="1800" spc="0">
                <a:solidFill>
                  <a:srgbClr val="253046"/>
                </a:solidFill>
                <a:latin typeface="Calibri"/>
                <a:cs typeface="Calibri"/>
              </a:rPr>
              <a:t>t</a:t>
            </a:r>
            <a:r>
              <a:rPr dirty="0" smtClean="0" sz="1800" spc="-9">
                <a:solidFill>
                  <a:srgbClr val="253046"/>
                </a:solidFill>
                <a:latin typeface="Calibri"/>
                <a:cs typeface="Calibri"/>
              </a:rPr>
              <a:t>i</a:t>
            </a:r>
            <a:r>
              <a:rPr dirty="0" smtClean="0" sz="1800" spc="0">
                <a:solidFill>
                  <a:srgbClr val="253046"/>
                </a:solidFill>
                <a:latin typeface="Calibri"/>
                <a:cs typeface="Calibri"/>
              </a:rPr>
              <a:t>Load</a:t>
            </a:r>
            <a:r>
              <a:rPr dirty="0" smtClean="0" sz="1800" spc="29">
                <a:solidFill>
                  <a:srgbClr val="253046"/>
                </a:solidFill>
                <a:latin typeface="Calibri"/>
                <a:cs typeface="Calibri"/>
              </a:rPr>
              <a:t> </a:t>
            </a:r>
            <a:r>
              <a:rPr dirty="0" smtClean="0" sz="1800" spc="0">
                <a:solidFill>
                  <a:srgbClr val="253046"/>
                </a:solidFill>
                <a:latin typeface="Calibri"/>
                <a:cs typeface="Calibri"/>
              </a:rPr>
              <a:t>U</a:t>
            </a:r>
            <a:r>
              <a:rPr dirty="0" smtClean="0" sz="1800" spc="-4">
                <a:solidFill>
                  <a:srgbClr val="253046"/>
                </a:solidFill>
                <a:latin typeface="Calibri"/>
                <a:cs typeface="Calibri"/>
              </a:rPr>
              <a:t>t</a:t>
            </a:r>
            <a:r>
              <a:rPr dirty="0" smtClean="0" sz="1800" spc="-4">
                <a:solidFill>
                  <a:srgbClr val="253046"/>
                </a:solidFill>
                <a:latin typeface="Calibri"/>
                <a:cs typeface="Calibri"/>
              </a:rPr>
              <a:t>i</a:t>
            </a:r>
            <a:r>
              <a:rPr dirty="0" smtClean="0" sz="1800" spc="-4">
                <a:solidFill>
                  <a:srgbClr val="253046"/>
                </a:solidFill>
                <a:latin typeface="Calibri"/>
                <a:cs typeface="Calibri"/>
              </a:rPr>
              <a:t>l</a:t>
            </a:r>
            <a:r>
              <a:rPr dirty="0" smtClean="0" sz="1800" spc="-4">
                <a:solidFill>
                  <a:srgbClr val="253046"/>
                </a:solidFill>
                <a:latin typeface="Calibri"/>
                <a:cs typeface="Calibri"/>
              </a:rPr>
              <a:t>i</a:t>
            </a:r>
            <a:r>
              <a:rPr dirty="0" smtClean="0" sz="1800" spc="0">
                <a:solidFill>
                  <a:srgbClr val="253046"/>
                </a:solidFill>
                <a:latin typeface="Calibri"/>
                <a:cs typeface="Calibri"/>
              </a:rPr>
              <a:t>ty</a:t>
            </a:r>
            <a:r>
              <a:rPr dirty="0" smtClean="0" sz="1800" spc="9">
                <a:solidFill>
                  <a:srgbClr val="253046"/>
                </a:solidFill>
                <a:latin typeface="Calibri"/>
                <a:cs typeface="Calibri"/>
              </a:rPr>
              <a:t> </a:t>
            </a:r>
            <a:r>
              <a:rPr dirty="0" smtClean="0" sz="1800" spc="0">
                <a:solidFill>
                  <a:srgbClr val="253046"/>
                </a:solidFill>
                <a:latin typeface="Calibri"/>
                <a:cs typeface="Calibri"/>
              </a:rPr>
              <a:t>do</a:t>
            </a:r>
            <a:r>
              <a:rPr dirty="0" smtClean="0" sz="1800" spc="4">
                <a:solidFill>
                  <a:srgbClr val="253046"/>
                </a:solidFill>
                <a:latin typeface="Calibri"/>
                <a:cs typeface="Calibri"/>
              </a:rPr>
              <a:t>e</a:t>
            </a:r>
            <a:r>
              <a:rPr dirty="0" smtClean="0" sz="1800" spc="0">
                <a:solidFill>
                  <a:srgbClr val="253046"/>
                </a:solidFill>
                <a:latin typeface="Calibri"/>
                <a:cs typeface="Calibri"/>
              </a:rPr>
              <a:t>s</a:t>
            </a:r>
            <a:r>
              <a:rPr dirty="0" smtClean="0" sz="1800" spc="4">
                <a:solidFill>
                  <a:srgbClr val="253046"/>
                </a:solidFill>
                <a:latin typeface="Calibri"/>
                <a:cs typeface="Calibri"/>
              </a:rPr>
              <a:t>n</a:t>
            </a:r>
            <a:r>
              <a:rPr dirty="0" smtClean="0" sz="1800" spc="-4">
                <a:solidFill>
                  <a:srgbClr val="253046"/>
                </a:solidFill>
                <a:latin typeface="Calibri"/>
                <a:cs typeface="Calibri"/>
              </a:rPr>
              <a:t>’</a:t>
            </a:r>
            <a:r>
              <a:rPr dirty="0" smtClean="0" sz="1800" spc="0">
                <a:solidFill>
                  <a:srgbClr val="253046"/>
                </a:solidFill>
                <a:latin typeface="Calibri"/>
                <a:cs typeface="Calibri"/>
              </a:rPr>
              <a:t>t</a:t>
            </a:r>
            <a:r>
              <a:rPr dirty="0" smtClean="0" sz="1800" spc="9">
                <a:solidFill>
                  <a:srgbClr val="253046"/>
                </a:solidFill>
                <a:latin typeface="Calibri"/>
                <a:cs typeface="Calibri"/>
              </a:rPr>
              <a:t> </a:t>
            </a:r>
            <a:r>
              <a:rPr dirty="0" smtClean="0" sz="1800" spc="0">
                <a:solidFill>
                  <a:srgbClr val="253046"/>
                </a:solidFill>
                <a:latin typeface="Calibri"/>
                <a:cs typeface="Calibri"/>
              </a:rPr>
              <a:t>s</a:t>
            </a:r>
            <a:r>
              <a:rPr dirty="0" smtClean="0" sz="1800" spc="4">
                <a:solidFill>
                  <a:srgbClr val="253046"/>
                </a:solidFill>
                <a:latin typeface="Calibri"/>
                <a:cs typeface="Calibri"/>
              </a:rPr>
              <a:t>u</a:t>
            </a:r>
            <a:r>
              <a:rPr dirty="0" smtClean="0" sz="1800" spc="0">
                <a:solidFill>
                  <a:srgbClr val="253046"/>
                </a:solidFill>
                <a:latin typeface="Calibri"/>
                <a:cs typeface="Calibri"/>
              </a:rPr>
              <a:t>p</a:t>
            </a:r>
            <a:r>
              <a:rPr dirty="0" smtClean="0" sz="1800" spc="4">
                <a:solidFill>
                  <a:srgbClr val="253046"/>
                </a:solidFill>
                <a:latin typeface="Calibri"/>
                <a:cs typeface="Calibri"/>
              </a:rPr>
              <a:t>p</a:t>
            </a:r>
            <a:r>
              <a:rPr dirty="0" smtClean="0" sz="1800" spc="0">
                <a:solidFill>
                  <a:srgbClr val="253046"/>
                </a:solidFill>
                <a:latin typeface="Calibri"/>
                <a:cs typeface="Calibri"/>
              </a:rPr>
              <a:t>ort</a:t>
            </a:r>
            <a:r>
              <a:rPr dirty="0" smtClean="0" sz="1800" spc="-4">
                <a:solidFill>
                  <a:srgbClr val="253046"/>
                </a:solidFill>
                <a:latin typeface="Calibri"/>
                <a:cs typeface="Calibri"/>
              </a:rPr>
              <a:t> </a:t>
            </a:r>
            <a:r>
              <a:rPr dirty="0" smtClean="0" sz="1800" spc="0">
                <a:solidFill>
                  <a:srgbClr val="253046"/>
                </a:solidFill>
                <a:latin typeface="Calibri"/>
                <a:cs typeface="Calibri"/>
              </a:rPr>
              <a:t>SEL</a:t>
            </a:r>
            <a:r>
              <a:rPr dirty="0" smtClean="0" sz="1800" spc="-25">
                <a:solidFill>
                  <a:srgbClr val="253046"/>
                </a:solidFill>
                <a:latin typeface="Calibri"/>
                <a:cs typeface="Calibri"/>
              </a:rPr>
              <a:t>E</a:t>
            </a:r>
            <a:r>
              <a:rPr dirty="0" smtClean="0" sz="1800" spc="9">
                <a:solidFill>
                  <a:srgbClr val="253046"/>
                </a:solidFill>
                <a:latin typeface="Calibri"/>
                <a:cs typeface="Calibri"/>
              </a:rPr>
              <a:t>C</a:t>
            </a:r>
            <a:r>
              <a:rPr dirty="0" smtClean="0" sz="1800" spc="0">
                <a:solidFill>
                  <a:srgbClr val="253046"/>
                </a:solidFill>
                <a:latin typeface="Calibri"/>
                <a:cs typeface="Calibri"/>
              </a:rPr>
              <a:t>T</a:t>
            </a:r>
            <a:r>
              <a:rPr dirty="0" smtClean="0" sz="1800" spc="9">
                <a:solidFill>
                  <a:srgbClr val="253046"/>
                </a:solidFill>
                <a:latin typeface="Calibri"/>
                <a:cs typeface="Calibri"/>
              </a:rPr>
              <a:t> </a:t>
            </a:r>
            <a:r>
              <a:rPr dirty="0" smtClean="0" sz="1800" spc="-19">
                <a:solidFill>
                  <a:srgbClr val="253046"/>
                </a:solidFill>
                <a:latin typeface="Calibri"/>
                <a:cs typeface="Calibri"/>
              </a:rPr>
              <a:t>s</a:t>
            </a:r>
            <a:r>
              <a:rPr dirty="0" smtClean="0" sz="1800" spc="-25">
                <a:solidFill>
                  <a:srgbClr val="253046"/>
                </a:solidFill>
                <a:latin typeface="Calibri"/>
                <a:cs typeface="Calibri"/>
              </a:rPr>
              <a:t>t</a:t>
            </a:r>
            <a:r>
              <a:rPr dirty="0" smtClean="0" sz="1800" spc="-9">
                <a:solidFill>
                  <a:srgbClr val="253046"/>
                </a:solidFill>
                <a:latin typeface="Calibri"/>
                <a:cs typeface="Calibri"/>
              </a:rPr>
              <a:t>a</a:t>
            </a:r>
            <a:r>
              <a:rPr dirty="0" smtClean="0" sz="1800" spc="-25">
                <a:solidFill>
                  <a:srgbClr val="253046"/>
                </a:solidFill>
                <a:latin typeface="Calibri"/>
                <a:cs typeface="Calibri"/>
              </a:rPr>
              <a:t>t</a:t>
            </a:r>
            <a:r>
              <a:rPr dirty="0" smtClean="0" sz="1800" spc="0">
                <a:solidFill>
                  <a:srgbClr val="253046"/>
                </a:solidFill>
                <a:latin typeface="Calibri"/>
                <a:cs typeface="Calibri"/>
              </a:rPr>
              <a:t>em</a:t>
            </a:r>
            <a:r>
              <a:rPr dirty="0" smtClean="0" sz="1800" spc="4">
                <a:solidFill>
                  <a:srgbClr val="253046"/>
                </a:solidFill>
                <a:latin typeface="Calibri"/>
                <a:cs typeface="Calibri"/>
              </a:rPr>
              <a:t>e</a:t>
            </a:r>
            <a:r>
              <a:rPr dirty="0" smtClean="0" sz="1800" spc="-9">
                <a:solidFill>
                  <a:srgbClr val="253046"/>
                </a:solidFill>
                <a:latin typeface="Calibri"/>
                <a:cs typeface="Calibri"/>
              </a:rPr>
              <a:t>n</a:t>
            </a:r>
            <a:r>
              <a:rPr dirty="0" smtClean="0" sz="1800" spc="0">
                <a:solidFill>
                  <a:srgbClr val="253046"/>
                </a:solidFill>
                <a:latin typeface="Calibri"/>
                <a:cs typeface="Calibri"/>
              </a:rPr>
              <a:t>t.</a:t>
            </a:r>
            <a:endParaRPr sz="1800">
              <a:latin typeface="Calibri"/>
              <a:cs typeface="Calibri"/>
            </a:endParaRPr>
          </a:p>
          <a:p>
            <a:pPr marL="241300" marR="41857">
              <a:lnSpc>
                <a:spcPct val="101725"/>
              </a:lnSpc>
              <a:spcBef>
                <a:spcPts val="1597"/>
              </a:spcBef>
            </a:pPr>
            <a:r>
              <a:rPr dirty="0" smtClean="0" sz="1800" spc="0">
                <a:solidFill>
                  <a:srgbClr val="0097C6"/>
                </a:solidFill>
                <a:latin typeface="Wingdings"/>
                <a:cs typeface="Wingdings"/>
              </a:rPr>
              <a:t></a:t>
            </a:r>
            <a:r>
              <a:rPr dirty="0" smtClean="0" sz="1800" spc="-79">
                <a:solidFill>
                  <a:srgbClr val="0097C6"/>
                </a:solidFill>
                <a:latin typeface="Times New Roman"/>
                <a:cs typeface="Times New Roman"/>
              </a:rPr>
              <a:t> </a:t>
            </a:r>
            <a:r>
              <a:rPr dirty="0" smtClean="0" sz="1800" spc="0">
                <a:solidFill>
                  <a:srgbClr val="253046"/>
                </a:solidFill>
                <a:latin typeface="Calibri"/>
                <a:cs typeface="Calibri"/>
              </a:rPr>
              <a:t>2.</a:t>
            </a:r>
            <a:r>
              <a:rPr dirty="0" smtClean="0" sz="1800" spc="-9">
                <a:solidFill>
                  <a:srgbClr val="253046"/>
                </a:solidFill>
                <a:latin typeface="Calibri"/>
                <a:cs typeface="Calibri"/>
              </a:rPr>
              <a:t> </a:t>
            </a:r>
            <a:r>
              <a:rPr dirty="0" smtClean="0" sz="1800" spc="0">
                <a:solidFill>
                  <a:srgbClr val="253046"/>
                </a:solidFill>
                <a:latin typeface="Calibri"/>
                <a:cs typeface="Calibri"/>
              </a:rPr>
              <a:t>Con</a:t>
            </a:r>
            <a:r>
              <a:rPr dirty="0" smtClean="0" sz="1800" spc="-14">
                <a:solidFill>
                  <a:srgbClr val="253046"/>
                </a:solidFill>
                <a:latin typeface="Calibri"/>
                <a:cs typeface="Calibri"/>
              </a:rPr>
              <a:t>c</a:t>
            </a:r>
            <a:r>
              <a:rPr dirty="0" smtClean="0" sz="1800" spc="-9">
                <a:solidFill>
                  <a:srgbClr val="253046"/>
                </a:solidFill>
                <a:latin typeface="Calibri"/>
                <a:cs typeface="Calibri"/>
              </a:rPr>
              <a:t>a</a:t>
            </a:r>
            <a:r>
              <a:rPr dirty="0" smtClean="0" sz="1800" spc="-25">
                <a:solidFill>
                  <a:srgbClr val="253046"/>
                </a:solidFill>
                <a:latin typeface="Calibri"/>
                <a:cs typeface="Calibri"/>
              </a:rPr>
              <a:t>t</a:t>
            </a:r>
            <a:r>
              <a:rPr dirty="0" smtClean="0" sz="1800" spc="0">
                <a:solidFill>
                  <a:srgbClr val="253046"/>
                </a:solidFill>
                <a:latin typeface="Calibri"/>
                <a:cs typeface="Calibri"/>
              </a:rPr>
              <a:t>e</a:t>
            </a:r>
            <a:r>
              <a:rPr dirty="0" smtClean="0" sz="1800" spc="4">
                <a:solidFill>
                  <a:srgbClr val="253046"/>
                </a:solidFill>
                <a:latin typeface="Calibri"/>
                <a:cs typeface="Calibri"/>
              </a:rPr>
              <a:t>n</a:t>
            </a:r>
            <a:r>
              <a:rPr dirty="0" smtClean="0" sz="1800" spc="-9">
                <a:solidFill>
                  <a:srgbClr val="253046"/>
                </a:solidFill>
                <a:latin typeface="Calibri"/>
                <a:cs typeface="Calibri"/>
              </a:rPr>
              <a:t>a</a:t>
            </a:r>
            <a:r>
              <a:rPr dirty="0" smtClean="0" sz="1800" spc="0">
                <a:solidFill>
                  <a:srgbClr val="253046"/>
                </a:solidFill>
                <a:latin typeface="Calibri"/>
                <a:cs typeface="Calibri"/>
              </a:rPr>
              <a:t>t</a:t>
            </a:r>
            <a:r>
              <a:rPr dirty="0" smtClean="0" sz="1800" spc="-9">
                <a:solidFill>
                  <a:srgbClr val="253046"/>
                </a:solidFill>
                <a:latin typeface="Calibri"/>
                <a:cs typeface="Calibri"/>
              </a:rPr>
              <a:t>i</a:t>
            </a:r>
            <a:r>
              <a:rPr dirty="0" smtClean="0" sz="1800" spc="0">
                <a:solidFill>
                  <a:srgbClr val="253046"/>
                </a:solidFill>
                <a:latin typeface="Calibri"/>
                <a:cs typeface="Calibri"/>
              </a:rPr>
              <a:t>on</a:t>
            </a:r>
            <a:r>
              <a:rPr dirty="0" smtClean="0" sz="1800" spc="14">
                <a:solidFill>
                  <a:srgbClr val="253046"/>
                </a:solidFill>
                <a:latin typeface="Calibri"/>
                <a:cs typeface="Calibri"/>
              </a:rPr>
              <a:t> </a:t>
            </a:r>
            <a:r>
              <a:rPr dirty="0" smtClean="0" sz="1800" spc="0">
                <a:solidFill>
                  <a:srgbClr val="253046"/>
                </a:solidFill>
                <a:latin typeface="Calibri"/>
                <a:cs typeface="Calibri"/>
              </a:rPr>
              <a:t>of</a:t>
            </a:r>
            <a:r>
              <a:rPr dirty="0" smtClean="0" sz="1800" spc="14">
                <a:solidFill>
                  <a:srgbClr val="253046"/>
                </a:solidFill>
                <a:latin typeface="Calibri"/>
                <a:cs typeface="Calibri"/>
              </a:rPr>
              <a:t> </a:t>
            </a:r>
            <a:r>
              <a:rPr dirty="0" smtClean="0" sz="1800" spc="0">
                <a:solidFill>
                  <a:srgbClr val="253046"/>
                </a:solidFill>
                <a:latin typeface="Calibri"/>
                <a:cs typeface="Calibri"/>
              </a:rPr>
              <a:t>mult</a:t>
            </a:r>
            <a:r>
              <a:rPr dirty="0" smtClean="0" sz="1800" spc="-9">
                <a:solidFill>
                  <a:srgbClr val="253046"/>
                </a:solidFill>
                <a:latin typeface="Calibri"/>
                <a:cs typeface="Calibri"/>
              </a:rPr>
              <a:t>i</a:t>
            </a:r>
            <a:r>
              <a:rPr dirty="0" smtClean="0" sz="1800" spc="0">
                <a:solidFill>
                  <a:srgbClr val="253046"/>
                </a:solidFill>
                <a:latin typeface="Calibri"/>
                <a:cs typeface="Calibri"/>
              </a:rPr>
              <a:t>ple</a:t>
            </a:r>
            <a:r>
              <a:rPr dirty="0" smtClean="0" sz="1800" spc="14">
                <a:solidFill>
                  <a:srgbClr val="253046"/>
                </a:solidFill>
                <a:latin typeface="Calibri"/>
                <a:cs typeface="Calibri"/>
              </a:rPr>
              <a:t> </a:t>
            </a:r>
            <a:r>
              <a:rPr dirty="0" smtClean="0" sz="1800" spc="-4">
                <a:solidFill>
                  <a:srgbClr val="253046"/>
                </a:solidFill>
                <a:latin typeface="Calibri"/>
                <a:cs typeface="Calibri"/>
              </a:rPr>
              <a:t>i</a:t>
            </a:r>
            <a:r>
              <a:rPr dirty="0" smtClean="0" sz="1800" spc="0">
                <a:solidFill>
                  <a:srgbClr val="253046"/>
                </a:solidFill>
                <a:latin typeface="Calibri"/>
                <a:cs typeface="Calibri"/>
              </a:rPr>
              <a:t>nput</a:t>
            </a:r>
            <a:r>
              <a:rPr dirty="0" smtClean="0" sz="1800" spc="24">
                <a:solidFill>
                  <a:srgbClr val="253046"/>
                </a:solidFill>
                <a:latin typeface="Calibri"/>
                <a:cs typeface="Calibri"/>
              </a:rPr>
              <a:t> </a:t>
            </a:r>
            <a:r>
              <a:rPr dirty="0" smtClean="0" sz="1800" spc="0">
                <a:solidFill>
                  <a:srgbClr val="253046"/>
                </a:solidFill>
                <a:latin typeface="Calibri"/>
                <a:cs typeface="Calibri"/>
              </a:rPr>
              <a:t>d</a:t>
            </a:r>
            <a:r>
              <a:rPr dirty="0" smtClean="0" sz="1800" spc="-9">
                <a:solidFill>
                  <a:srgbClr val="253046"/>
                </a:solidFill>
                <a:latin typeface="Calibri"/>
                <a:cs typeface="Calibri"/>
              </a:rPr>
              <a:t>a</a:t>
            </a:r>
            <a:r>
              <a:rPr dirty="0" smtClean="0" sz="1800" spc="-25">
                <a:solidFill>
                  <a:srgbClr val="253046"/>
                </a:solidFill>
                <a:latin typeface="Calibri"/>
                <a:cs typeface="Calibri"/>
              </a:rPr>
              <a:t>t</a:t>
            </a:r>
            <a:r>
              <a:rPr dirty="0" smtClean="0" sz="1800" spc="0">
                <a:solidFill>
                  <a:srgbClr val="253046"/>
                </a:solidFill>
                <a:latin typeface="Calibri"/>
                <a:cs typeface="Calibri"/>
              </a:rPr>
              <a:t>a</a:t>
            </a:r>
            <a:r>
              <a:rPr dirty="0" smtClean="0" sz="1800" spc="0">
                <a:solidFill>
                  <a:srgbClr val="253046"/>
                </a:solidFill>
                <a:latin typeface="Calibri"/>
                <a:cs typeface="Calibri"/>
              </a:rPr>
              <a:t> </a:t>
            </a:r>
            <a:r>
              <a:rPr dirty="0" smtClean="0" sz="1800" spc="4">
                <a:solidFill>
                  <a:srgbClr val="253046"/>
                </a:solidFill>
                <a:latin typeface="Calibri"/>
                <a:cs typeface="Calibri"/>
              </a:rPr>
              <a:t>f</a:t>
            </a:r>
            <a:r>
              <a:rPr dirty="0" smtClean="0" sz="1800" spc="-4">
                <a:solidFill>
                  <a:srgbClr val="253046"/>
                </a:solidFill>
                <a:latin typeface="Calibri"/>
                <a:cs typeface="Calibri"/>
              </a:rPr>
              <a:t>i</a:t>
            </a:r>
            <a:r>
              <a:rPr dirty="0" smtClean="0" sz="1800" spc="-4">
                <a:solidFill>
                  <a:srgbClr val="253046"/>
                </a:solidFill>
                <a:latin typeface="Calibri"/>
                <a:cs typeface="Calibri"/>
              </a:rPr>
              <a:t>l</a:t>
            </a:r>
            <a:r>
              <a:rPr dirty="0" smtClean="0" sz="1800" spc="0">
                <a:solidFill>
                  <a:srgbClr val="253046"/>
                </a:solidFill>
                <a:latin typeface="Calibri"/>
                <a:cs typeface="Calibri"/>
              </a:rPr>
              <a:t>es</a:t>
            </a:r>
            <a:r>
              <a:rPr dirty="0" smtClean="0" sz="1800" spc="4">
                <a:solidFill>
                  <a:srgbClr val="253046"/>
                </a:solidFill>
                <a:latin typeface="Calibri"/>
                <a:cs typeface="Calibri"/>
              </a:rPr>
              <a:t> </a:t>
            </a:r>
            <a:r>
              <a:rPr dirty="0" smtClean="0" sz="1800" spc="0">
                <a:solidFill>
                  <a:srgbClr val="253046"/>
                </a:solidFill>
                <a:latin typeface="Calibri"/>
                <a:cs typeface="Calibri"/>
              </a:rPr>
              <a:t>is</a:t>
            </a:r>
            <a:r>
              <a:rPr dirty="0" smtClean="0" sz="1800" spc="0">
                <a:solidFill>
                  <a:srgbClr val="253046"/>
                </a:solidFill>
                <a:latin typeface="Calibri"/>
                <a:cs typeface="Calibri"/>
              </a:rPr>
              <a:t> </a:t>
            </a:r>
            <a:r>
              <a:rPr dirty="0" smtClean="0" sz="1800" spc="0">
                <a:solidFill>
                  <a:srgbClr val="253046"/>
                </a:solidFill>
                <a:latin typeface="Calibri"/>
                <a:cs typeface="Calibri"/>
              </a:rPr>
              <a:t>not</a:t>
            </a:r>
            <a:r>
              <a:rPr dirty="0" smtClean="0" sz="1800" spc="9">
                <a:solidFill>
                  <a:srgbClr val="253046"/>
                </a:solidFill>
                <a:latin typeface="Calibri"/>
                <a:cs typeface="Calibri"/>
              </a:rPr>
              <a:t> </a:t>
            </a:r>
            <a:r>
              <a:rPr dirty="0" smtClean="0" sz="1800" spc="0">
                <a:solidFill>
                  <a:srgbClr val="253046"/>
                </a:solidFill>
                <a:latin typeface="Calibri"/>
                <a:cs typeface="Calibri"/>
              </a:rPr>
              <a:t>al</a:t>
            </a:r>
            <a:r>
              <a:rPr dirty="0" smtClean="0" sz="1800" spc="-9">
                <a:solidFill>
                  <a:srgbClr val="253046"/>
                </a:solidFill>
                <a:latin typeface="Calibri"/>
                <a:cs typeface="Calibri"/>
              </a:rPr>
              <a:t>l</a:t>
            </a:r>
            <a:r>
              <a:rPr dirty="0" smtClean="0" sz="1800" spc="-14">
                <a:solidFill>
                  <a:srgbClr val="253046"/>
                </a:solidFill>
                <a:latin typeface="Calibri"/>
                <a:cs typeface="Calibri"/>
              </a:rPr>
              <a:t>o</a:t>
            </a:r>
            <a:r>
              <a:rPr dirty="0" smtClean="0" sz="1800" spc="-14">
                <a:solidFill>
                  <a:srgbClr val="253046"/>
                </a:solidFill>
                <a:latin typeface="Calibri"/>
                <a:cs typeface="Calibri"/>
              </a:rPr>
              <a:t>w</a:t>
            </a:r>
            <a:r>
              <a:rPr dirty="0" smtClean="0" sz="1800" spc="0">
                <a:solidFill>
                  <a:srgbClr val="253046"/>
                </a:solidFill>
                <a:latin typeface="Calibri"/>
                <a:cs typeface="Calibri"/>
              </a:rPr>
              <a:t>e</a:t>
            </a:r>
            <a:r>
              <a:rPr dirty="0" smtClean="0" sz="1800" spc="4">
                <a:solidFill>
                  <a:srgbClr val="253046"/>
                </a:solidFill>
                <a:latin typeface="Calibri"/>
                <a:cs typeface="Calibri"/>
              </a:rPr>
              <a:t>d</a:t>
            </a:r>
            <a:r>
              <a:rPr dirty="0" smtClean="0" sz="1800" spc="0">
                <a:solidFill>
                  <a:srgbClr val="253046"/>
                </a:solidFill>
                <a:latin typeface="Calibri"/>
                <a:cs typeface="Calibri"/>
              </a:rPr>
              <a:t>.</a:t>
            </a:r>
            <a:endParaRPr sz="1800">
              <a:latin typeface="Calibri"/>
              <a:cs typeface="Calibri"/>
            </a:endParaRPr>
          </a:p>
          <a:p>
            <a:pPr marL="241300" marR="41857">
              <a:lnSpc>
                <a:spcPct val="101725"/>
              </a:lnSpc>
              <a:spcBef>
                <a:spcPts val="1594"/>
              </a:spcBef>
            </a:pPr>
            <a:r>
              <a:rPr dirty="0" smtClean="0" sz="1800" spc="0">
                <a:solidFill>
                  <a:srgbClr val="0097C6"/>
                </a:solidFill>
                <a:latin typeface="Wingdings"/>
                <a:cs typeface="Wingdings"/>
              </a:rPr>
              <a:t></a:t>
            </a:r>
            <a:r>
              <a:rPr dirty="0" smtClean="0" sz="1800" spc="315">
                <a:solidFill>
                  <a:srgbClr val="0097C6"/>
                </a:solidFill>
                <a:latin typeface="Times New Roman"/>
                <a:cs typeface="Times New Roman"/>
              </a:rPr>
              <a:t> </a:t>
            </a:r>
            <a:r>
              <a:rPr dirty="0" smtClean="0" sz="1800" spc="0">
                <a:solidFill>
                  <a:srgbClr val="253046"/>
                </a:solidFill>
                <a:latin typeface="Calibri"/>
                <a:cs typeface="Calibri"/>
              </a:rPr>
              <a:t>3.</a:t>
            </a:r>
            <a:r>
              <a:rPr dirty="0" smtClean="0" sz="1800" spc="0">
                <a:solidFill>
                  <a:srgbClr val="253046"/>
                </a:solidFill>
                <a:latin typeface="Calibri"/>
                <a:cs typeface="Calibri"/>
              </a:rPr>
              <a:t> </a:t>
            </a:r>
            <a:r>
              <a:rPr dirty="0" smtClean="0" sz="1800" spc="0">
                <a:solidFill>
                  <a:srgbClr val="253046"/>
                </a:solidFill>
                <a:latin typeface="Calibri"/>
                <a:cs typeface="Calibri"/>
              </a:rPr>
              <a:t>Mu</a:t>
            </a:r>
            <a:r>
              <a:rPr dirty="0" smtClean="0" sz="1800" spc="-4">
                <a:solidFill>
                  <a:srgbClr val="253046"/>
                </a:solidFill>
                <a:latin typeface="Calibri"/>
                <a:cs typeface="Calibri"/>
              </a:rPr>
              <a:t>l</a:t>
            </a:r>
            <a:r>
              <a:rPr dirty="0" smtClean="0" sz="1800" spc="0">
                <a:solidFill>
                  <a:srgbClr val="253046"/>
                </a:solidFill>
                <a:latin typeface="Calibri"/>
                <a:cs typeface="Calibri"/>
              </a:rPr>
              <a:t>t</a:t>
            </a:r>
            <a:r>
              <a:rPr dirty="0" smtClean="0" sz="1800" spc="-9">
                <a:solidFill>
                  <a:srgbClr val="253046"/>
                </a:solidFill>
                <a:latin typeface="Calibri"/>
                <a:cs typeface="Calibri"/>
              </a:rPr>
              <a:t>i</a:t>
            </a:r>
            <a:r>
              <a:rPr dirty="0" smtClean="0" sz="1800" spc="0">
                <a:solidFill>
                  <a:srgbClr val="253046"/>
                </a:solidFill>
                <a:latin typeface="Calibri"/>
                <a:cs typeface="Calibri"/>
              </a:rPr>
              <a:t>Load</a:t>
            </a:r>
            <a:r>
              <a:rPr dirty="0" smtClean="0" sz="1800" spc="29">
                <a:solidFill>
                  <a:srgbClr val="253046"/>
                </a:solidFill>
                <a:latin typeface="Calibri"/>
                <a:cs typeface="Calibri"/>
              </a:rPr>
              <a:t> </a:t>
            </a:r>
            <a:r>
              <a:rPr dirty="0" smtClean="0" sz="1800" spc="0">
                <a:solidFill>
                  <a:srgbClr val="253046"/>
                </a:solidFill>
                <a:latin typeface="Calibri"/>
                <a:cs typeface="Calibri"/>
              </a:rPr>
              <a:t>do</a:t>
            </a:r>
            <a:r>
              <a:rPr dirty="0" smtClean="0" sz="1800" spc="4">
                <a:solidFill>
                  <a:srgbClr val="253046"/>
                </a:solidFill>
                <a:latin typeface="Calibri"/>
                <a:cs typeface="Calibri"/>
              </a:rPr>
              <a:t>e</a:t>
            </a:r>
            <a:r>
              <a:rPr dirty="0" smtClean="0" sz="1800" spc="0">
                <a:solidFill>
                  <a:srgbClr val="253046"/>
                </a:solidFill>
                <a:latin typeface="Calibri"/>
                <a:cs typeface="Calibri"/>
              </a:rPr>
              <a:t>s</a:t>
            </a:r>
            <a:r>
              <a:rPr dirty="0" smtClean="0" sz="1800" spc="4">
                <a:solidFill>
                  <a:srgbClr val="253046"/>
                </a:solidFill>
                <a:latin typeface="Calibri"/>
                <a:cs typeface="Calibri"/>
              </a:rPr>
              <a:t>n</a:t>
            </a:r>
            <a:r>
              <a:rPr dirty="0" smtClean="0" sz="1800" spc="-4">
                <a:solidFill>
                  <a:srgbClr val="253046"/>
                </a:solidFill>
                <a:latin typeface="Calibri"/>
                <a:cs typeface="Calibri"/>
              </a:rPr>
              <a:t>’</a:t>
            </a:r>
            <a:r>
              <a:rPr dirty="0" smtClean="0" sz="1800" spc="0">
                <a:solidFill>
                  <a:srgbClr val="253046"/>
                </a:solidFill>
                <a:latin typeface="Calibri"/>
                <a:cs typeface="Calibri"/>
              </a:rPr>
              <a:t>t</a:t>
            </a:r>
            <a:r>
              <a:rPr dirty="0" smtClean="0" sz="1800" spc="9">
                <a:solidFill>
                  <a:srgbClr val="253046"/>
                </a:solidFill>
                <a:latin typeface="Calibri"/>
                <a:cs typeface="Calibri"/>
              </a:rPr>
              <a:t> </a:t>
            </a:r>
            <a:r>
              <a:rPr dirty="0" smtClean="0" sz="1800" spc="0">
                <a:solidFill>
                  <a:srgbClr val="253046"/>
                </a:solidFill>
                <a:latin typeface="Calibri"/>
                <a:cs typeface="Calibri"/>
              </a:rPr>
              <a:t>s</a:t>
            </a:r>
            <a:r>
              <a:rPr dirty="0" smtClean="0" sz="1800" spc="4">
                <a:solidFill>
                  <a:srgbClr val="253046"/>
                </a:solidFill>
                <a:latin typeface="Calibri"/>
                <a:cs typeface="Calibri"/>
              </a:rPr>
              <a:t>u</a:t>
            </a:r>
            <a:r>
              <a:rPr dirty="0" smtClean="0" sz="1800" spc="0">
                <a:solidFill>
                  <a:srgbClr val="253046"/>
                </a:solidFill>
                <a:latin typeface="Calibri"/>
                <a:cs typeface="Calibri"/>
              </a:rPr>
              <a:t>p</a:t>
            </a:r>
            <a:r>
              <a:rPr dirty="0" smtClean="0" sz="1800" spc="4">
                <a:solidFill>
                  <a:srgbClr val="253046"/>
                </a:solidFill>
                <a:latin typeface="Calibri"/>
                <a:cs typeface="Calibri"/>
              </a:rPr>
              <a:t>p</a:t>
            </a:r>
            <a:r>
              <a:rPr dirty="0" smtClean="0" sz="1800" spc="0">
                <a:solidFill>
                  <a:srgbClr val="253046"/>
                </a:solidFill>
                <a:latin typeface="Calibri"/>
                <a:cs typeface="Calibri"/>
              </a:rPr>
              <a:t>ort</a:t>
            </a:r>
            <a:r>
              <a:rPr dirty="0" smtClean="0" sz="1800" spc="0">
                <a:solidFill>
                  <a:srgbClr val="253046"/>
                </a:solidFill>
                <a:latin typeface="Calibri"/>
                <a:cs typeface="Calibri"/>
              </a:rPr>
              <a:t> </a:t>
            </a:r>
            <a:r>
              <a:rPr dirty="0" smtClean="0" sz="1800" spc="0">
                <a:solidFill>
                  <a:srgbClr val="253046"/>
                </a:solidFill>
                <a:latin typeface="Calibri"/>
                <a:cs typeface="Calibri"/>
              </a:rPr>
              <a:t>Ar</a:t>
            </a:r>
            <a:r>
              <a:rPr dirty="0" smtClean="0" sz="1800" spc="-9">
                <a:solidFill>
                  <a:srgbClr val="253046"/>
                </a:solidFill>
                <a:latin typeface="Calibri"/>
                <a:cs typeface="Calibri"/>
              </a:rPr>
              <a:t>i</a:t>
            </a:r>
            <a:r>
              <a:rPr dirty="0" smtClean="0" sz="1800" spc="0">
                <a:solidFill>
                  <a:srgbClr val="253046"/>
                </a:solidFill>
                <a:latin typeface="Calibri"/>
                <a:cs typeface="Calibri"/>
              </a:rPr>
              <a:t>thm</a:t>
            </a:r>
            <a:r>
              <a:rPr dirty="0" smtClean="0" sz="1800" spc="-4">
                <a:solidFill>
                  <a:srgbClr val="253046"/>
                </a:solidFill>
                <a:latin typeface="Calibri"/>
                <a:cs typeface="Calibri"/>
              </a:rPr>
              <a:t>e</a:t>
            </a:r>
            <a:r>
              <a:rPr dirty="0" smtClean="0" sz="1800" spc="0">
                <a:solidFill>
                  <a:srgbClr val="253046"/>
                </a:solidFill>
                <a:latin typeface="Calibri"/>
                <a:cs typeface="Calibri"/>
              </a:rPr>
              <a:t>t</a:t>
            </a:r>
            <a:r>
              <a:rPr dirty="0" smtClean="0" sz="1800" spc="-9">
                <a:solidFill>
                  <a:srgbClr val="253046"/>
                </a:solidFill>
                <a:latin typeface="Calibri"/>
                <a:cs typeface="Calibri"/>
              </a:rPr>
              <a:t>i</a:t>
            </a:r>
            <a:r>
              <a:rPr dirty="0" smtClean="0" sz="1800" spc="0">
                <a:solidFill>
                  <a:srgbClr val="253046"/>
                </a:solidFill>
                <a:latin typeface="Calibri"/>
                <a:cs typeface="Calibri"/>
              </a:rPr>
              <a:t>c</a:t>
            </a:r>
            <a:r>
              <a:rPr dirty="0" smtClean="0" sz="1800" spc="4">
                <a:solidFill>
                  <a:srgbClr val="253046"/>
                </a:solidFill>
                <a:latin typeface="Calibri"/>
                <a:cs typeface="Calibri"/>
              </a:rPr>
              <a:t> </a:t>
            </a:r>
            <a:r>
              <a:rPr dirty="0" smtClean="0" sz="1800" spc="0">
                <a:solidFill>
                  <a:srgbClr val="253046"/>
                </a:solidFill>
                <a:latin typeface="Calibri"/>
                <a:cs typeface="Calibri"/>
              </a:rPr>
              <a:t>Fu</a:t>
            </a:r>
            <a:r>
              <a:rPr dirty="0" smtClean="0" sz="1800" spc="4">
                <a:solidFill>
                  <a:srgbClr val="253046"/>
                </a:solidFill>
                <a:latin typeface="Calibri"/>
                <a:cs typeface="Calibri"/>
              </a:rPr>
              <a:t>n</a:t>
            </a:r>
            <a:r>
              <a:rPr dirty="0" smtClean="0" sz="1800" spc="-4">
                <a:solidFill>
                  <a:srgbClr val="253046"/>
                </a:solidFill>
                <a:latin typeface="Calibri"/>
                <a:cs typeface="Calibri"/>
              </a:rPr>
              <a:t>c</a:t>
            </a:r>
            <a:r>
              <a:rPr dirty="0" smtClean="0" sz="1800" spc="0">
                <a:solidFill>
                  <a:srgbClr val="253046"/>
                </a:solidFill>
                <a:latin typeface="Calibri"/>
                <a:cs typeface="Calibri"/>
              </a:rPr>
              <a:t>t</a:t>
            </a:r>
            <a:r>
              <a:rPr dirty="0" smtClean="0" sz="1800" spc="-9">
                <a:solidFill>
                  <a:srgbClr val="253046"/>
                </a:solidFill>
                <a:latin typeface="Calibri"/>
                <a:cs typeface="Calibri"/>
              </a:rPr>
              <a:t>i</a:t>
            </a:r>
            <a:r>
              <a:rPr dirty="0" smtClean="0" sz="1800" spc="0">
                <a:solidFill>
                  <a:srgbClr val="253046"/>
                </a:solidFill>
                <a:latin typeface="Calibri"/>
                <a:cs typeface="Calibri"/>
              </a:rPr>
              <a:t>ons</a:t>
            </a:r>
            <a:r>
              <a:rPr dirty="0" smtClean="0" sz="1800" spc="14">
                <a:solidFill>
                  <a:srgbClr val="253046"/>
                </a:solidFill>
                <a:latin typeface="Calibri"/>
                <a:cs typeface="Calibri"/>
              </a:rPr>
              <a:t> </a:t>
            </a:r>
            <a:r>
              <a:rPr dirty="0" smtClean="0" sz="1800" spc="-4">
                <a:solidFill>
                  <a:srgbClr val="253046"/>
                </a:solidFill>
                <a:latin typeface="Calibri"/>
                <a:cs typeface="Calibri"/>
              </a:rPr>
              <a:t>i</a:t>
            </a:r>
            <a:r>
              <a:rPr dirty="0" smtClean="0" sz="1800" spc="0">
                <a:solidFill>
                  <a:srgbClr val="253046"/>
                </a:solidFill>
                <a:latin typeface="Calibri"/>
                <a:cs typeface="Calibri"/>
              </a:rPr>
              <a:t>.</a:t>
            </a:r>
            <a:r>
              <a:rPr dirty="0" smtClean="0" sz="1800" spc="4">
                <a:solidFill>
                  <a:srgbClr val="253046"/>
                </a:solidFill>
                <a:latin typeface="Calibri"/>
                <a:cs typeface="Calibri"/>
              </a:rPr>
              <a:t>e</a:t>
            </a:r>
            <a:r>
              <a:rPr dirty="0" smtClean="0" sz="1800" spc="0">
                <a:solidFill>
                  <a:srgbClr val="253046"/>
                </a:solidFill>
                <a:latin typeface="Calibri"/>
                <a:cs typeface="Calibri"/>
              </a:rPr>
              <a:t>.</a:t>
            </a:r>
            <a:r>
              <a:rPr dirty="0" smtClean="0" sz="1800" spc="0">
                <a:solidFill>
                  <a:srgbClr val="253046"/>
                </a:solidFill>
                <a:latin typeface="Calibri"/>
                <a:cs typeface="Calibri"/>
              </a:rPr>
              <a:t> </a:t>
            </a:r>
            <a:r>
              <a:rPr dirty="0" smtClean="0" sz="1800" spc="4">
                <a:solidFill>
                  <a:srgbClr val="253046"/>
                </a:solidFill>
                <a:latin typeface="Calibri"/>
                <a:cs typeface="Calibri"/>
              </a:rPr>
              <a:t>A</a:t>
            </a:r>
            <a:r>
              <a:rPr dirty="0" smtClean="0" sz="1800" spc="0">
                <a:solidFill>
                  <a:srgbClr val="253046"/>
                </a:solidFill>
                <a:latin typeface="Calibri"/>
                <a:cs typeface="Calibri"/>
              </a:rPr>
              <a:t>B</a:t>
            </a:r>
            <a:r>
              <a:rPr dirty="0" smtClean="0" sz="1800" spc="4">
                <a:solidFill>
                  <a:srgbClr val="253046"/>
                </a:solidFill>
                <a:latin typeface="Calibri"/>
                <a:cs typeface="Calibri"/>
              </a:rPr>
              <a:t>S</a:t>
            </a:r>
            <a:r>
              <a:rPr dirty="0" smtClean="0" sz="1800" spc="0">
                <a:solidFill>
                  <a:srgbClr val="253046"/>
                </a:solidFill>
                <a:latin typeface="Calibri"/>
                <a:cs typeface="Calibri"/>
              </a:rPr>
              <a:t>,</a:t>
            </a:r>
            <a:r>
              <a:rPr dirty="0" smtClean="0" sz="1800" spc="-14">
                <a:solidFill>
                  <a:srgbClr val="253046"/>
                </a:solidFill>
                <a:latin typeface="Calibri"/>
                <a:cs typeface="Calibri"/>
              </a:rPr>
              <a:t> </a:t>
            </a:r>
            <a:r>
              <a:rPr dirty="0" smtClean="0" sz="1800" spc="-34">
                <a:solidFill>
                  <a:srgbClr val="253046"/>
                </a:solidFill>
                <a:latin typeface="Calibri"/>
                <a:cs typeface="Calibri"/>
              </a:rPr>
              <a:t>L</a:t>
            </a:r>
            <a:r>
              <a:rPr dirty="0" smtClean="0" sz="1800" spc="0">
                <a:solidFill>
                  <a:srgbClr val="253046"/>
                </a:solidFill>
                <a:latin typeface="Calibri"/>
                <a:cs typeface="Calibri"/>
              </a:rPr>
              <a:t>OG</a:t>
            </a:r>
            <a:r>
              <a:rPr dirty="0" smtClean="0" sz="1800" spc="14">
                <a:solidFill>
                  <a:srgbClr val="253046"/>
                </a:solidFill>
                <a:latin typeface="Calibri"/>
                <a:cs typeface="Calibri"/>
              </a:rPr>
              <a:t> </a:t>
            </a:r>
            <a:r>
              <a:rPr dirty="0" smtClean="0" sz="1800" spc="-9">
                <a:solidFill>
                  <a:srgbClr val="253046"/>
                </a:solidFill>
                <a:latin typeface="Calibri"/>
                <a:cs typeface="Calibri"/>
              </a:rPr>
              <a:t>e</a:t>
            </a:r>
            <a:r>
              <a:rPr dirty="0" smtClean="0" sz="1800" spc="-25">
                <a:solidFill>
                  <a:srgbClr val="253046"/>
                </a:solidFill>
                <a:latin typeface="Calibri"/>
                <a:cs typeface="Calibri"/>
              </a:rPr>
              <a:t>t</a:t>
            </a:r>
            <a:r>
              <a:rPr dirty="0" smtClean="0" sz="1800" spc="-4">
                <a:solidFill>
                  <a:srgbClr val="253046"/>
                </a:solidFill>
                <a:latin typeface="Calibri"/>
                <a:cs typeface="Calibri"/>
              </a:rPr>
              <a:t>c</a:t>
            </a:r>
            <a:r>
              <a:rPr dirty="0" smtClean="0" sz="1800" spc="0">
                <a:solidFill>
                  <a:srgbClr val="253046"/>
                </a:solidFill>
                <a:latin typeface="Calibri"/>
                <a:cs typeface="Calibri"/>
              </a:rPr>
              <a:t>.</a:t>
            </a:r>
            <a:r>
              <a:rPr dirty="0" smtClean="0" sz="1800" spc="0">
                <a:solidFill>
                  <a:srgbClr val="253046"/>
                </a:solidFill>
                <a:latin typeface="Calibri"/>
                <a:cs typeface="Calibri"/>
              </a:rPr>
              <a:t> </a:t>
            </a:r>
            <a:r>
              <a:rPr dirty="0" smtClean="0" sz="1800" spc="0">
                <a:solidFill>
                  <a:srgbClr val="253046"/>
                </a:solidFill>
                <a:latin typeface="Calibri"/>
                <a:cs typeface="Calibri"/>
              </a:rPr>
              <a:t>in</a:t>
            </a:r>
            <a:r>
              <a:rPr dirty="0" smtClean="0" sz="1800" spc="49">
                <a:solidFill>
                  <a:srgbClr val="253046"/>
                </a:solidFill>
                <a:latin typeface="Calibri"/>
                <a:cs typeface="Calibri"/>
              </a:rPr>
              <a:t> </a:t>
            </a:r>
            <a:r>
              <a:rPr dirty="0" smtClean="0" sz="1800" spc="0">
                <a:solidFill>
                  <a:srgbClr val="253046"/>
                </a:solidFill>
                <a:latin typeface="Calibri"/>
                <a:cs typeface="Calibri"/>
              </a:rPr>
              <a:t>M</a:t>
            </a:r>
            <a:r>
              <a:rPr dirty="0" smtClean="0" sz="1800" spc="-9">
                <a:solidFill>
                  <a:srgbClr val="253046"/>
                </a:solidFill>
                <a:latin typeface="Calibri"/>
                <a:cs typeface="Calibri"/>
              </a:rPr>
              <a:t>l</a:t>
            </a:r>
            <a:r>
              <a:rPr dirty="0" smtClean="0" sz="1800" spc="0">
                <a:solidFill>
                  <a:srgbClr val="253046"/>
                </a:solidFill>
                <a:latin typeface="Calibri"/>
                <a:cs typeface="Calibri"/>
              </a:rPr>
              <a:t>oad</a:t>
            </a:r>
            <a:r>
              <a:rPr dirty="0" smtClean="0" sz="1800" spc="14">
                <a:solidFill>
                  <a:srgbClr val="253046"/>
                </a:solidFill>
                <a:latin typeface="Calibri"/>
                <a:cs typeface="Calibri"/>
              </a:rPr>
              <a:t> </a:t>
            </a:r>
            <a:r>
              <a:rPr dirty="0" smtClean="0" sz="1800" spc="0">
                <a:solidFill>
                  <a:srgbClr val="253046"/>
                </a:solidFill>
                <a:latin typeface="Calibri"/>
                <a:cs typeface="Calibri"/>
              </a:rPr>
              <a:t>Sc</a:t>
            </a:r>
            <a:r>
              <a:rPr dirty="0" smtClean="0" sz="1800" spc="-4">
                <a:solidFill>
                  <a:srgbClr val="253046"/>
                </a:solidFill>
                <a:latin typeface="Calibri"/>
                <a:cs typeface="Calibri"/>
              </a:rPr>
              <a:t>r</a:t>
            </a:r>
            <a:r>
              <a:rPr dirty="0" smtClean="0" sz="1800" spc="-4">
                <a:solidFill>
                  <a:srgbClr val="253046"/>
                </a:solidFill>
                <a:latin typeface="Calibri"/>
                <a:cs typeface="Calibri"/>
              </a:rPr>
              <a:t>i</a:t>
            </a:r>
            <a:r>
              <a:rPr dirty="0" smtClean="0" sz="1800" spc="-9">
                <a:solidFill>
                  <a:srgbClr val="253046"/>
                </a:solidFill>
                <a:latin typeface="Calibri"/>
                <a:cs typeface="Calibri"/>
              </a:rPr>
              <a:t>p</a:t>
            </a:r>
            <a:r>
              <a:rPr dirty="0" smtClean="0" sz="1800" spc="0">
                <a:solidFill>
                  <a:srgbClr val="253046"/>
                </a:solidFill>
                <a:latin typeface="Calibri"/>
                <a:cs typeface="Calibri"/>
              </a:rPr>
              <a:t>t.</a:t>
            </a:r>
            <a:endParaRPr sz="1800">
              <a:latin typeface="Calibri"/>
              <a:cs typeface="Calibri"/>
            </a:endParaRPr>
          </a:p>
          <a:p>
            <a:pPr marL="241300">
              <a:lnSpc>
                <a:spcPct val="101725"/>
              </a:lnSpc>
              <a:spcBef>
                <a:spcPts val="1596"/>
              </a:spcBef>
            </a:pPr>
            <a:r>
              <a:rPr dirty="0" smtClean="0" sz="1800" spc="0">
                <a:solidFill>
                  <a:srgbClr val="0097C6"/>
                </a:solidFill>
                <a:latin typeface="Wingdings"/>
                <a:cs typeface="Wingdings"/>
              </a:rPr>
              <a:t></a:t>
            </a:r>
            <a:r>
              <a:rPr dirty="0" smtClean="0" sz="1800" spc="315">
                <a:solidFill>
                  <a:srgbClr val="0097C6"/>
                </a:solidFill>
                <a:latin typeface="Times New Roman"/>
                <a:cs typeface="Times New Roman"/>
              </a:rPr>
              <a:t> </a:t>
            </a:r>
            <a:r>
              <a:rPr dirty="0" smtClean="0" sz="1800" spc="0">
                <a:solidFill>
                  <a:srgbClr val="253046"/>
                </a:solidFill>
                <a:latin typeface="Calibri"/>
                <a:cs typeface="Calibri"/>
              </a:rPr>
              <a:t>4.</a:t>
            </a:r>
            <a:r>
              <a:rPr dirty="0" smtClean="0" sz="1800" spc="0">
                <a:solidFill>
                  <a:srgbClr val="253046"/>
                </a:solidFill>
                <a:latin typeface="Calibri"/>
                <a:cs typeface="Calibri"/>
              </a:rPr>
              <a:t> </a:t>
            </a:r>
            <a:r>
              <a:rPr dirty="0" smtClean="0" sz="1800" spc="0">
                <a:solidFill>
                  <a:srgbClr val="253046"/>
                </a:solidFill>
                <a:latin typeface="Calibri"/>
                <a:cs typeface="Calibri"/>
              </a:rPr>
              <a:t>Mu</a:t>
            </a:r>
            <a:r>
              <a:rPr dirty="0" smtClean="0" sz="1800" spc="-9">
                <a:solidFill>
                  <a:srgbClr val="253046"/>
                </a:solidFill>
                <a:latin typeface="Calibri"/>
                <a:cs typeface="Calibri"/>
              </a:rPr>
              <a:t>l</a:t>
            </a:r>
            <a:r>
              <a:rPr dirty="0" smtClean="0" sz="1800" spc="0">
                <a:solidFill>
                  <a:srgbClr val="253046"/>
                </a:solidFill>
                <a:latin typeface="Calibri"/>
                <a:cs typeface="Calibri"/>
              </a:rPr>
              <a:t>t</a:t>
            </a:r>
            <a:r>
              <a:rPr dirty="0" smtClean="0" sz="1800" spc="-9">
                <a:solidFill>
                  <a:srgbClr val="253046"/>
                </a:solidFill>
                <a:latin typeface="Calibri"/>
                <a:cs typeface="Calibri"/>
              </a:rPr>
              <a:t>i</a:t>
            </a:r>
            <a:r>
              <a:rPr dirty="0" smtClean="0" sz="1800" spc="0">
                <a:solidFill>
                  <a:srgbClr val="253046"/>
                </a:solidFill>
                <a:latin typeface="Calibri"/>
                <a:cs typeface="Calibri"/>
              </a:rPr>
              <a:t>Load</a:t>
            </a:r>
            <a:r>
              <a:rPr dirty="0" smtClean="0" sz="1800" spc="24">
                <a:solidFill>
                  <a:srgbClr val="253046"/>
                </a:solidFill>
                <a:latin typeface="Calibri"/>
                <a:cs typeface="Calibri"/>
              </a:rPr>
              <a:t> </a:t>
            </a:r>
            <a:r>
              <a:rPr dirty="0" smtClean="0" sz="1800" spc="0">
                <a:solidFill>
                  <a:srgbClr val="253046"/>
                </a:solidFill>
                <a:latin typeface="Calibri"/>
                <a:cs typeface="Calibri"/>
              </a:rPr>
              <a:t>doe</a:t>
            </a:r>
            <a:r>
              <a:rPr dirty="0" smtClean="0" sz="1800" spc="4">
                <a:solidFill>
                  <a:srgbClr val="253046"/>
                </a:solidFill>
                <a:latin typeface="Calibri"/>
                <a:cs typeface="Calibri"/>
              </a:rPr>
              <a:t>s</a:t>
            </a:r>
            <a:r>
              <a:rPr dirty="0" smtClean="0" sz="1800" spc="0">
                <a:solidFill>
                  <a:srgbClr val="253046"/>
                </a:solidFill>
                <a:latin typeface="Calibri"/>
                <a:cs typeface="Calibri"/>
              </a:rPr>
              <a:t>n’t</a:t>
            </a:r>
            <a:r>
              <a:rPr dirty="0" smtClean="0" sz="1800" spc="0">
                <a:solidFill>
                  <a:srgbClr val="253046"/>
                </a:solidFill>
                <a:latin typeface="Calibri"/>
                <a:cs typeface="Calibri"/>
              </a:rPr>
              <a:t> </a:t>
            </a:r>
            <a:r>
              <a:rPr dirty="0" smtClean="0" sz="1800" spc="0">
                <a:solidFill>
                  <a:srgbClr val="253046"/>
                </a:solidFill>
                <a:latin typeface="Calibri"/>
                <a:cs typeface="Calibri"/>
              </a:rPr>
              <a:t>su</a:t>
            </a:r>
            <a:r>
              <a:rPr dirty="0" smtClean="0" sz="1800" spc="4">
                <a:solidFill>
                  <a:srgbClr val="253046"/>
                </a:solidFill>
                <a:latin typeface="Calibri"/>
                <a:cs typeface="Calibri"/>
              </a:rPr>
              <a:t>p</a:t>
            </a:r>
            <a:r>
              <a:rPr dirty="0" smtClean="0" sz="1800" spc="0">
                <a:solidFill>
                  <a:srgbClr val="253046"/>
                </a:solidFill>
                <a:latin typeface="Calibri"/>
                <a:cs typeface="Calibri"/>
              </a:rPr>
              <a:t>port</a:t>
            </a:r>
            <a:r>
              <a:rPr dirty="0" smtClean="0" sz="1800" spc="0">
                <a:solidFill>
                  <a:srgbClr val="253046"/>
                </a:solidFill>
                <a:latin typeface="Calibri"/>
                <a:cs typeface="Calibri"/>
              </a:rPr>
              <a:t> </a:t>
            </a:r>
            <a:r>
              <a:rPr dirty="0" smtClean="0" sz="1800" spc="0">
                <a:solidFill>
                  <a:srgbClr val="253046"/>
                </a:solidFill>
                <a:latin typeface="Calibri"/>
                <a:cs typeface="Calibri"/>
              </a:rPr>
              <a:t>Expone</a:t>
            </a:r>
            <a:r>
              <a:rPr dirty="0" smtClean="0" sz="1800" spc="-9">
                <a:solidFill>
                  <a:srgbClr val="253046"/>
                </a:solidFill>
                <a:latin typeface="Calibri"/>
                <a:cs typeface="Calibri"/>
              </a:rPr>
              <a:t>n</a:t>
            </a:r>
            <a:r>
              <a:rPr dirty="0" smtClean="0" sz="1800" spc="0">
                <a:solidFill>
                  <a:srgbClr val="253046"/>
                </a:solidFill>
                <a:latin typeface="Calibri"/>
                <a:cs typeface="Calibri"/>
              </a:rPr>
              <a:t>t</a:t>
            </a:r>
            <a:r>
              <a:rPr dirty="0" smtClean="0" sz="1800" spc="-9">
                <a:solidFill>
                  <a:srgbClr val="253046"/>
                </a:solidFill>
                <a:latin typeface="Calibri"/>
                <a:cs typeface="Calibri"/>
              </a:rPr>
              <a:t>i</a:t>
            </a:r>
            <a:r>
              <a:rPr dirty="0" smtClean="0" sz="1800" spc="-9">
                <a:solidFill>
                  <a:srgbClr val="253046"/>
                </a:solidFill>
                <a:latin typeface="Calibri"/>
                <a:cs typeface="Calibri"/>
              </a:rPr>
              <a:t>a</a:t>
            </a:r>
            <a:r>
              <a:rPr dirty="0" smtClean="0" sz="1800" spc="0">
                <a:solidFill>
                  <a:srgbClr val="253046"/>
                </a:solidFill>
                <a:latin typeface="Calibri"/>
                <a:cs typeface="Calibri"/>
              </a:rPr>
              <a:t>t</a:t>
            </a:r>
            <a:r>
              <a:rPr dirty="0" smtClean="0" sz="1800" spc="-9">
                <a:solidFill>
                  <a:srgbClr val="253046"/>
                </a:solidFill>
                <a:latin typeface="Calibri"/>
                <a:cs typeface="Calibri"/>
              </a:rPr>
              <a:t>i</a:t>
            </a:r>
            <a:r>
              <a:rPr dirty="0" smtClean="0" sz="1800" spc="0">
                <a:solidFill>
                  <a:srgbClr val="253046"/>
                </a:solidFill>
                <a:latin typeface="Calibri"/>
                <a:cs typeface="Calibri"/>
              </a:rPr>
              <a:t>on</a:t>
            </a:r>
            <a:r>
              <a:rPr dirty="0" smtClean="0" sz="1800" spc="0">
                <a:solidFill>
                  <a:srgbClr val="253046"/>
                </a:solidFill>
                <a:latin typeface="Calibri"/>
                <a:cs typeface="Calibri"/>
              </a:rPr>
              <a:t> </a:t>
            </a:r>
            <a:r>
              <a:rPr dirty="0" smtClean="0" sz="1800" spc="0">
                <a:solidFill>
                  <a:srgbClr val="253046"/>
                </a:solidFill>
                <a:latin typeface="Calibri"/>
                <a:cs typeface="Calibri"/>
              </a:rPr>
              <a:t>and</a:t>
            </a:r>
            <a:r>
              <a:rPr dirty="0" smtClean="0" sz="1800" spc="14">
                <a:solidFill>
                  <a:srgbClr val="253046"/>
                </a:solidFill>
                <a:latin typeface="Calibri"/>
                <a:cs typeface="Calibri"/>
              </a:rPr>
              <a:t> </a:t>
            </a:r>
            <a:r>
              <a:rPr dirty="0" smtClean="0" sz="1800" spc="0">
                <a:solidFill>
                  <a:srgbClr val="253046"/>
                </a:solidFill>
                <a:latin typeface="Calibri"/>
                <a:cs typeface="Calibri"/>
              </a:rPr>
              <a:t>A</a:t>
            </a:r>
            <a:r>
              <a:rPr dirty="0" smtClean="0" sz="1800" spc="14">
                <a:solidFill>
                  <a:srgbClr val="253046"/>
                </a:solidFill>
                <a:latin typeface="Calibri"/>
                <a:cs typeface="Calibri"/>
              </a:rPr>
              <a:t>g</a:t>
            </a:r>
            <a:r>
              <a:rPr dirty="0" smtClean="0" sz="1800" spc="0">
                <a:solidFill>
                  <a:srgbClr val="253046"/>
                </a:solidFill>
                <a:latin typeface="Calibri"/>
                <a:cs typeface="Calibri"/>
              </a:rPr>
              <a:t>g</a:t>
            </a:r>
            <a:r>
              <a:rPr dirty="0" smtClean="0" sz="1800" spc="-25">
                <a:solidFill>
                  <a:srgbClr val="253046"/>
                </a:solidFill>
                <a:latin typeface="Calibri"/>
                <a:cs typeface="Calibri"/>
              </a:rPr>
              <a:t>r</a:t>
            </a:r>
            <a:r>
              <a:rPr dirty="0" smtClean="0" sz="1800" spc="0">
                <a:solidFill>
                  <a:srgbClr val="253046"/>
                </a:solidFill>
                <a:latin typeface="Calibri"/>
                <a:cs typeface="Calibri"/>
              </a:rPr>
              <a:t>e</a:t>
            </a:r>
            <a:r>
              <a:rPr dirty="0" smtClean="0" sz="1800" spc="-29">
                <a:solidFill>
                  <a:srgbClr val="253046"/>
                </a:solidFill>
                <a:latin typeface="Calibri"/>
                <a:cs typeface="Calibri"/>
              </a:rPr>
              <a:t>g</a:t>
            </a:r>
            <a:r>
              <a:rPr dirty="0" smtClean="0" sz="1800" spc="-9">
                <a:solidFill>
                  <a:srgbClr val="253046"/>
                </a:solidFill>
                <a:latin typeface="Calibri"/>
                <a:cs typeface="Calibri"/>
              </a:rPr>
              <a:t>a</a:t>
            </a:r>
            <a:r>
              <a:rPr dirty="0" smtClean="0" sz="1800" spc="-14">
                <a:solidFill>
                  <a:srgbClr val="253046"/>
                </a:solidFill>
                <a:latin typeface="Calibri"/>
                <a:cs typeface="Calibri"/>
              </a:rPr>
              <a:t>t</a:t>
            </a:r>
            <a:r>
              <a:rPr dirty="0" smtClean="0" sz="1800" spc="0">
                <a:solidFill>
                  <a:srgbClr val="253046"/>
                </a:solidFill>
                <a:latin typeface="Calibri"/>
                <a:cs typeface="Calibri"/>
              </a:rPr>
              <a:t>or</a:t>
            </a:r>
            <a:r>
              <a:rPr dirty="0" smtClean="0" sz="1800" spc="-14">
                <a:solidFill>
                  <a:srgbClr val="253046"/>
                </a:solidFill>
                <a:latin typeface="Calibri"/>
                <a:cs typeface="Calibri"/>
              </a:rPr>
              <a:t> </a:t>
            </a:r>
            <a:r>
              <a:rPr dirty="0" smtClean="0" sz="1800" spc="0">
                <a:solidFill>
                  <a:srgbClr val="253046"/>
                </a:solidFill>
                <a:latin typeface="Calibri"/>
                <a:cs typeface="Calibri"/>
              </a:rPr>
              <a:t>Ope</a:t>
            </a:r>
            <a:r>
              <a:rPr dirty="0" smtClean="0" sz="1800" spc="-39">
                <a:solidFill>
                  <a:srgbClr val="253046"/>
                </a:solidFill>
                <a:latin typeface="Calibri"/>
                <a:cs typeface="Calibri"/>
              </a:rPr>
              <a:t>r</a:t>
            </a:r>
            <a:r>
              <a:rPr dirty="0" smtClean="0" sz="1800" spc="-9">
                <a:solidFill>
                  <a:srgbClr val="253046"/>
                </a:solidFill>
                <a:latin typeface="Calibri"/>
                <a:cs typeface="Calibri"/>
              </a:rPr>
              <a:t>a</a:t>
            </a:r>
            <a:r>
              <a:rPr dirty="0" smtClean="0" sz="1800" spc="-14">
                <a:solidFill>
                  <a:srgbClr val="253046"/>
                </a:solidFill>
                <a:latin typeface="Calibri"/>
                <a:cs typeface="Calibri"/>
              </a:rPr>
              <a:t>t</a:t>
            </a:r>
            <a:r>
              <a:rPr dirty="0" smtClean="0" sz="1800" spc="0">
                <a:solidFill>
                  <a:srgbClr val="253046"/>
                </a:solidFill>
                <a:latin typeface="Calibri"/>
                <a:cs typeface="Calibri"/>
              </a:rPr>
              <a:t>o</a:t>
            </a:r>
            <a:r>
              <a:rPr dirty="0" smtClean="0" sz="1800" spc="-44">
                <a:solidFill>
                  <a:srgbClr val="253046"/>
                </a:solidFill>
                <a:latin typeface="Calibri"/>
                <a:cs typeface="Calibri"/>
              </a:rPr>
              <a:t>r</a:t>
            </a:r>
            <a:r>
              <a:rPr dirty="0" smtClean="0" sz="1800" spc="0">
                <a:solidFill>
                  <a:srgbClr val="253046"/>
                </a:solidFill>
                <a:latin typeface="Calibri"/>
                <a:cs typeface="Calibri"/>
              </a:rPr>
              <a:t>s</a:t>
            </a:r>
            <a:r>
              <a:rPr dirty="0" smtClean="0" sz="1800" spc="0">
                <a:solidFill>
                  <a:srgbClr val="253046"/>
                </a:solidFill>
                <a:latin typeface="Calibri"/>
                <a:cs typeface="Calibri"/>
              </a:rPr>
              <a:t> </a:t>
            </a:r>
            <a:r>
              <a:rPr dirty="0" smtClean="0" sz="1800" spc="0">
                <a:solidFill>
                  <a:srgbClr val="253046"/>
                </a:solidFill>
                <a:latin typeface="Calibri"/>
                <a:cs typeface="Calibri"/>
              </a:rPr>
              <a:t>i.e.</a:t>
            </a:r>
            <a:r>
              <a:rPr dirty="0" smtClean="0" sz="1800" spc="0">
                <a:solidFill>
                  <a:srgbClr val="253046"/>
                </a:solidFill>
                <a:latin typeface="Calibri"/>
                <a:cs typeface="Calibri"/>
              </a:rPr>
              <a:t> </a:t>
            </a:r>
            <a:r>
              <a:rPr dirty="0" smtClean="0" sz="1800" spc="-64">
                <a:solidFill>
                  <a:srgbClr val="253046"/>
                </a:solidFill>
                <a:latin typeface="Calibri"/>
                <a:cs typeface="Calibri"/>
              </a:rPr>
              <a:t>A</a:t>
            </a:r>
            <a:r>
              <a:rPr dirty="0" smtClean="0" sz="1800" spc="-25">
                <a:solidFill>
                  <a:srgbClr val="253046"/>
                </a:solidFill>
                <a:latin typeface="Calibri"/>
                <a:cs typeface="Calibri"/>
              </a:rPr>
              <a:t>V</a:t>
            </a:r>
            <a:r>
              <a:rPr dirty="0" smtClean="0" sz="1800" spc="0">
                <a:solidFill>
                  <a:srgbClr val="253046"/>
                </a:solidFill>
                <a:latin typeface="Calibri"/>
                <a:cs typeface="Calibri"/>
              </a:rPr>
              <a:t>G,</a:t>
            </a:r>
            <a:r>
              <a:rPr dirty="0" smtClean="0" sz="1800" spc="0">
                <a:solidFill>
                  <a:srgbClr val="253046"/>
                </a:solidFill>
                <a:latin typeface="Calibri"/>
                <a:cs typeface="Calibri"/>
              </a:rPr>
              <a:t> </a:t>
            </a:r>
            <a:r>
              <a:rPr dirty="0" smtClean="0" sz="1800" spc="0">
                <a:solidFill>
                  <a:srgbClr val="253046"/>
                </a:solidFill>
                <a:latin typeface="Calibri"/>
                <a:cs typeface="Calibri"/>
              </a:rPr>
              <a:t>S</a:t>
            </a:r>
            <a:r>
              <a:rPr dirty="0" smtClean="0" sz="1800" spc="-4">
                <a:solidFill>
                  <a:srgbClr val="253046"/>
                </a:solidFill>
                <a:latin typeface="Calibri"/>
                <a:cs typeface="Calibri"/>
              </a:rPr>
              <a:t>U</a:t>
            </a:r>
            <a:r>
              <a:rPr dirty="0" smtClean="0" sz="1800" spc="0">
                <a:solidFill>
                  <a:srgbClr val="253046"/>
                </a:solidFill>
                <a:latin typeface="Calibri"/>
                <a:cs typeface="Calibri"/>
              </a:rPr>
              <a:t>M</a:t>
            </a:r>
            <a:endParaRPr sz="1800">
              <a:latin typeface="Calibri"/>
              <a:cs typeface="Calibri"/>
            </a:endParaRPr>
          </a:p>
          <a:p>
            <a:pPr marL="469900" marR="41857">
              <a:lnSpc>
                <a:spcPts val="2160"/>
              </a:lnSpc>
              <a:spcBef>
                <a:spcPts val="108"/>
              </a:spcBef>
            </a:pPr>
            <a:r>
              <a:rPr dirty="0" smtClean="0" baseline="1517" sz="2700" spc="-9">
                <a:solidFill>
                  <a:srgbClr val="253046"/>
                </a:solidFill>
                <a:latin typeface="Calibri"/>
                <a:cs typeface="Calibri"/>
              </a:rPr>
              <a:t>e</a:t>
            </a:r>
            <a:r>
              <a:rPr dirty="0" smtClean="0" baseline="1517" sz="2700" spc="-25">
                <a:solidFill>
                  <a:srgbClr val="253046"/>
                </a:solidFill>
                <a:latin typeface="Calibri"/>
                <a:cs typeface="Calibri"/>
              </a:rPr>
              <a:t>t</a:t>
            </a:r>
            <a:r>
              <a:rPr dirty="0" smtClean="0" baseline="1517" sz="2700" spc="-4">
                <a:solidFill>
                  <a:srgbClr val="253046"/>
                </a:solidFill>
                <a:latin typeface="Calibri"/>
                <a:cs typeface="Calibri"/>
              </a:rPr>
              <a:t>c</a:t>
            </a:r>
            <a:r>
              <a:rPr dirty="0" smtClean="0" baseline="1517" sz="2700" spc="0">
                <a:solidFill>
                  <a:srgbClr val="253046"/>
                </a:solidFill>
                <a:latin typeface="Calibri"/>
                <a:cs typeface="Calibri"/>
              </a:rPr>
              <a:t>.</a:t>
            </a:r>
            <a:r>
              <a:rPr dirty="0" smtClean="0" baseline="1517" sz="2700" spc="0">
                <a:solidFill>
                  <a:srgbClr val="253046"/>
                </a:solidFill>
                <a:latin typeface="Calibri"/>
                <a:cs typeface="Calibri"/>
              </a:rPr>
              <a:t> </a:t>
            </a:r>
            <a:r>
              <a:rPr dirty="0" smtClean="0" baseline="1517" sz="2700" spc="0">
                <a:solidFill>
                  <a:srgbClr val="253046"/>
                </a:solidFill>
                <a:latin typeface="Calibri"/>
                <a:cs typeface="Calibri"/>
              </a:rPr>
              <a:t>in</a:t>
            </a:r>
            <a:r>
              <a:rPr dirty="0" smtClean="0" baseline="1517" sz="2700" spc="14">
                <a:solidFill>
                  <a:srgbClr val="253046"/>
                </a:solidFill>
                <a:latin typeface="Calibri"/>
                <a:cs typeface="Calibri"/>
              </a:rPr>
              <a:t> </a:t>
            </a:r>
            <a:r>
              <a:rPr dirty="0" smtClean="0" baseline="1517" sz="2700" spc="0">
                <a:solidFill>
                  <a:srgbClr val="253046"/>
                </a:solidFill>
                <a:latin typeface="Calibri"/>
                <a:cs typeface="Calibri"/>
              </a:rPr>
              <a:t>M</a:t>
            </a:r>
            <a:r>
              <a:rPr dirty="0" smtClean="0" baseline="1517" sz="2700" spc="-9">
                <a:solidFill>
                  <a:srgbClr val="253046"/>
                </a:solidFill>
                <a:latin typeface="Calibri"/>
                <a:cs typeface="Calibri"/>
              </a:rPr>
              <a:t>l</a:t>
            </a:r>
            <a:r>
              <a:rPr dirty="0" smtClean="0" baseline="1517" sz="2700" spc="0">
                <a:solidFill>
                  <a:srgbClr val="253046"/>
                </a:solidFill>
                <a:latin typeface="Calibri"/>
                <a:cs typeface="Calibri"/>
              </a:rPr>
              <a:t>oad</a:t>
            </a:r>
            <a:r>
              <a:rPr dirty="0" smtClean="0" baseline="1517" sz="2700" spc="14">
                <a:solidFill>
                  <a:srgbClr val="253046"/>
                </a:solidFill>
                <a:latin typeface="Calibri"/>
                <a:cs typeface="Calibri"/>
              </a:rPr>
              <a:t> </a:t>
            </a:r>
            <a:r>
              <a:rPr dirty="0" smtClean="0" baseline="1517" sz="2700" spc="0">
                <a:solidFill>
                  <a:srgbClr val="253046"/>
                </a:solidFill>
                <a:latin typeface="Calibri"/>
                <a:cs typeface="Calibri"/>
              </a:rPr>
              <a:t>Sc</a:t>
            </a:r>
            <a:r>
              <a:rPr dirty="0" smtClean="0" baseline="1517" sz="2700" spc="-4">
                <a:solidFill>
                  <a:srgbClr val="253046"/>
                </a:solidFill>
                <a:latin typeface="Calibri"/>
                <a:cs typeface="Calibri"/>
              </a:rPr>
              <a:t>r</a:t>
            </a:r>
            <a:r>
              <a:rPr dirty="0" smtClean="0" baseline="1517" sz="2700" spc="-4">
                <a:solidFill>
                  <a:srgbClr val="253046"/>
                </a:solidFill>
                <a:latin typeface="Calibri"/>
                <a:cs typeface="Calibri"/>
              </a:rPr>
              <a:t>i</a:t>
            </a:r>
            <a:r>
              <a:rPr dirty="0" smtClean="0" baseline="1517" sz="2700" spc="-9">
                <a:solidFill>
                  <a:srgbClr val="253046"/>
                </a:solidFill>
                <a:latin typeface="Calibri"/>
                <a:cs typeface="Calibri"/>
              </a:rPr>
              <a:t>p</a:t>
            </a:r>
            <a:r>
              <a:rPr dirty="0" smtClean="0" baseline="1517" sz="2700" spc="0">
                <a:solidFill>
                  <a:srgbClr val="253046"/>
                </a:solidFill>
                <a:latin typeface="Calibri"/>
                <a:cs typeface="Calibri"/>
              </a:rPr>
              <a:t>t.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77316" y="3734956"/>
            <a:ext cx="8076486" cy="54202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039"/>
              </a:lnSpc>
              <a:spcBef>
                <a:spcPts val="102"/>
              </a:spcBef>
            </a:pPr>
            <a:r>
              <a:rPr dirty="0" smtClean="0" baseline="3337" sz="2700" spc="0">
                <a:solidFill>
                  <a:srgbClr val="0097C6"/>
                </a:solidFill>
                <a:latin typeface="Wingdings"/>
                <a:cs typeface="Wingdings"/>
              </a:rPr>
              <a:t></a:t>
            </a:r>
            <a:r>
              <a:rPr dirty="0" smtClean="0" baseline="3220" sz="2700" spc="-79">
                <a:solidFill>
                  <a:srgbClr val="0097C6"/>
                </a:solidFill>
                <a:latin typeface="Times New Roman"/>
                <a:cs typeface="Times New Roman"/>
              </a:rPr>
              <a:t> </a:t>
            </a:r>
            <a:r>
              <a:rPr dirty="0" smtClean="0" baseline="3034" sz="2700" spc="0">
                <a:solidFill>
                  <a:srgbClr val="253046"/>
                </a:solidFill>
                <a:latin typeface="Calibri"/>
                <a:cs typeface="Calibri"/>
              </a:rPr>
              <a:t>5.</a:t>
            </a:r>
            <a:r>
              <a:rPr dirty="0" smtClean="0" baseline="3034" sz="2700" spc="-9">
                <a:solidFill>
                  <a:srgbClr val="253046"/>
                </a:solidFill>
                <a:latin typeface="Calibri"/>
                <a:cs typeface="Calibri"/>
              </a:rPr>
              <a:t> </a:t>
            </a:r>
            <a:r>
              <a:rPr dirty="0" smtClean="0" baseline="3034" sz="2700" spc="0">
                <a:solidFill>
                  <a:srgbClr val="253046"/>
                </a:solidFill>
                <a:latin typeface="Calibri"/>
                <a:cs typeface="Calibri"/>
              </a:rPr>
              <a:t>Mu</a:t>
            </a:r>
            <a:r>
              <a:rPr dirty="0" smtClean="0" baseline="3034" sz="2700" spc="-4">
                <a:solidFill>
                  <a:srgbClr val="253046"/>
                </a:solidFill>
                <a:latin typeface="Calibri"/>
                <a:cs typeface="Calibri"/>
              </a:rPr>
              <a:t>l</a:t>
            </a:r>
            <a:r>
              <a:rPr dirty="0" smtClean="0" baseline="3034" sz="2700" spc="0">
                <a:solidFill>
                  <a:srgbClr val="253046"/>
                </a:solidFill>
                <a:latin typeface="Calibri"/>
                <a:cs typeface="Calibri"/>
              </a:rPr>
              <a:t>t</a:t>
            </a:r>
            <a:r>
              <a:rPr dirty="0" smtClean="0" baseline="3034" sz="2700" spc="-9">
                <a:solidFill>
                  <a:srgbClr val="253046"/>
                </a:solidFill>
                <a:latin typeface="Calibri"/>
                <a:cs typeface="Calibri"/>
              </a:rPr>
              <a:t>i</a:t>
            </a:r>
            <a:r>
              <a:rPr dirty="0" smtClean="0" baseline="3034" sz="2700" spc="0">
                <a:solidFill>
                  <a:srgbClr val="253046"/>
                </a:solidFill>
                <a:latin typeface="Calibri"/>
                <a:cs typeface="Calibri"/>
              </a:rPr>
              <a:t>Load</a:t>
            </a:r>
            <a:r>
              <a:rPr dirty="0" smtClean="0" baseline="3034" sz="2700" spc="29">
                <a:solidFill>
                  <a:srgbClr val="253046"/>
                </a:solidFill>
                <a:latin typeface="Calibri"/>
                <a:cs typeface="Calibri"/>
              </a:rPr>
              <a:t> </a:t>
            </a:r>
            <a:r>
              <a:rPr dirty="0" smtClean="0" baseline="3034" sz="2700" spc="0">
                <a:solidFill>
                  <a:srgbClr val="253046"/>
                </a:solidFill>
                <a:latin typeface="Calibri"/>
                <a:cs typeface="Calibri"/>
              </a:rPr>
              <a:t>do</a:t>
            </a:r>
            <a:r>
              <a:rPr dirty="0" smtClean="0" baseline="3034" sz="2700" spc="4">
                <a:solidFill>
                  <a:srgbClr val="253046"/>
                </a:solidFill>
                <a:latin typeface="Calibri"/>
                <a:cs typeface="Calibri"/>
              </a:rPr>
              <a:t>e</a:t>
            </a:r>
            <a:r>
              <a:rPr dirty="0" smtClean="0" baseline="3034" sz="2700" spc="0">
                <a:solidFill>
                  <a:srgbClr val="253046"/>
                </a:solidFill>
                <a:latin typeface="Calibri"/>
                <a:cs typeface="Calibri"/>
              </a:rPr>
              <a:t>s</a:t>
            </a:r>
            <a:r>
              <a:rPr dirty="0" smtClean="0" baseline="3034" sz="2700" spc="4">
                <a:solidFill>
                  <a:srgbClr val="253046"/>
                </a:solidFill>
                <a:latin typeface="Calibri"/>
                <a:cs typeface="Calibri"/>
              </a:rPr>
              <a:t>n</a:t>
            </a:r>
            <a:r>
              <a:rPr dirty="0" smtClean="0" baseline="3034" sz="2700" spc="-4">
                <a:solidFill>
                  <a:srgbClr val="253046"/>
                </a:solidFill>
                <a:latin typeface="Calibri"/>
                <a:cs typeface="Calibri"/>
              </a:rPr>
              <a:t>’</a:t>
            </a:r>
            <a:r>
              <a:rPr dirty="0" smtClean="0" baseline="3034" sz="2700" spc="0">
                <a:solidFill>
                  <a:srgbClr val="253046"/>
                </a:solidFill>
                <a:latin typeface="Calibri"/>
                <a:cs typeface="Calibri"/>
              </a:rPr>
              <a:t>t</a:t>
            </a:r>
            <a:r>
              <a:rPr dirty="0" smtClean="0" baseline="3034" sz="2700" spc="9">
                <a:solidFill>
                  <a:srgbClr val="253046"/>
                </a:solidFill>
                <a:latin typeface="Calibri"/>
                <a:cs typeface="Calibri"/>
              </a:rPr>
              <a:t> </a:t>
            </a:r>
            <a:r>
              <a:rPr dirty="0" smtClean="0" baseline="3034" sz="2700" spc="0">
                <a:solidFill>
                  <a:srgbClr val="253046"/>
                </a:solidFill>
                <a:latin typeface="Calibri"/>
                <a:cs typeface="Calibri"/>
              </a:rPr>
              <a:t>s</a:t>
            </a:r>
            <a:r>
              <a:rPr dirty="0" smtClean="0" baseline="3034" sz="2700" spc="4">
                <a:solidFill>
                  <a:srgbClr val="253046"/>
                </a:solidFill>
                <a:latin typeface="Calibri"/>
                <a:cs typeface="Calibri"/>
              </a:rPr>
              <a:t>u</a:t>
            </a:r>
            <a:r>
              <a:rPr dirty="0" smtClean="0" baseline="3034" sz="2700" spc="0">
                <a:solidFill>
                  <a:srgbClr val="253046"/>
                </a:solidFill>
                <a:latin typeface="Calibri"/>
                <a:cs typeface="Calibri"/>
              </a:rPr>
              <a:t>p</a:t>
            </a:r>
            <a:r>
              <a:rPr dirty="0" smtClean="0" baseline="3034" sz="2700" spc="4">
                <a:solidFill>
                  <a:srgbClr val="253046"/>
                </a:solidFill>
                <a:latin typeface="Calibri"/>
                <a:cs typeface="Calibri"/>
              </a:rPr>
              <a:t>p</a:t>
            </a:r>
            <a:r>
              <a:rPr dirty="0" smtClean="0" baseline="3034" sz="2700" spc="0">
                <a:solidFill>
                  <a:srgbClr val="253046"/>
                </a:solidFill>
                <a:latin typeface="Calibri"/>
                <a:cs typeface="Calibri"/>
              </a:rPr>
              <a:t>ort</a:t>
            </a:r>
            <a:r>
              <a:rPr dirty="0" smtClean="0" baseline="3034" sz="2700" spc="-4">
                <a:solidFill>
                  <a:srgbClr val="253046"/>
                </a:solidFill>
                <a:latin typeface="Calibri"/>
                <a:cs typeface="Calibri"/>
              </a:rPr>
              <a:t> </a:t>
            </a:r>
            <a:r>
              <a:rPr dirty="0" smtClean="0" baseline="3034" sz="2700" spc="0">
                <a:solidFill>
                  <a:srgbClr val="253046"/>
                </a:solidFill>
                <a:latin typeface="Calibri"/>
                <a:cs typeface="Calibri"/>
              </a:rPr>
              <a:t>USIs</a:t>
            </a:r>
            <a:r>
              <a:rPr dirty="0" smtClean="0" baseline="3034" sz="2700" spc="-4">
                <a:solidFill>
                  <a:srgbClr val="253046"/>
                </a:solidFill>
                <a:latin typeface="Calibri"/>
                <a:cs typeface="Calibri"/>
              </a:rPr>
              <a:t> </a:t>
            </a:r>
            <a:r>
              <a:rPr dirty="0" smtClean="0" baseline="3034" sz="2700" spc="0">
                <a:solidFill>
                  <a:srgbClr val="253046"/>
                </a:solidFill>
                <a:latin typeface="Calibri"/>
                <a:cs typeface="Calibri"/>
              </a:rPr>
              <a:t>(</a:t>
            </a:r>
            <a:r>
              <a:rPr dirty="0" smtClean="0" baseline="3034" sz="2700" spc="-9">
                <a:solidFill>
                  <a:srgbClr val="253046"/>
                </a:solidFill>
                <a:latin typeface="Calibri"/>
                <a:cs typeface="Calibri"/>
              </a:rPr>
              <a:t>U</a:t>
            </a:r>
            <a:r>
              <a:rPr dirty="0" smtClean="0" baseline="3034" sz="2700" spc="0">
                <a:solidFill>
                  <a:srgbClr val="253046"/>
                </a:solidFill>
                <a:latin typeface="Calibri"/>
                <a:cs typeface="Calibri"/>
              </a:rPr>
              <a:t>nique</a:t>
            </a:r>
            <a:r>
              <a:rPr dirty="0" smtClean="0" baseline="3034" sz="2700" spc="29">
                <a:solidFill>
                  <a:srgbClr val="253046"/>
                </a:solidFill>
                <a:latin typeface="Calibri"/>
                <a:cs typeface="Calibri"/>
              </a:rPr>
              <a:t> </a:t>
            </a:r>
            <a:r>
              <a:rPr dirty="0" smtClean="0" baseline="3034" sz="2700" spc="0">
                <a:solidFill>
                  <a:srgbClr val="253046"/>
                </a:solidFill>
                <a:latin typeface="Calibri"/>
                <a:cs typeface="Calibri"/>
              </a:rPr>
              <a:t>Se</a:t>
            </a:r>
            <a:r>
              <a:rPr dirty="0" smtClean="0" baseline="3034" sz="2700" spc="-14">
                <a:solidFill>
                  <a:srgbClr val="253046"/>
                </a:solidFill>
                <a:latin typeface="Calibri"/>
                <a:cs typeface="Calibri"/>
              </a:rPr>
              <a:t>c</a:t>
            </a:r>
            <a:r>
              <a:rPr dirty="0" smtClean="0" baseline="3034" sz="2700" spc="0">
                <a:solidFill>
                  <a:srgbClr val="253046"/>
                </a:solidFill>
                <a:latin typeface="Calibri"/>
                <a:cs typeface="Calibri"/>
              </a:rPr>
              <a:t>ond</a:t>
            </a:r>
            <a:r>
              <a:rPr dirty="0" smtClean="0" baseline="3034" sz="2700" spc="4">
                <a:solidFill>
                  <a:srgbClr val="253046"/>
                </a:solidFill>
                <a:latin typeface="Calibri"/>
                <a:cs typeface="Calibri"/>
              </a:rPr>
              <a:t>a</a:t>
            </a:r>
            <a:r>
              <a:rPr dirty="0" smtClean="0" baseline="3034" sz="2700" spc="4">
                <a:solidFill>
                  <a:srgbClr val="253046"/>
                </a:solidFill>
                <a:latin typeface="Calibri"/>
                <a:cs typeface="Calibri"/>
              </a:rPr>
              <a:t>r</a:t>
            </a:r>
            <a:r>
              <a:rPr dirty="0" smtClean="0" baseline="3034" sz="2700" spc="0">
                <a:solidFill>
                  <a:srgbClr val="253046"/>
                </a:solidFill>
                <a:latin typeface="Calibri"/>
                <a:cs typeface="Calibri"/>
              </a:rPr>
              <a:t>y</a:t>
            </a:r>
            <a:r>
              <a:rPr dirty="0" smtClean="0" baseline="3034" sz="2700" spc="0">
                <a:solidFill>
                  <a:srgbClr val="253046"/>
                </a:solidFill>
                <a:latin typeface="Calibri"/>
                <a:cs typeface="Calibri"/>
              </a:rPr>
              <a:t> </a:t>
            </a:r>
            <a:r>
              <a:rPr dirty="0" smtClean="0" baseline="3034" sz="2700" spc="0">
                <a:solidFill>
                  <a:srgbClr val="253046"/>
                </a:solidFill>
                <a:latin typeface="Calibri"/>
                <a:cs typeface="Calibri"/>
              </a:rPr>
              <a:t>I</a:t>
            </a:r>
            <a:r>
              <a:rPr dirty="0" smtClean="0" baseline="3034" sz="2700" spc="4">
                <a:solidFill>
                  <a:srgbClr val="253046"/>
                </a:solidFill>
                <a:latin typeface="Calibri"/>
                <a:cs typeface="Calibri"/>
              </a:rPr>
              <a:t>n</a:t>
            </a:r>
            <a:r>
              <a:rPr dirty="0" smtClean="0" baseline="3034" sz="2700" spc="0">
                <a:solidFill>
                  <a:srgbClr val="253046"/>
                </a:solidFill>
                <a:latin typeface="Calibri"/>
                <a:cs typeface="Calibri"/>
              </a:rPr>
              <a:t>d</a:t>
            </a:r>
            <a:r>
              <a:rPr dirty="0" smtClean="0" baseline="3034" sz="2700" spc="-19">
                <a:solidFill>
                  <a:srgbClr val="253046"/>
                </a:solidFill>
                <a:latin typeface="Calibri"/>
                <a:cs typeface="Calibri"/>
              </a:rPr>
              <a:t>e</a:t>
            </a:r>
            <a:r>
              <a:rPr dirty="0" smtClean="0" baseline="3034" sz="2700" spc="-44">
                <a:solidFill>
                  <a:srgbClr val="253046"/>
                </a:solidFill>
                <a:latin typeface="Calibri"/>
                <a:cs typeface="Calibri"/>
              </a:rPr>
              <a:t>x</a:t>
            </a:r>
            <a:r>
              <a:rPr dirty="0" smtClean="0" baseline="3034" sz="2700" spc="0">
                <a:solidFill>
                  <a:srgbClr val="253046"/>
                </a:solidFill>
                <a:latin typeface="Calibri"/>
                <a:cs typeface="Calibri"/>
              </a:rPr>
              <a:t>e</a:t>
            </a:r>
            <a:r>
              <a:rPr dirty="0" smtClean="0" baseline="3034" sz="2700" spc="4">
                <a:solidFill>
                  <a:srgbClr val="253046"/>
                </a:solidFill>
                <a:latin typeface="Calibri"/>
                <a:cs typeface="Calibri"/>
              </a:rPr>
              <a:t>s</a:t>
            </a:r>
            <a:r>
              <a:rPr dirty="0" smtClean="0" baseline="3034" sz="2700" spc="0">
                <a:solidFill>
                  <a:srgbClr val="253046"/>
                </a:solidFill>
                <a:latin typeface="Calibri"/>
                <a:cs typeface="Calibri"/>
              </a:rPr>
              <a:t>),</a:t>
            </a:r>
            <a:r>
              <a:rPr dirty="0" smtClean="0" baseline="3034" sz="2700" spc="0">
                <a:solidFill>
                  <a:srgbClr val="253046"/>
                </a:solidFill>
                <a:latin typeface="Calibri"/>
                <a:cs typeface="Calibri"/>
              </a:rPr>
              <a:t> </a:t>
            </a:r>
            <a:r>
              <a:rPr dirty="0" smtClean="0" baseline="3034" sz="2700" spc="-39">
                <a:solidFill>
                  <a:srgbClr val="253046"/>
                </a:solidFill>
                <a:latin typeface="Calibri"/>
                <a:cs typeface="Calibri"/>
              </a:rPr>
              <a:t>R</a:t>
            </a:r>
            <a:r>
              <a:rPr dirty="0" smtClean="0" baseline="3034" sz="2700" spc="-9">
                <a:solidFill>
                  <a:srgbClr val="253046"/>
                </a:solidFill>
                <a:latin typeface="Calibri"/>
                <a:cs typeface="Calibri"/>
              </a:rPr>
              <a:t>e</a:t>
            </a:r>
            <a:r>
              <a:rPr dirty="0" smtClean="0" baseline="3034" sz="2700" spc="-44">
                <a:solidFill>
                  <a:srgbClr val="253046"/>
                </a:solidFill>
                <a:latin typeface="Calibri"/>
                <a:cs typeface="Calibri"/>
              </a:rPr>
              <a:t>f</a:t>
            </a:r>
            <a:r>
              <a:rPr dirty="0" smtClean="0" baseline="3034" sz="2700" spc="0">
                <a:solidFill>
                  <a:srgbClr val="253046"/>
                </a:solidFill>
                <a:latin typeface="Calibri"/>
                <a:cs typeface="Calibri"/>
              </a:rPr>
              <a:t>e</a:t>
            </a:r>
            <a:r>
              <a:rPr dirty="0" smtClean="0" baseline="3034" sz="2700" spc="-25">
                <a:solidFill>
                  <a:srgbClr val="253046"/>
                </a:solidFill>
                <a:latin typeface="Calibri"/>
                <a:cs typeface="Calibri"/>
              </a:rPr>
              <a:t>r</a:t>
            </a:r>
            <a:r>
              <a:rPr dirty="0" smtClean="0" baseline="3034" sz="2700" spc="0">
                <a:solidFill>
                  <a:srgbClr val="253046"/>
                </a:solidFill>
                <a:latin typeface="Calibri"/>
                <a:cs typeface="Calibri"/>
              </a:rPr>
              <a:t>e</a:t>
            </a:r>
            <a:r>
              <a:rPr dirty="0" smtClean="0" baseline="3034" sz="2700" spc="-4">
                <a:solidFill>
                  <a:srgbClr val="253046"/>
                </a:solidFill>
                <a:latin typeface="Calibri"/>
                <a:cs typeface="Calibri"/>
              </a:rPr>
              <a:t>n</a:t>
            </a:r>
            <a:r>
              <a:rPr dirty="0" smtClean="0" baseline="3034" sz="2700" spc="0">
                <a:solidFill>
                  <a:srgbClr val="253046"/>
                </a:solidFill>
                <a:latin typeface="Calibri"/>
                <a:cs typeface="Calibri"/>
              </a:rPr>
              <a:t>t</a:t>
            </a:r>
            <a:r>
              <a:rPr dirty="0" smtClean="0" baseline="3034" sz="2700" spc="-9">
                <a:solidFill>
                  <a:srgbClr val="253046"/>
                </a:solidFill>
                <a:latin typeface="Calibri"/>
                <a:cs typeface="Calibri"/>
              </a:rPr>
              <a:t>i</a:t>
            </a:r>
            <a:r>
              <a:rPr dirty="0" smtClean="0" baseline="3034" sz="2700" spc="0">
                <a:solidFill>
                  <a:srgbClr val="253046"/>
                </a:solidFill>
                <a:latin typeface="Calibri"/>
                <a:cs typeface="Calibri"/>
              </a:rPr>
              <a:t>al</a:t>
            </a:r>
            <a:r>
              <a:rPr dirty="0" smtClean="0" baseline="3034" sz="2700" spc="4">
                <a:solidFill>
                  <a:srgbClr val="253046"/>
                </a:solidFill>
                <a:latin typeface="Calibri"/>
                <a:cs typeface="Calibri"/>
              </a:rPr>
              <a:t> </a:t>
            </a:r>
            <a:r>
              <a:rPr dirty="0" smtClean="0" baseline="3034" sz="2700" spc="0">
                <a:solidFill>
                  <a:srgbClr val="253046"/>
                </a:solidFill>
                <a:latin typeface="Calibri"/>
                <a:cs typeface="Calibri"/>
              </a:rPr>
              <a:t>I</a:t>
            </a:r>
            <a:r>
              <a:rPr dirty="0" smtClean="0" baseline="3034" sz="2700" spc="-4">
                <a:solidFill>
                  <a:srgbClr val="253046"/>
                </a:solidFill>
                <a:latin typeface="Calibri"/>
                <a:cs typeface="Calibri"/>
              </a:rPr>
              <a:t>n</a:t>
            </a:r>
            <a:r>
              <a:rPr dirty="0" smtClean="0" baseline="3034" sz="2700" spc="-25">
                <a:solidFill>
                  <a:srgbClr val="253046"/>
                </a:solidFill>
                <a:latin typeface="Calibri"/>
                <a:cs typeface="Calibri"/>
              </a:rPr>
              <a:t>t</a:t>
            </a:r>
            <a:r>
              <a:rPr dirty="0" smtClean="0" baseline="3034" sz="2700" spc="0">
                <a:solidFill>
                  <a:srgbClr val="253046"/>
                </a:solidFill>
                <a:latin typeface="Calibri"/>
                <a:cs typeface="Calibri"/>
              </a:rPr>
              <a:t>e</a:t>
            </a:r>
            <a:r>
              <a:rPr dirty="0" smtClean="0" baseline="3034" sz="2700" spc="4">
                <a:solidFill>
                  <a:srgbClr val="253046"/>
                </a:solidFill>
                <a:latin typeface="Calibri"/>
                <a:cs typeface="Calibri"/>
              </a:rPr>
              <a:t>g</a:t>
            </a:r>
            <a:r>
              <a:rPr dirty="0" smtClean="0" baseline="3034" sz="2700" spc="0">
                <a:solidFill>
                  <a:srgbClr val="253046"/>
                </a:solidFill>
                <a:latin typeface="Calibri"/>
                <a:cs typeface="Calibri"/>
              </a:rPr>
              <a:t>r</a:t>
            </a:r>
            <a:r>
              <a:rPr dirty="0" smtClean="0" baseline="3034" sz="2700" spc="-9">
                <a:solidFill>
                  <a:srgbClr val="253046"/>
                </a:solidFill>
                <a:latin typeface="Calibri"/>
                <a:cs typeface="Calibri"/>
              </a:rPr>
              <a:t>i</a:t>
            </a:r>
            <a:r>
              <a:rPr dirty="0" smtClean="0" baseline="3034" sz="2700" spc="0">
                <a:solidFill>
                  <a:srgbClr val="253046"/>
                </a:solidFill>
                <a:latin typeface="Calibri"/>
                <a:cs typeface="Calibri"/>
              </a:rPr>
              <a:t>t</a:t>
            </a:r>
            <a:r>
              <a:rPr dirty="0" smtClean="0" baseline="3034" sz="2700" spc="-134">
                <a:solidFill>
                  <a:srgbClr val="253046"/>
                </a:solidFill>
                <a:latin typeface="Calibri"/>
                <a:cs typeface="Calibri"/>
              </a:rPr>
              <a:t>y</a:t>
            </a:r>
            <a:r>
              <a:rPr dirty="0" smtClean="0" baseline="3034" sz="2700" spc="0">
                <a:solidFill>
                  <a:srgbClr val="253046"/>
                </a:solidFill>
                <a:latin typeface="Calibri"/>
                <a:cs typeface="Calibri"/>
              </a:rPr>
              <a:t>,</a:t>
            </a:r>
            <a:endParaRPr sz="1800">
              <a:latin typeface="Calibri"/>
              <a:cs typeface="Calibri"/>
            </a:endParaRPr>
          </a:p>
          <a:p>
            <a:pPr marL="241300" marR="36345">
              <a:lnSpc>
                <a:spcPts val="2160"/>
              </a:lnSpc>
              <a:spcBef>
                <a:spcPts val="6"/>
              </a:spcBef>
            </a:pPr>
            <a:r>
              <a:rPr dirty="0" smtClean="0" baseline="1517" sz="2700" spc="0">
                <a:solidFill>
                  <a:srgbClr val="253046"/>
                </a:solidFill>
                <a:latin typeface="Calibri"/>
                <a:cs typeface="Calibri"/>
              </a:rPr>
              <a:t>Join</a:t>
            </a:r>
            <a:r>
              <a:rPr dirty="0" smtClean="0" baseline="1517" sz="2700" spc="0">
                <a:solidFill>
                  <a:srgbClr val="253046"/>
                </a:solidFill>
                <a:latin typeface="Calibri"/>
                <a:cs typeface="Calibri"/>
              </a:rPr>
              <a:t> </a:t>
            </a:r>
            <a:r>
              <a:rPr dirty="0" smtClean="0" baseline="1517" sz="2700" spc="0">
                <a:solidFill>
                  <a:srgbClr val="253046"/>
                </a:solidFill>
                <a:latin typeface="Calibri"/>
                <a:cs typeface="Calibri"/>
              </a:rPr>
              <a:t>In</a:t>
            </a:r>
            <a:r>
              <a:rPr dirty="0" smtClean="0" baseline="1517" sz="2700" spc="4">
                <a:solidFill>
                  <a:srgbClr val="253046"/>
                </a:solidFill>
                <a:latin typeface="Calibri"/>
                <a:cs typeface="Calibri"/>
              </a:rPr>
              <a:t>d</a:t>
            </a:r>
            <a:r>
              <a:rPr dirty="0" smtClean="0" baseline="1517" sz="2700" spc="-19">
                <a:solidFill>
                  <a:srgbClr val="253046"/>
                </a:solidFill>
                <a:latin typeface="Calibri"/>
                <a:cs typeface="Calibri"/>
              </a:rPr>
              <a:t>e</a:t>
            </a:r>
            <a:r>
              <a:rPr dirty="0" smtClean="0" baseline="1517" sz="2700" spc="-44">
                <a:solidFill>
                  <a:srgbClr val="253046"/>
                </a:solidFill>
                <a:latin typeface="Calibri"/>
                <a:cs typeface="Calibri"/>
              </a:rPr>
              <a:t>x</a:t>
            </a:r>
            <a:r>
              <a:rPr dirty="0" smtClean="0" baseline="1517" sz="2700" spc="0">
                <a:solidFill>
                  <a:srgbClr val="253046"/>
                </a:solidFill>
                <a:latin typeface="Calibri"/>
                <a:cs typeface="Calibri"/>
              </a:rPr>
              <a:t>e</a:t>
            </a:r>
            <a:r>
              <a:rPr dirty="0" smtClean="0" baseline="1517" sz="2700" spc="4">
                <a:solidFill>
                  <a:srgbClr val="253046"/>
                </a:solidFill>
                <a:latin typeface="Calibri"/>
                <a:cs typeface="Calibri"/>
              </a:rPr>
              <a:t>s</a:t>
            </a:r>
            <a:r>
              <a:rPr dirty="0" smtClean="0" baseline="1517" sz="2700" spc="0">
                <a:solidFill>
                  <a:srgbClr val="253046"/>
                </a:solidFill>
                <a:latin typeface="Calibri"/>
                <a:cs typeface="Calibri"/>
              </a:rPr>
              <a:t>,</a:t>
            </a:r>
            <a:r>
              <a:rPr dirty="0" smtClean="0" baseline="1517" sz="2700" spc="-14">
                <a:solidFill>
                  <a:srgbClr val="253046"/>
                </a:solidFill>
                <a:latin typeface="Calibri"/>
                <a:cs typeface="Calibri"/>
              </a:rPr>
              <a:t> </a:t>
            </a:r>
            <a:r>
              <a:rPr dirty="0" smtClean="0" baseline="1517" sz="2700" spc="-4">
                <a:solidFill>
                  <a:srgbClr val="253046"/>
                </a:solidFill>
                <a:latin typeface="Calibri"/>
                <a:cs typeface="Calibri"/>
              </a:rPr>
              <a:t>H</a:t>
            </a:r>
            <a:r>
              <a:rPr dirty="0" smtClean="0" baseline="1517" sz="2700" spc="0">
                <a:solidFill>
                  <a:srgbClr val="253046"/>
                </a:solidFill>
                <a:latin typeface="Calibri"/>
                <a:cs typeface="Calibri"/>
              </a:rPr>
              <a:t>a</a:t>
            </a:r>
            <a:r>
              <a:rPr dirty="0" smtClean="0" baseline="1517" sz="2700" spc="4">
                <a:solidFill>
                  <a:srgbClr val="253046"/>
                </a:solidFill>
                <a:latin typeface="Calibri"/>
                <a:cs typeface="Calibri"/>
              </a:rPr>
              <a:t>s</a:t>
            </a:r>
            <a:r>
              <a:rPr dirty="0" smtClean="0" baseline="1517" sz="2700" spc="0">
                <a:solidFill>
                  <a:srgbClr val="253046"/>
                </a:solidFill>
                <a:latin typeface="Calibri"/>
                <a:cs typeface="Calibri"/>
              </a:rPr>
              <a:t>h</a:t>
            </a:r>
            <a:r>
              <a:rPr dirty="0" smtClean="0" baseline="1517" sz="2700" spc="14">
                <a:solidFill>
                  <a:srgbClr val="253046"/>
                </a:solidFill>
                <a:latin typeface="Calibri"/>
                <a:cs typeface="Calibri"/>
              </a:rPr>
              <a:t> </a:t>
            </a:r>
            <a:r>
              <a:rPr dirty="0" smtClean="0" baseline="1517" sz="2700" spc="0">
                <a:solidFill>
                  <a:srgbClr val="253046"/>
                </a:solidFill>
                <a:latin typeface="Calibri"/>
                <a:cs typeface="Calibri"/>
              </a:rPr>
              <a:t>I</a:t>
            </a:r>
            <a:r>
              <a:rPr dirty="0" smtClean="0" baseline="1517" sz="2700" spc="4">
                <a:solidFill>
                  <a:srgbClr val="253046"/>
                </a:solidFill>
                <a:latin typeface="Calibri"/>
                <a:cs typeface="Calibri"/>
              </a:rPr>
              <a:t>n</a:t>
            </a:r>
            <a:r>
              <a:rPr dirty="0" smtClean="0" baseline="1517" sz="2700" spc="0">
                <a:solidFill>
                  <a:srgbClr val="253046"/>
                </a:solidFill>
                <a:latin typeface="Calibri"/>
                <a:cs typeface="Calibri"/>
              </a:rPr>
              <a:t>d</a:t>
            </a:r>
            <a:r>
              <a:rPr dirty="0" smtClean="0" baseline="1517" sz="2700" spc="-19">
                <a:solidFill>
                  <a:srgbClr val="253046"/>
                </a:solidFill>
                <a:latin typeface="Calibri"/>
                <a:cs typeface="Calibri"/>
              </a:rPr>
              <a:t>e</a:t>
            </a:r>
            <a:r>
              <a:rPr dirty="0" smtClean="0" baseline="1517" sz="2700" spc="-44">
                <a:solidFill>
                  <a:srgbClr val="253046"/>
                </a:solidFill>
                <a:latin typeface="Calibri"/>
                <a:cs typeface="Calibri"/>
              </a:rPr>
              <a:t>x</a:t>
            </a:r>
            <a:r>
              <a:rPr dirty="0" smtClean="0" baseline="1517" sz="2700" spc="0">
                <a:solidFill>
                  <a:srgbClr val="253046"/>
                </a:solidFill>
                <a:latin typeface="Calibri"/>
                <a:cs typeface="Calibri"/>
              </a:rPr>
              <a:t>es</a:t>
            </a:r>
            <a:r>
              <a:rPr dirty="0" smtClean="0" baseline="1517" sz="2700" spc="-4">
                <a:solidFill>
                  <a:srgbClr val="253046"/>
                </a:solidFill>
                <a:latin typeface="Calibri"/>
                <a:cs typeface="Calibri"/>
              </a:rPr>
              <a:t> </a:t>
            </a:r>
            <a:r>
              <a:rPr dirty="0" smtClean="0" baseline="1517" sz="2700" spc="0">
                <a:solidFill>
                  <a:srgbClr val="253046"/>
                </a:solidFill>
                <a:latin typeface="Calibri"/>
                <a:cs typeface="Calibri"/>
              </a:rPr>
              <a:t>and</a:t>
            </a:r>
            <a:r>
              <a:rPr dirty="0" smtClean="0" baseline="1517" sz="2700" spc="0">
                <a:solidFill>
                  <a:srgbClr val="253046"/>
                </a:solidFill>
                <a:latin typeface="Calibri"/>
                <a:cs typeface="Calibri"/>
              </a:rPr>
              <a:t> </a:t>
            </a:r>
            <a:r>
              <a:rPr dirty="0" smtClean="0" baseline="1517" sz="2700" spc="-109">
                <a:solidFill>
                  <a:srgbClr val="253046"/>
                </a:solidFill>
                <a:latin typeface="Calibri"/>
                <a:cs typeface="Calibri"/>
              </a:rPr>
              <a:t>T</a:t>
            </a:r>
            <a:r>
              <a:rPr dirty="0" smtClean="0" baseline="1517" sz="2700" spc="0">
                <a:solidFill>
                  <a:srgbClr val="253046"/>
                </a:solidFill>
                <a:latin typeface="Calibri"/>
                <a:cs typeface="Calibri"/>
              </a:rPr>
              <a:t>r</a:t>
            </a:r>
            <a:r>
              <a:rPr dirty="0" smtClean="0" baseline="1517" sz="2700" spc="-9">
                <a:solidFill>
                  <a:srgbClr val="253046"/>
                </a:solidFill>
                <a:latin typeface="Calibri"/>
                <a:cs typeface="Calibri"/>
              </a:rPr>
              <a:t>i</a:t>
            </a:r>
            <a:r>
              <a:rPr dirty="0" smtClean="0" baseline="1517" sz="2700" spc="14">
                <a:solidFill>
                  <a:srgbClr val="253046"/>
                </a:solidFill>
                <a:latin typeface="Calibri"/>
                <a:cs typeface="Calibri"/>
              </a:rPr>
              <a:t>g</a:t>
            </a:r>
            <a:r>
              <a:rPr dirty="0" smtClean="0" baseline="1517" sz="2700" spc="-4">
                <a:solidFill>
                  <a:srgbClr val="253046"/>
                </a:solidFill>
                <a:latin typeface="Calibri"/>
                <a:cs typeface="Calibri"/>
              </a:rPr>
              <a:t>g</a:t>
            </a:r>
            <a:r>
              <a:rPr dirty="0" smtClean="0" baseline="1517" sz="2700" spc="0">
                <a:solidFill>
                  <a:srgbClr val="253046"/>
                </a:solidFill>
                <a:latin typeface="Calibri"/>
                <a:cs typeface="Calibri"/>
              </a:rPr>
              <a:t>e</a:t>
            </a:r>
            <a:r>
              <a:rPr dirty="0" smtClean="0" baseline="1517" sz="2700" spc="-34">
                <a:solidFill>
                  <a:srgbClr val="253046"/>
                </a:solidFill>
                <a:latin typeface="Calibri"/>
                <a:cs typeface="Calibri"/>
              </a:rPr>
              <a:t>r</a:t>
            </a:r>
            <a:r>
              <a:rPr dirty="0" smtClean="0" baseline="1517" sz="2700" spc="0">
                <a:solidFill>
                  <a:srgbClr val="253046"/>
                </a:solidFill>
                <a:latin typeface="Calibri"/>
                <a:cs typeface="Calibri"/>
              </a:rPr>
              <a:t>s.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77316" y="4491241"/>
            <a:ext cx="4737019" cy="26770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039"/>
              </a:lnSpc>
              <a:spcBef>
                <a:spcPts val="102"/>
              </a:spcBef>
            </a:pPr>
            <a:r>
              <a:rPr dirty="0" smtClean="0" baseline="3337" sz="2700" spc="0">
                <a:solidFill>
                  <a:srgbClr val="0097C6"/>
                </a:solidFill>
                <a:latin typeface="Wingdings"/>
                <a:cs typeface="Wingdings"/>
              </a:rPr>
              <a:t></a:t>
            </a:r>
            <a:r>
              <a:rPr dirty="0" smtClean="0" baseline="3220" sz="2700" spc="315">
                <a:solidFill>
                  <a:srgbClr val="0097C6"/>
                </a:solidFill>
                <a:latin typeface="Times New Roman"/>
                <a:cs typeface="Times New Roman"/>
              </a:rPr>
              <a:t> </a:t>
            </a:r>
            <a:r>
              <a:rPr dirty="0" smtClean="0" baseline="3034" sz="2700" spc="0">
                <a:solidFill>
                  <a:srgbClr val="253046"/>
                </a:solidFill>
                <a:latin typeface="Calibri"/>
                <a:cs typeface="Calibri"/>
              </a:rPr>
              <a:t>6.</a:t>
            </a:r>
            <a:r>
              <a:rPr dirty="0" smtClean="0" baseline="3034" sz="2700" spc="0">
                <a:solidFill>
                  <a:srgbClr val="253046"/>
                </a:solidFill>
                <a:latin typeface="Calibri"/>
                <a:cs typeface="Calibri"/>
              </a:rPr>
              <a:t> </a:t>
            </a:r>
            <a:r>
              <a:rPr dirty="0" smtClean="0" baseline="3034" sz="2700" spc="0">
                <a:solidFill>
                  <a:srgbClr val="253046"/>
                </a:solidFill>
                <a:latin typeface="Calibri"/>
                <a:cs typeface="Calibri"/>
              </a:rPr>
              <a:t>I</a:t>
            </a:r>
            <a:r>
              <a:rPr dirty="0" smtClean="0" baseline="3034" sz="2700" spc="4">
                <a:solidFill>
                  <a:srgbClr val="253046"/>
                </a:solidFill>
                <a:latin typeface="Calibri"/>
                <a:cs typeface="Calibri"/>
              </a:rPr>
              <a:t>m</a:t>
            </a:r>
            <a:r>
              <a:rPr dirty="0" smtClean="0" baseline="3034" sz="2700" spc="0">
                <a:solidFill>
                  <a:srgbClr val="253046"/>
                </a:solidFill>
                <a:latin typeface="Calibri"/>
                <a:cs typeface="Calibri"/>
              </a:rPr>
              <a:t>port</a:t>
            </a:r>
            <a:r>
              <a:rPr dirty="0" smtClean="0" baseline="3034" sz="2700" spc="0">
                <a:solidFill>
                  <a:srgbClr val="253046"/>
                </a:solidFill>
                <a:latin typeface="Calibri"/>
                <a:cs typeface="Calibri"/>
              </a:rPr>
              <a:t> </a:t>
            </a:r>
            <a:r>
              <a:rPr dirty="0" smtClean="0" baseline="3034" sz="2700" spc="-29">
                <a:solidFill>
                  <a:srgbClr val="253046"/>
                </a:solidFill>
                <a:latin typeface="Calibri"/>
                <a:cs typeface="Calibri"/>
              </a:rPr>
              <a:t>t</a:t>
            </a:r>
            <a:r>
              <a:rPr dirty="0" smtClean="0" baseline="3034" sz="2700" spc="0">
                <a:solidFill>
                  <a:srgbClr val="253046"/>
                </a:solidFill>
                <a:latin typeface="Calibri"/>
                <a:cs typeface="Calibri"/>
              </a:rPr>
              <a:t>a</a:t>
            </a:r>
            <a:r>
              <a:rPr dirty="0" smtClean="0" baseline="3034" sz="2700" spc="4">
                <a:solidFill>
                  <a:srgbClr val="253046"/>
                </a:solidFill>
                <a:latin typeface="Calibri"/>
                <a:cs typeface="Calibri"/>
              </a:rPr>
              <a:t>s</a:t>
            </a:r>
            <a:r>
              <a:rPr dirty="0" smtClean="0" baseline="3034" sz="2700" spc="0">
                <a:solidFill>
                  <a:srgbClr val="253046"/>
                </a:solidFill>
                <a:latin typeface="Calibri"/>
                <a:cs typeface="Calibri"/>
              </a:rPr>
              <a:t>k</a:t>
            </a:r>
            <a:r>
              <a:rPr dirty="0" smtClean="0" baseline="3034" sz="2700" spc="0">
                <a:solidFill>
                  <a:srgbClr val="253046"/>
                </a:solidFill>
                <a:latin typeface="Calibri"/>
                <a:cs typeface="Calibri"/>
              </a:rPr>
              <a:t> </a:t>
            </a:r>
            <a:r>
              <a:rPr dirty="0" smtClean="0" baseline="3034" sz="2700" spc="-29">
                <a:solidFill>
                  <a:srgbClr val="253046"/>
                </a:solidFill>
                <a:latin typeface="Calibri"/>
                <a:cs typeface="Calibri"/>
              </a:rPr>
              <a:t>r</a:t>
            </a:r>
            <a:r>
              <a:rPr dirty="0" smtClean="0" baseline="3034" sz="2700" spc="0">
                <a:solidFill>
                  <a:srgbClr val="253046"/>
                </a:solidFill>
                <a:latin typeface="Calibri"/>
                <a:cs typeface="Calibri"/>
              </a:rPr>
              <a:t>e</a:t>
            </a:r>
            <a:r>
              <a:rPr dirty="0" smtClean="0" baseline="3034" sz="2700" spc="4">
                <a:solidFill>
                  <a:srgbClr val="253046"/>
                </a:solidFill>
                <a:latin typeface="Calibri"/>
                <a:cs typeface="Calibri"/>
              </a:rPr>
              <a:t>q</a:t>
            </a:r>
            <a:r>
              <a:rPr dirty="0" smtClean="0" baseline="3034" sz="2700" spc="0">
                <a:solidFill>
                  <a:srgbClr val="253046"/>
                </a:solidFill>
                <a:latin typeface="Calibri"/>
                <a:cs typeface="Calibri"/>
              </a:rPr>
              <a:t>ui</a:t>
            </a:r>
            <a:r>
              <a:rPr dirty="0" smtClean="0" baseline="3034" sz="2700" spc="-29">
                <a:solidFill>
                  <a:srgbClr val="253046"/>
                </a:solidFill>
                <a:latin typeface="Calibri"/>
                <a:cs typeface="Calibri"/>
              </a:rPr>
              <a:t>r</a:t>
            </a:r>
            <a:r>
              <a:rPr dirty="0" smtClean="0" baseline="3034" sz="2700" spc="0">
                <a:solidFill>
                  <a:srgbClr val="253046"/>
                </a:solidFill>
                <a:latin typeface="Calibri"/>
                <a:cs typeface="Calibri"/>
              </a:rPr>
              <a:t>e</a:t>
            </a:r>
            <a:r>
              <a:rPr dirty="0" smtClean="0" baseline="3034" sz="2700" spc="14">
                <a:solidFill>
                  <a:srgbClr val="253046"/>
                </a:solidFill>
                <a:latin typeface="Calibri"/>
                <a:cs typeface="Calibri"/>
              </a:rPr>
              <a:t> </a:t>
            </a:r>
            <a:r>
              <a:rPr dirty="0" smtClean="0" baseline="3034" sz="2700" spc="0">
                <a:solidFill>
                  <a:srgbClr val="253046"/>
                </a:solidFill>
                <a:latin typeface="Calibri"/>
                <a:cs typeface="Calibri"/>
              </a:rPr>
              <a:t>u</a:t>
            </a:r>
            <a:r>
              <a:rPr dirty="0" smtClean="0" baseline="3034" sz="2700" spc="4">
                <a:solidFill>
                  <a:srgbClr val="253046"/>
                </a:solidFill>
                <a:latin typeface="Calibri"/>
                <a:cs typeface="Calibri"/>
              </a:rPr>
              <a:t>s</a:t>
            </a:r>
            <a:r>
              <a:rPr dirty="0" smtClean="0" baseline="3034" sz="2700" spc="0">
                <a:solidFill>
                  <a:srgbClr val="253046"/>
                </a:solidFill>
                <a:latin typeface="Calibri"/>
                <a:cs typeface="Calibri"/>
              </a:rPr>
              <a:t>e</a:t>
            </a:r>
            <a:r>
              <a:rPr dirty="0" smtClean="0" baseline="3034" sz="2700" spc="0">
                <a:solidFill>
                  <a:srgbClr val="253046"/>
                </a:solidFill>
                <a:latin typeface="Calibri"/>
                <a:cs typeface="Calibri"/>
              </a:rPr>
              <a:t> </a:t>
            </a:r>
            <a:r>
              <a:rPr dirty="0" smtClean="0" baseline="3034" sz="2700" spc="0">
                <a:solidFill>
                  <a:srgbClr val="253046"/>
                </a:solidFill>
                <a:latin typeface="Calibri"/>
                <a:cs typeface="Calibri"/>
              </a:rPr>
              <a:t>of</a:t>
            </a:r>
            <a:r>
              <a:rPr dirty="0" smtClean="0" baseline="3034" sz="2700" spc="4">
                <a:solidFill>
                  <a:srgbClr val="253046"/>
                </a:solidFill>
                <a:latin typeface="Calibri"/>
                <a:cs typeface="Calibri"/>
              </a:rPr>
              <a:t> </a:t>
            </a:r>
            <a:r>
              <a:rPr dirty="0" smtClean="0" baseline="3034" sz="2700" spc="-4">
                <a:solidFill>
                  <a:srgbClr val="253046"/>
                </a:solidFill>
                <a:latin typeface="Calibri"/>
                <a:cs typeface="Calibri"/>
              </a:rPr>
              <a:t>P</a:t>
            </a:r>
            <a:r>
              <a:rPr dirty="0" smtClean="0" baseline="3034" sz="2700" spc="0">
                <a:solidFill>
                  <a:srgbClr val="253046"/>
                </a:solidFill>
                <a:latin typeface="Calibri"/>
                <a:cs typeface="Calibri"/>
              </a:rPr>
              <a:t>I</a:t>
            </a:r>
            <a:r>
              <a:rPr dirty="0" smtClean="0" baseline="3034" sz="2700" spc="0">
                <a:solidFill>
                  <a:srgbClr val="253046"/>
                </a:solidFill>
                <a:latin typeface="Calibri"/>
                <a:cs typeface="Calibri"/>
              </a:rPr>
              <a:t> </a:t>
            </a:r>
            <a:r>
              <a:rPr dirty="0" smtClean="0" baseline="3034" sz="2700" spc="0">
                <a:solidFill>
                  <a:srgbClr val="253046"/>
                </a:solidFill>
                <a:latin typeface="Calibri"/>
                <a:cs typeface="Calibri"/>
              </a:rPr>
              <a:t>(</a:t>
            </a:r>
            <a:r>
              <a:rPr dirty="0" smtClean="0" baseline="3034" sz="2700" spc="-9">
                <a:solidFill>
                  <a:srgbClr val="253046"/>
                </a:solidFill>
                <a:latin typeface="Calibri"/>
                <a:cs typeface="Calibri"/>
              </a:rPr>
              <a:t>P</a:t>
            </a:r>
            <a:r>
              <a:rPr dirty="0" smtClean="0" baseline="3034" sz="2700" spc="0">
                <a:solidFill>
                  <a:srgbClr val="253046"/>
                </a:solidFill>
                <a:latin typeface="Calibri"/>
                <a:cs typeface="Calibri"/>
              </a:rPr>
              <a:t>r</a:t>
            </a:r>
            <a:r>
              <a:rPr dirty="0" smtClean="0" baseline="3034" sz="2700" spc="-9">
                <a:solidFill>
                  <a:srgbClr val="253046"/>
                </a:solidFill>
                <a:latin typeface="Calibri"/>
                <a:cs typeface="Calibri"/>
              </a:rPr>
              <a:t>i</a:t>
            </a:r>
            <a:r>
              <a:rPr dirty="0" smtClean="0" baseline="3034" sz="2700" spc="0">
                <a:solidFill>
                  <a:srgbClr val="253046"/>
                </a:solidFill>
                <a:latin typeface="Calibri"/>
                <a:cs typeface="Calibri"/>
              </a:rPr>
              <a:t>ma</a:t>
            </a:r>
            <a:r>
              <a:rPr dirty="0" smtClean="0" baseline="3034" sz="2700" spc="9">
                <a:solidFill>
                  <a:srgbClr val="253046"/>
                </a:solidFill>
                <a:latin typeface="Calibri"/>
                <a:cs typeface="Calibri"/>
              </a:rPr>
              <a:t>r</a:t>
            </a:r>
            <a:r>
              <a:rPr dirty="0" smtClean="0" baseline="3034" sz="2700" spc="0">
                <a:solidFill>
                  <a:srgbClr val="253046"/>
                </a:solidFill>
                <a:latin typeface="Calibri"/>
                <a:cs typeface="Calibri"/>
              </a:rPr>
              <a:t>y</a:t>
            </a:r>
            <a:r>
              <a:rPr dirty="0" smtClean="0" baseline="3034" sz="2700" spc="14">
                <a:solidFill>
                  <a:srgbClr val="253046"/>
                </a:solidFill>
                <a:latin typeface="Calibri"/>
                <a:cs typeface="Calibri"/>
              </a:rPr>
              <a:t> </a:t>
            </a:r>
            <a:r>
              <a:rPr dirty="0" smtClean="0" baseline="3034" sz="2700" spc="0">
                <a:solidFill>
                  <a:srgbClr val="253046"/>
                </a:solidFill>
                <a:latin typeface="Calibri"/>
                <a:cs typeface="Calibri"/>
              </a:rPr>
              <a:t>I</a:t>
            </a:r>
            <a:r>
              <a:rPr dirty="0" smtClean="0" baseline="3034" sz="2700" spc="4">
                <a:solidFill>
                  <a:srgbClr val="253046"/>
                </a:solidFill>
                <a:latin typeface="Calibri"/>
                <a:cs typeface="Calibri"/>
              </a:rPr>
              <a:t>n</a:t>
            </a:r>
            <a:r>
              <a:rPr dirty="0" smtClean="0" baseline="3034" sz="2700" spc="0">
                <a:solidFill>
                  <a:srgbClr val="253046"/>
                </a:solidFill>
                <a:latin typeface="Calibri"/>
                <a:cs typeface="Calibri"/>
              </a:rPr>
              <a:t>d</a:t>
            </a:r>
            <a:r>
              <a:rPr dirty="0" smtClean="0" baseline="3034" sz="2700" spc="-19">
                <a:solidFill>
                  <a:srgbClr val="253046"/>
                </a:solidFill>
                <a:latin typeface="Calibri"/>
                <a:cs typeface="Calibri"/>
              </a:rPr>
              <a:t>e</a:t>
            </a:r>
            <a:r>
              <a:rPr dirty="0" smtClean="0" baseline="3034" sz="2700" spc="0">
                <a:solidFill>
                  <a:srgbClr val="253046"/>
                </a:solidFill>
                <a:latin typeface="Calibri"/>
                <a:cs typeface="Calibri"/>
              </a:rPr>
              <a:t>x).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208011" y="6312817"/>
            <a:ext cx="2395327" cy="1137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5"/>
              </a:spcBef>
            </a:pPr>
            <a:r>
              <a:rPr dirty="0" smtClean="0" sz="700" spc="4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700" spc="-16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mtClean="0" sz="700" spc="9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ti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dirty="0" smtClean="0" sz="7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ti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700" spc="16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ie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mtClean="0" sz="700" spc="9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y.</a:t>
            </a:r>
            <a:endParaRPr sz="7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7523480" y="6419497"/>
            <a:ext cx="2069283" cy="22047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indent="120396">
              <a:lnSpc>
                <a:spcPts val="804"/>
              </a:lnSpc>
              <a:spcBef>
                <a:spcPts val="5"/>
              </a:spcBef>
            </a:pP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Co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mtClean="0" sz="700" spc="-25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ig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mtClean="0" sz="700" spc="1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©</a:t>
            </a:r>
            <a:r>
              <a:rPr dirty="0" smtClean="0" sz="700" spc="-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2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0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1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5</a:t>
            </a:r>
            <a:r>
              <a:rPr dirty="0" smtClean="0" sz="700" spc="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Ca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700" spc="9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ini.</a:t>
            </a:r>
            <a:r>
              <a:rPr dirty="0" smtClean="0" sz="7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700" spc="4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ll</a:t>
            </a:r>
            <a:r>
              <a:rPr dirty="0" smtClean="0" sz="700" spc="-17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ig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ts</a:t>
            </a:r>
            <a:r>
              <a:rPr dirty="0" smtClean="0" sz="700" spc="17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.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Ri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ts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baseline="25767" sz="675" spc="0">
                <a:solidFill>
                  <a:srgbClr val="FFFFFF"/>
                </a:solidFill>
                <a:latin typeface="Arial"/>
                <a:cs typeface="Arial"/>
              </a:rPr>
              <a:t>®</a:t>
            </a:r>
            <a:r>
              <a:rPr dirty="0" smtClean="0" baseline="25767" sz="675" spc="6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mtClean="0" sz="700" spc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700" spc="9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k</a:t>
            </a:r>
            <a:r>
              <a:rPr dirty="0" smtClean="0" sz="700" spc="23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lo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ing</a:t>
            </a:r>
            <a:r>
              <a:rPr dirty="0" smtClean="0" sz="7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dirty="0" smtClean="0" sz="700" spc="1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Ca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700" spc="9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ini.</a:t>
            </a:r>
            <a:endParaRPr sz="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object 23"/>
          <p:cNvSpPr txBox="1"/>
          <p:nvPr/>
        </p:nvSpPr>
        <p:spPr>
          <a:xfrm>
            <a:off x="0" y="0"/>
            <a:ext cx="9905999" cy="63627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1000"/>
              </a:lnSpc>
            </a:pPr>
            <a:endParaRPr sz="1000"/>
          </a:p>
          <a:p>
            <a:pPr marR="358983" algn="r">
              <a:lnSpc>
                <a:spcPct val="95825"/>
              </a:lnSpc>
              <a:spcBef>
                <a:spcPts val="42366"/>
              </a:spcBef>
            </a:pPr>
            <a:r>
              <a:rPr dirty="0" smtClean="0" sz="2000" spc="9" b="1">
                <a:solidFill>
                  <a:srgbClr val="FFFFFF"/>
                </a:solidFill>
                <a:latin typeface="Arial"/>
                <a:cs typeface="Arial"/>
                <a:hlinkClick r:id="rId13"/>
              </a:rPr>
              <a:t>w</a:t>
            </a:r>
            <a:r>
              <a:rPr dirty="0" smtClean="0" sz="2000" spc="0" b="1">
                <a:solidFill>
                  <a:srgbClr val="FFFFFF"/>
                </a:solidFill>
                <a:latin typeface="Arial"/>
                <a:cs typeface="Arial"/>
                <a:hlinkClick r:id="rId13"/>
              </a:rPr>
              <a:t>w</a:t>
            </a:r>
            <a:r>
              <a:rPr dirty="0" smtClean="0" sz="2000" spc="-79" b="1">
                <a:solidFill>
                  <a:srgbClr val="FFFFFF"/>
                </a:solidFill>
                <a:latin typeface="Arial"/>
                <a:cs typeface="Arial"/>
                <a:hlinkClick r:id="rId13"/>
              </a:rPr>
              <a:t>w</a:t>
            </a:r>
            <a:r>
              <a:rPr dirty="0" smtClean="0" sz="2000" spc="0" b="1">
                <a:solidFill>
                  <a:srgbClr val="FFFFFF"/>
                </a:solidFill>
                <a:latin typeface="Arial"/>
                <a:cs typeface="Arial"/>
                <a:hlinkClick r:id="rId13"/>
              </a:rPr>
              <a:t>.capg</a:t>
            </a:r>
            <a:r>
              <a:rPr dirty="0" smtClean="0" sz="2000" spc="-9" b="1">
                <a:solidFill>
                  <a:srgbClr val="FFFFFF"/>
                </a:solidFill>
                <a:latin typeface="Arial"/>
                <a:cs typeface="Arial"/>
                <a:hlinkClick r:id="rId13"/>
              </a:rPr>
              <a:t>e</a:t>
            </a:r>
            <a:r>
              <a:rPr dirty="0" smtClean="0" sz="2000" spc="0" b="1">
                <a:solidFill>
                  <a:srgbClr val="FFFFFF"/>
                </a:solidFill>
                <a:latin typeface="Arial"/>
                <a:cs typeface="Arial"/>
                <a:hlinkClick r:id="rId13"/>
              </a:rPr>
              <a:t>m</a:t>
            </a:r>
            <a:r>
              <a:rPr dirty="0" smtClean="0" sz="2000" spc="-9" b="1">
                <a:solidFill>
                  <a:srgbClr val="FFFFFF"/>
                </a:solidFill>
                <a:latin typeface="Arial"/>
                <a:cs typeface="Arial"/>
                <a:hlinkClick r:id="rId13"/>
              </a:rPr>
              <a:t>i</a:t>
            </a:r>
            <a:r>
              <a:rPr dirty="0" smtClean="0" sz="2000" spc="0" b="1">
                <a:solidFill>
                  <a:srgbClr val="FFFFFF"/>
                </a:solidFill>
                <a:latin typeface="Arial"/>
                <a:cs typeface="Arial"/>
                <a:hlinkClick r:id="rId13"/>
              </a:rPr>
              <a:t>ni</a:t>
            </a:r>
            <a:r>
              <a:rPr dirty="0" smtClean="0" sz="2000" spc="-9" b="1">
                <a:solidFill>
                  <a:srgbClr val="FFFFFF"/>
                </a:solidFill>
                <a:latin typeface="Arial"/>
                <a:cs typeface="Arial"/>
                <a:hlinkClick r:id="rId13"/>
              </a:rPr>
              <a:t>.</a:t>
            </a:r>
            <a:r>
              <a:rPr dirty="0" smtClean="0" sz="2000" spc="0" b="1">
                <a:solidFill>
                  <a:srgbClr val="FFFFFF"/>
                </a:solidFill>
                <a:latin typeface="Arial"/>
                <a:cs typeface="Arial"/>
                <a:hlinkClick r:id="rId13"/>
              </a:rPr>
              <a:t>com</a:t>
            </a:r>
            <a:endParaRPr sz="20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0" y="1685925"/>
            <a:ext cx="9906000" cy="51720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" name="object 8"/>
          <p:cNvSpPr/>
          <p:nvPr/>
        </p:nvSpPr>
        <p:spPr>
          <a:xfrm>
            <a:off x="7939278" y="5932551"/>
            <a:ext cx="278218" cy="26376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" name="object 9"/>
          <p:cNvSpPr/>
          <p:nvPr/>
        </p:nvSpPr>
        <p:spPr>
          <a:xfrm>
            <a:off x="8274684" y="5932551"/>
            <a:ext cx="281317" cy="2667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" name="object 10"/>
          <p:cNvSpPr/>
          <p:nvPr/>
        </p:nvSpPr>
        <p:spPr>
          <a:xfrm>
            <a:off x="8903716" y="5932551"/>
            <a:ext cx="281317" cy="2667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" name="object 11"/>
          <p:cNvSpPr/>
          <p:nvPr/>
        </p:nvSpPr>
        <p:spPr>
          <a:xfrm>
            <a:off x="9242171" y="5932551"/>
            <a:ext cx="281317" cy="2667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" name="object 12"/>
          <p:cNvSpPr/>
          <p:nvPr/>
        </p:nvSpPr>
        <p:spPr>
          <a:xfrm>
            <a:off x="8575548" y="5917692"/>
            <a:ext cx="307848" cy="31394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" name="object 13"/>
          <p:cNvSpPr/>
          <p:nvPr/>
        </p:nvSpPr>
        <p:spPr>
          <a:xfrm>
            <a:off x="8613140" y="5932551"/>
            <a:ext cx="233425" cy="23812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" name="object 14"/>
          <p:cNvSpPr/>
          <p:nvPr/>
        </p:nvSpPr>
        <p:spPr>
          <a:xfrm>
            <a:off x="666750" y="844448"/>
            <a:ext cx="3154679" cy="73111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" name="object 15"/>
          <p:cNvSpPr/>
          <p:nvPr/>
        </p:nvSpPr>
        <p:spPr>
          <a:xfrm>
            <a:off x="6087491" y="1106868"/>
            <a:ext cx="3154680" cy="25876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" name="object 16"/>
          <p:cNvSpPr/>
          <p:nvPr/>
        </p:nvSpPr>
        <p:spPr>
          <a:xfrm>
            <a:off x="0" y="0"/>
            <a:ext cx="9906000" cy="6362700"/>
          </a:xfrm>
          <a:custGeom>
            <a:avLst/>
            <a:gdLst/>
            <a:ahLst/>
            <a:cxnLst/>
            <a:rect l="l" t="t" r="r" b="b"/>
            <a:pathLst>
              <a:path w="9906000" h="6362700">
                <a:moveTo>
                  <a:pt x="9906000" y="0"/>
                </a:moveTo>
                <a:lnTo>
                  <a:pt x="0" y="0"/>
                </a:lnTo>
                <a:lnTo>
                  <a:pt x="0" y="6362700"/>
                </a:lnTo>
                <a:lnTo>
                  <a:pt x="9906000" y="6362700"/>
                </a:lnTo>
                <a:lnTo>
                  <a:pt x="9906000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" name="object 17"/>
          <p:cNvSpPr/>
          <p:nvPr/>
        </p:nvSpPr>
        <p:spPr>
          <a:xfrm>
            <a:off x="0" y="0"/>
            <a:ext cx="9905999" cy="1128776"/>
          </a:xfrm>
          <a:custGeom>
            <a:avLst/>
            <a:gdLst/>
            <a:ahLst/>
            <a:cxnLst/>
            <a:rect l="l" t="t" r="r" b="b"/>
            <a:pathLst>
              <a:path w="9905999" h="1128776">
                <a:moveTo>
                  <a:pt x="0" y="0"/>
                </a:moveTo>
                <a:lnTo>
                  <a:pt x="0" y="801877"/>
                </a:lnTo>
                <a:lnTo>
                  <a:pt x="44020" y="809048"/>
                </a:lnTo>
                <a:lnTo>
                  <a:pt x="84981" y="817151"/>
                </a:lnTo>
                <a:lnTo>
                  <a:pt x="123037" y="826194"/>
                </a:lnTo>
                <a:lnTo>
                  <a:pt x="158345" y="836180"/>
                </a:lnTo>
                <a:lnTo>
                  <a:pt x="191060" y="847115"/>
                </a:lnTo>
                <a:lnTo>
                  <a:pt x="221337" y="859006"/>
                </a:lnTo>
                <a:lnTo>
                  <a:pt x="249331" y="871857"/>
                </a:lnTo>
                <a:lnTo>
                  <a:pt x="275198" y="885673"/>
                </a:lnTo>
                <a:lnTo>
                  <a:pt x="299094" y="900461"/>
                </a:lnTo>
                <a:lnTo>
                  <a:pt x="321173" y="916225"/>
                </a:lnTo>
                <a:lnTo>
                  <a:pt x="341591" y="932971"/>
                </a:lnTo>
                <a:lnTo>
                  <a:pt x="360503" y="950705"/>
                </a:lnTo>
                <a:lnTo>
                  <a:pt x="378066" y="969432"/>
                </a:lnTo>
                <a:lnTo>
                  <a:pt x="394433" y="989157"/>
                </a:lnTo>
                <a:lnTo>
                  <a:pt x="409761" y="1009886"/>
                </a:lnTo>
                <a:lnTo>
                  <a:pt x="424205" y="1031624"/>
                </a:lnTo>
                <a:lnTo>
                  <a:pt x="437921" y="1054376"/>
                </a:lnTo>
                <a:lnTo>
                  <a:pt x="451063" y="1078149"/>
                </a:lnTo>
                <a:lnTo>
                  <a:pt x="463787" y="1102947"/>
                </a:lnTo>
                <a:lnTo>
                  <a:pt x="476249" y="1128776"/>
                </a:lnTo>
                <a:lnTo>
                  <a:pt x="492137" y="1105914"/>
                </a:lnTo>
                <a:lnTo>
                  <a:pt x="507125" y="1083119"/>
                </a:lnTo>
                <a:lnTo>
                  <a:pt x="521491" y="1060491"/>
                </a:lnTo>
                <a:lnTo>
                  <a:pt x="535515" y="1038132"/>
                </a:lnTo>
                <a:lnTo>
                  <a:pt x="549474" y="1016144"/>
                </a:lnTo>
                <a:lnTo>
                  <a:pt x="578314" y="973690"/>
                </a:lnTo>
                <a:lnTo>
                  <a:pt x="610240" y="933941"/>
                </a:lnTo>
                <a:lnTo>
                  <a:pt x="647482" y="897713"/>
                </a:lnTo>
                <a:lnTo>
                  <a:pt x="692267" y="865821"/>
                </a:lnTo>
                <a:lnTo>
                  <a:pt x="746824" y="839079"/>
                </a:lnTo>
                <a:lnTo>
                  <a:pt x="813383" y="818301"/>
                </a:lnTo>
                <a:lnTo>
                  <a:pt x="851860" y="810403"/>
                </a:lnTo>
                <a:lnTo>
                  <a:pt x="894172" y="804302"/>
                </a:lnTo>
                <a:lnTo>
                  <a:pt x="940600" y="800100"/>
                </a:lnTo>
                <a:lnTo>
                  <a:pt x="9467849" y="800100"/>
                </a:lnTo>
                <a:lnTo>
                  <a:pt x="9502266" y="799084"/>
                </a:lnTo>
                <a:lnTo>
                  <a:pt x="9535270" y="795633"/>
                </a:lnTo>
                <a:lnTo>
                  <a:pt x="9566877" y="789889"/>
                </a:lnTo>
                <a:lnTo>
                  <a:pt x="9597103" y="781988"/>
                </a:lnTo>
                <a:lnTo>
                  <a:pt x="9625964" y="772072"/>
                </a:lnTo>
                <a:lnTo>
                  <a:pt x="9653477" y="760280"/>
                </a:lnTo>
                <a:lnTo>
                  <a:pt x="9679657" y="746750"/>
                </a:lnTo>
                <a:lnTo>
                  <a:pt x="9704521" y="731623"/>
                </a:lnTo>
                <a:lnTo>
                  <a:pt x="9728083" y="715038"/>
                </a:lnTo>
                <a:lnTo>
                  <a:pt x="9750361" y="697134"/>
                </a:lnTo>
                <a:lnTo>
                  <a:pt x="9771370" y="678051"/>
                </a:lnTo>
                <a:lnTo>
                  <a:pt x="9791126" y="657929"/>
                </a:lnTo>
                <a:lnTo>
                  <a:pt x="9809646" y="636906"/>
                </a:lnTo>
                <a:lnTo>
                  <a:pt x="9826945" y="615122"/>
                </a:lnTo>
                <a:lnTo>
                  <a:pt x="9843039" y="592716"/>
                </a:lnTo>
                <a:lnTo>
                  <a:pt x="9857945" y="569829"/>
                </a:lnTo>
                <a:lnTo>
                  <a:pt x="9871677" y="546599"/>
                </a:lnTo>
                <a:lnTo>
                  <a:pt x="9895689" y="499670"/>
                </a:lnTo>
                <a:lnTo>
                  <a:pt x="9905999" y="476250"/>
                </a:lnTo>
                <a:lnTo>
                  <a:pt x="9905999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" name="object 18"/>
          <p:cNvSpPr/>
          <p:nvPr/>
        </p:nvSpPr>
        <p:spPr>
          <a:xfrm>
            <a:off x="2" y="438908"/>
            <a:ext cx="9905997" cy="724683"/>
          </a:xfrm>
          <a:custGeom>
            <a:avLst/>
            <a:gdLst/>
            <a:ahLst/>
            <a:cxnLst/>
            <a:rect l="l" t="t" r="r" b="b"/>
            <a:pathLst>
              <a:path w="9905997" h="724683">
                <a:moveTo>
                  <a:pt x="457934" y="611028"/>
                </a:moveTo>
                <a:lnTo>
                  <a:pt x="447559" y="591078"/>
                </a:lnTo>
                <a:lnTo>
                  <a:pt x="434873" y="569125"/>
                </a:lnTo>
                <a:lnTo>
                  <a:pt x="419745" y="545670"/>
                </a:lnTo>
                <a:lnTo>
                  <a:pt x="402043" y="521213"/>
                </a:lnTo>
                <a:lnTo>
                  <a:pt x="381637" y="496255"/>
                </a:lnTo>
                <a:lnTo>
                  <a:pt x="358395" y="471298"/>
                </a:lnTo>
                <a:lnTo>
                  <a:pt x="332187" y="446841"/>
                </a:lnTo>
                <a:lnTo>
                  <a:pt x="302881" y="423385"/>
                </a:lnTo>
                <a:lnTo>
                  <a:pt x="270346" y="401433"/>
                </a:lnTo>
                <a:lnTo>
                  <a:pt x="234452" y="381483"/>
                </a:lnTo>
                <a:lnTo>
                  <a:pt x="195067" y="364038"/>
                </a:lnTo>
                <a:lnTo>
                  <a:pt x="152061" y="349597"/>
                </a:lnTo>
                <a:lnTo>
                  <a:pt x="105301" y="338663"/>
                </a:lnTo>
                <a:lnTo>
                  <a:pt x="54658" y="331735"/>
                </a:lnTo>
                <a:lnTo>
                  <a:pt x="0" y="329314"/>
                </a:lnTo>
                <a:lnTo>
                  <a:pt x="0" y="396751"/>
                </a:lnTo>
                <a:lnTo>
                  <a:pt x="54658" y="399146"/>
                </a:lnTo>
                <a:lnTo>
                  <a:pt x="105301" y="406000"/>
                </a:lnTo>
                <a:lnTo>
                  <a:pt x="152061" y="416818"/>
                </a:lnTo>
                <a:lnTo>
                  <a:pt x="195067" y="431105"/>
                </a:lnTo>
                <a:lnTo>
                  <a:pt x="234452" y="448365"/>
                </a:lnTo>
                <a:lnTo>
                  <a:pt x="270346" y="468102"/>
                </a:lnTo>
                <a:lnTo>
                  <a:pt x="302881" y="489821"/>
                </a:lnTo>
                <a:lnTo>
                  <a:pt x="332187" y="513026"/>
                </a:lnTo>
                <a:lnTo>
                  <a:pt x="358395" y="537222"/>
                </a:lnTo>
                <a:lnTo>
                  <a:pt x="381637" y="561914"/>
                </a:lnTo>
                <a:lnTo>
                  <a:pt x="402043" y="586606"/>
                </a:lnTo>
                <a:lnTo>
                  <a:pt x="419745" y="610803"/>
                </a:lnTo>
                <a:lnTo>
                  <a:pt x="434873" y="634008"/>
                </a:lnTo>
                <a:lnTo>
                  <a:pt x="447559" y="655727"/>
                </a:lnTo>
                <a:lnTo>
                  <a:pt x="457934" y="675464"/>
                </a:lnTo>
                <a:lnTo>
                  <a:pt x="466129" y="692724"/>
                </a:lnTo>
                <a:lnTo>
                  <a:pt x="472274" y="707011"/>
                </a:lnTo>
                <a:lnTo>
                  <a:pt x="478942" y="724683"/>
                </a:lnTo>
                <a:lnTo>
                  <a:pt x="480511" y="724683"/>
                </a:lnTo>
                <a:lnTo>
                  <a:pt x="501570" y="675464"/>
                </a:lnTo>
                <a:lnTo>
                  <a:pt x="524719" y="634008"/>
                </a:lnTo>
                <a:lnTo>
                  <a:pt x="557705" y="586606"/>
                </a:lnTo>
                <a:lnTo>
                  <a:pt x="601594" y="537222"/>
                </a:lnTo>
                <a:lnTo>
                  <a:pt x="657454" y="489821"/>
                </a:lnTo>
                <a:lnTo>
                  <a:pt x="690206" y="468102"/>
                </a:lnTo>
                <a:lnTo>
                  <a:pt x="726352" y="448365"/>
                </a:lnTo>
                <a:lnTo>
                  <a:pt x="766024" y="431105"/>
                </a:lnTo>
                <a:lnTo>
                  <a:pt x="809355" y="416818"/>
                </a:lnTo>
                <a:lnTo>
                  <a:pt x="856480" y="406000"/>
                </a:lnTo>
                <a:lnTo>
                  <a:pt x="907532" y="399146"/>
                </a:lnTo>
                <a:lnTo>
                  <a:pt x="962644" y="396751"/>
                </a:lnTo>
                <a:lnTo>
                  <a:pt x="9419968" y="396751"/>
                </a:lnTo>
                <a:lnTo>
                  <a:pt x="9475086" y="394356"/>
                </a:lnTo>
                <a:lnTo>
                  <a:pt x="9526190" y="387502"/>
                </a:lnTo>
                <a:lnTo>
                  <a:pt x="9573408" y="376684"/>
                </a:lnTo>
                <a:lnTo>
                  <a:pt x="9616867" y="362397"/>
                </a:lnTo>
                <a:lnTo>
                  <a:pt x="9656697" y="345137"/>
                </a:lnTo>
                <a:lnTo>
                  <a:pt x="9693027" y="325400"/>
                </a:lnTo>
                <a:lnTo>
                  <a:pt x="9725984" y="303681"/>
                </a:lnTo>
                <a:lnTo>
                  <a:pt x="9755697" y="280476"/>
                </a:lnTo>
                <a:lnTo>
                  <a:pt x="9782294" y="256279"/>
                </a:lnTo>
                <a:lnTo>
                  <a:pt x="9805905" y="231587"/>
                </a:lnTo>
                <a:lnTo>
                  <a:pt x="9826657" y="206895"/>
                </a:lnTo>
                <a:lnTo>
                  <a:pt x="9844679" y="182699"/>
                </a:lnTo>
                <a:lnTo>
                  <a:pt x="9860100" y="159494"/>
                </a:lnTo>
                <a:lnTo>
                  <a:pt x="9873047" y="137775"/>
                </a:lnTo>
                <a:lnTo>
                  <a:pt x="9883650" y="118038"/>
                </a:lnTo>
                <a:lnTo>
                  <a:pt x="9892038" y="100778"/>
                </a:lnTo>
                <a:lnTo>
                  <a:pt x="9898337" y="86491"/>
                </a:lnTo>
                <a:lnTo>
                  <a:pt x="9905188" y="68819"/>
                </a:lnTo>
                <a:lnTo>
                  <a:pt x="9905997" y="66424"/>
                </a:lnTo>
                <a:lnTo>
                  <a:pt x="9905997" y="0"/>
                </a:lnTo>
                <a:lnTo>
                  <a:pt x="9905188" y="1382"/>
                </a:lnTo>
                <a:lnTo>
                  <a:pt x="9902678" y="8236"/>
                </a:lnTo>
                <a:lnTo>
                  <a:pt x="9898337" y="19054"/>
                </a:lnTo>
                <a:lnTo>
                  <a:pt x="9873047" y="70338"/>
                </a:lnTo>
                <a:lnTo>
                  <a:pt x="9844679" y="115262"/>
                </a:lnTo>
                <a:lnTo>
                  <a:pt x="9805905" y="164150"/>
                </a:lnTo>
                <a:lnTo>
                  <a:pt x="9755697" y="213039"/>
                </a:lnTo>
                <a:lnTo>
                  <a:pt x="9693027" y="257963"/>
                </a:lnTo>
                <a:lnTo>
                  <a:pt x="9656697" y="277700"/>
                </a:lnTo>
                <a:lnTo>
                  <a:pt x="9616867" y="294960"/>
                </a:lnTo>
                <a:lnTo>
                  <a:pt x="9573408" y="309247"/>
                </a:lnTo>
                <a:lnTo>
                  <a:pt x="9526190" y="320065"/>
                </a:lnTo>
                <a:lnTo>
                  <a:pt x="9475086" y="326919"/>
                </a:lnTo>
                <a:lnTo>
                  <a:pt x="9419968" y="329314"/>
                </a:lnTo>
                <a:lnTo>
                  <a:pt x="962644" y="329314"/>
                </a:lnTo>
                <a:lnTo>
                  <a:pt x="907532" y="331735"/>
                </a:lnTo>
                <a:lnTo>
                  <a:pt x="856480" y="338663"/>
                </a:lnTo>
                <a:lnTo>
                  <a:pt x="809355" y="349597"/>
                </a:lnTo>
                <a:lnTo>
                  <a:pt x="766024" y="364038"/>
                </a:lnTo>
                <a:lnTo>
                  <a:pt x="726352" y="381483"/>
                </a:lnTo>
                <a:lnTo>
                  <a:pt x="690206" y="401433"/>
                </a:lnTo>
                <a:lnTo>
                  <a:pt x="657454" y="423385"/>
                </a:lnTo>
                <a:lnTo>
                  <a:pt x="627961" y="446841"/>
                </a:lnTo>
                <a:lnTo>
                  <a:pt x="601594" y="471298"/>
                </a:lnTo>
                <a:lnTo>
                  <a:pt x="578220" y="496255"/>
                </a:lnTo>
                <a:lnTo>
                  <a:pt x="557705" y="521213"/>
                </a:lnTo>
                <a:lnTo>
                  <a:pt x="539916" y="545670"/>
                </a:lnTo>
                <a:lnTo>
                  <a:pt x="524719" y="569125"/>
                </a:lnTo>
                <a:lnTo>
                  <a:pt x="511982" y="591078"/>
                </a:lnTo>
                <a:lnTo>
                  <a:pt x="501570" y="611028"/>
                </a:lnTo>
                <a:lnTo>
                  <a:pt x="493351" y="628473"/>
                </a:lnTo>
                <a:lnTo>
                  <a:pt x="487190" y="642914"/>
                </a:lnTo>
                <a:lnTo>
                  <a:pt x="480511" y="660776"/>
                </a:lnTo>
                <a:lnTo>
                  <a:pt x="478942" y="660776"/>
                </a:lnTo>
                <a:lnTo>
                  <a:pt x="476502" y="653848"/>
                </a:lnTo>
                <a:lnTo>
                  <a:pt x="472274" y="642914"/>
                </a:lnTo>
                <a:lnTo>
                  <a:pt x="466129" y="628473"/>
                </a:lnTo>
                <a:lnTo>
                  <a:pt x="457934" y="61102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9" name="object 19"/>
          <p:cNvSpPr/>
          <p:nvPr/>
        </p:nvSpPr>
        <p:spPr>
          <a:xfrm>
            <a:off x="2" y="6362700"/>
            <a:ext cx="9905997" cy="0"/>
          </a:xfrm>
          <a:custGeom>
            <a:avLst/>
            <a:gdLst/>
            <a:ahLst/>
            <a:cxnLst/>
            <a:rect l="l" t="t" r="r" b="b"/>
            <a:pathLst>
              <a:path w="9905997" h="0">
                <a:moveTo>
                  <a:pt x="9905997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0097C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0" name="object 20"/>
          <p:cNvSpPr/>
          <p:nvPr/>
        </p:nvSpPr>
        <p:spPr>
          <a:xfrm>
            <a:off x="0" y="409956"/>
            <a:ext cx="9906000" cy="83515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1" name="object 21"/>
          <p:cNvSpPr/>
          <p:nvPr/>
        </p:nvSpPr>
        <p:spPr>
          <a:xfrm>
            <a:off x="45720" y="605028"/>
            <a:ext cx="106680" cy="10667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2" name="object 22"/>
          <p:cNvSpPr/>
          <p:nvPr/>
        </p:nvSpPr>
        <p:spPr>
          <a:xfrm>
            <a:off x="2" y="438908"/>
            <a:ext cx="9905997" cy="724683"/>
          </a:xfrm>
          <a:custGeom>
            <a:avLst/>
            <a:gdLst/>
            <a:ahLst/>
            <a:cxnLst/>
            <a:rect l="l" t="t" r="r" b="b"/>
            <a:pathLst>
              <a:path w="9905997" h="724683">
                <a:moveTo>
                  <a:pt x="457934" y="611028"/>
                </a:moveTo>
                <a:lnTo>
                  <a:pt x="447559" y="591078"/>
                </a:lnTo>
                <a:lnTo>
                  <a:pt x="434873" y="569125"/>
                </a:lnTo>
                <a:lnTo>
                  <a:pt x="419745" y="545670"/>
                </a:lnTo>
                <a:lnTo>
                  <a:pt x="402043" y="521213"/>
                </a:lnTo>
                <a:lnTo>
                  <a:pt x="381637" y="496255"/>
                </a:lnTo>
                <a:lnTo>
                  <a:pt x="358395" y="471298"/>
                </a:lnTo>
                <a:lnTo>
                  <a:pt x="332187" y="446841"/>
                </a:lnTo>
                <a:lnTo>
                  <a:pt x="302881" y="423385"/>
                </a:lnTo>
                <a:lnTo>
                  <a:pt x="270346" y="401433"/>
                </a:lnTo>
                <a:lnTo>
                  <a:pt x="234452" y="381483"/>
                </a:lnTo>
                <a:lnTo>
                  <a:pt x="195067" y="364038"/>
                </a:lnTo>
                <a:lnTo>
                  <a:pt x="152061" y="349597"/>
                </a:lnTo>
                <a:lnTo>
                  <a:pt x="105301" y="338663"/>
                </a:lnTo>
                <a:lnTo>
                  <a:pt x="54658" y="331735"/>
                </a:lnTo>
                <a:lnTo>
                  <a:pt x="0" y="329314"/>
                </a:lnTo>
                <a:lnTo>
                  <a:pt x="0" y="396751"/>
                </a:lnTo>
                <a:lnTo>
                  <a:pt x="54658" y="399146"/>
                </a:lnTo>
                <a:lnTo>
                  <a:pt x="105301" y="406000"/>
                </a:lnTo>
                <a:lnTo>
                  <a:pt x="152061" y="416818"/>
                </a:lnTo>
                <a:lnTo>
                  <a:pt x="195067" y="431105"/>
                </a:lnTo>
                <a:lnTo>
                  <a:pt x="234452" y="448365"/>
                </a:lnTo>
                <a:lnTo>
                  <a:pt x="270346" y="468102"/>
                </a:lnTo>
                <a:lnTo>
                  <a:pt x="302881" y="489821"/>
                </a:lnTo>
                <a:lnTo>
                  <a:pt x="332187" y="513026"/>
                </a:lnTo>
                <a:lnTo>
                  <a:pt x="358395" y="537222"/>
                </a:lnTo>
                <a:lnTo>
                  <a:pt x="381637" y="561914"/>
                </a:lnTo>
                <a:lnTo>
                  <a:pt x="402043" y="586606"/>
                </a:lnTo>
                <a:lnTo>
                  <a:pt x="419745" y="610803"/>
                </a:lnTo>
                <a:lnTo>
                  <a:pt x="434873" y="634008"/>
                </a:lnTo>
                <a:lnTo>
                  <a:pt x="447559" y="655727"/>
                </a:lnTo>
                <a:lnTo>
                  <a:pt x="457934" y="675464"/>
                </a:lnTo>
                <a:lnTo>
                  <a:pt x="466129" y="692724"/>
                </a:lnTo>
                <a:lnTo>
                  <a:pt x="472274" y="707011"/>
                </a:lnTo>
                <a:lnTo>
                  <a:pt x="478942" y="724683"/>
                </a:lnTo>
                <a:lnTo>
                  <a:pt x="480511" y="724683"/>
                </a:lnTo>
                <a:lnTo>
                  <a:pt x="501570" y="675464"/>
                </a:lnTo>
                <a:lnTo>
                  <a:pt x="524719" y="634008"/>
                </a:lnTo>
                <a:lnTo>
                  <a:pt x="557705" y="586606"/>
                </a:lnTo>
                <a:lnTo>
                  <a:pt x="601594" y="537222"/>
                </a:lnTo>
                <a:lnTo>
                  <a:pt x="657454" y="489821"/>
                </a:lnTo>
                <a:lnTo>
                  <a:pt x="690206" y="468102"/>
                </a:lnTo>
                <a:lnTo>
                  <a:pt x="726352" y="448365"/>
                </a:lnTo>
                <a:lnTo>
                  <a:pt x="766024" y="431105"/>
                </a:lnTo>
                <a:lnTo>
                  <a:pt x="809355" y="416818"/>
                </a:lnTo>
                <a:lnTo>
                  <a:pt x="856480" y="406000"/>
                </a:lnTo>
                <a:lnTo>
                  <a:pt x="907532" y="399146"/>
                </a:lnTo>
                <a:lnTo>
                  <a:pt x="962644" y="396751"/>
                </a:lnTo>
                <a:lnTo>
                  <a:pt x="9419968" y="396751"/>
                </a:lnTo>
                <a:lnTo>
                  <a:pt x="9475086" y="394356"/>
                </a:lnTo>
                <a:lnTo>
                  <a:pt x="9526190" y="387502"/>
                </a:lnTo>
                <a:lnTo>
                  <a:pt x="9573408" y="376684"/>
                </a:lnTo>
                <a:lnTo>
                  <a:pt x="9616867" y="362397"/>
                </a:lnTo>
                <a:lnTo>
                  <a:pt x="9656697" y="345137"/>
                </a:lnTo>
                <a:lnTo>
                  <a:pt x="9693027" y="325400"/>
                </a:lnTo>
                <a:lnTo>
                  <a:pt x="9725984" y="303681"/>
                </a:lnTo>
                <a:lnTo>
                  <a:pt x="9755697" y="280476"/>
                </a:lnTo>
                <a:lnTo>
                  <a:pt x="9782294" y="256279"/>
                </a:lnTo>
                <a:lnTo>
                  <a:pt x="9805905" y="231587"/>
                </a:lnTo>
                <a:lnTo>
                  <a:pt x="9826657" y="206895"/>
                </a:lnTo>
                <a:lnTo>
                  <a:pt x="9844679" y="182699"/>
                </a:lnTo>
                <a:lnTo>
                  <a:pt x="9860100" y="159494"/>
                </a:lnTo>
                <a:lnTo>
                  <a:pt x="9873047" y="137775"/>
                </a:lnTo>
                <a:lnTo>
                  <a:pt x="9883650" y="118038"/>
                </a:lnTo>
                <a:lnTo>
                  <a:pt x="9892038" y="100778"/>
                </a:lnTo>
                <a:lnTo>
                  <a:pt x="9898337" y="86491"/>
                </a:lnTo>
                <a:lnTo>
                  <a:pt x="9905188" y="68819"/>
                </a:lnTo>
                <a:lnTo>
                  <a:pt x="9905997" y="66424"/>
                </a:lnTo>
                <a:lnTo>
                  <a:pt x="9905997" y="0"/>
                </a:lnTo>
                <a:lnTo>
                  <a:pt x="9905188" y="1382"/>
                </a:lnTo>
                <a:lnTo>
                  <a:pt x="9902678" y="8236"/>
                </a:lnTo>
                <a:lnTo>
                  <a:pt x="9898337" y="19054"/>
                </a:lnTo>
                <a:lnTo>
                  <a:pt x="9873047" y="70338"/>
                </a:lnTo>
                <a:lnTo>
                  <a:pt x="9844679" y="115262"/>
                </a:lnTo>
                <a:lnTo>
                  <a:pt x="9805905" y="164150"/>
                </a:lnTo>
                <a:lnTo>
                  <a:pt x="9755697" y="213039"/>
                </a:lnTo>
                <a:lnTo>
                  <a:pt x="9693027" y="257963"/>
                </a:lnTo>
                <a:lnTo>
                  <a:pt x="9656697" y="277700"/>
                </a:lnTo>
                <a:lnTo>
                  <a:pt x="9616867" y="294960"/>
                </a:lnTo>
                <a:lnTo>
                  <a:pt x="9573408" y="309247"/>
                </a:lnTo>
                <a:lnTo>
                  <a:pt x="9526190" y="320065"/>
                </a:lnTo>
                <a:lnTo>
                  <a:pt x="9475086" y="326919"/>
                </a:lnTo>
                <a:lnTo>
                  <a:pt x="9419968" y="329314"/>
                </a:lnTo>
                <a:lnTo>
                  <a:pt x="962644" y="329314"/>
                </a:lnTo>
                <a:lnTo>
                  <a:pt x="907532" y="331735"/>
                </a:lnTo>
                <a:lnTo>
                  <a:pt x="856480" y="338663"/>
                </a:lnTo>
                <a:lnTo>
                  <a:pt x="809355" y="349597"/>
                </a:lnTo>
                <a:lnTo>
                  <a:pt x="766024" y="364038"/>
                </a:lnTo>
                <a:lnTo>
                  <a:pt x="726352" y="381483"/>
                </a:lnTo>
                <a:lnTo>
                  <a:pt x="690206" y="401433"/>
                </a:lnTo>
                <a:lnTo>
                  <a:pt x="657454" y="423385"/>
                </a:lnTo>
                <a:lnTo>
                  <a:pt x="627961" y="446841"/>
                </a:lnTo>
                <a:lnTo>
                  <a:pt x="601594" y="471298"/>
                </a:lnTo>
                <a:lnTo>
                  <a:pt x="578220" y="496255"/>
                </a:lnTo>
                <a:lnTo>
                  <a:pt x="557705" y="521213"/>
                </a:lnTo>
                <a:lnTo>
                  <a:pt x="539916" y="545670"/>
                </a:lnTo>
                <a:lnTo>
                  <a:pt x="524719" y="569125"/>
                </a:lnTo>
                <a:lnTo>
                  <a:pt x="511982" y="591078"/>
                </a:lnTo>
                <a:lnTo>
                  <a:pt x="501570" y="611028"/>
                </a:lnTo>
                <a:lnTo>
                  <a:pt x="493351" y="628473"/>
                </a:lnTo>
                <a:lnTo>
                  <a:pt x="487190" y="642914"/>
                </a:lnTo>
                <a:lnTo>
                  <a:pt x="480511" y="660776"/>
                </a:lnTo>
                <a:lnTo>
                  <a:pt x="478942" y="660776"/>
                </a:lnTo>
                <a:lnTo>
                  <a:pt x="476502" y="653848"/>
                </a:lnTo>
                <a:lnTo>
                  <a:pt x="472274" y="642914"/>
                </a:lnTo>
                <a:lnTo>
                  <a:pt x="466129" y="628473"/>
                </a:lnTo>
                <a:lnTo>
                  <a:pt x="457934" y="611028"/>
                </a:lnTo>
                <a:close/>
              </a:path>
            </a:pathLst>
          </a:custGeom>
          <a:solidFill>
            <a:srgbClr val="0097C6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3974719" y="3396590"/>
            <a:ext cx="403293" cy="4326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375"/>
              </a:lnSpc>
              <a:spcBef>
                <a:spcPts val="168"/>
              </a:spcBef>
            </a:pPr>
            <a:r>
              <a:rPr dirty="0" smtClean="0" sz="3200" spc="0" b="1">
                <a:solidFill>
                  <a:srgbClr val="0097C6"/>
                </a:solidFill>
                <a:latin typeface="Arial"/>
                <a:cs typeface="Arial"/>
              </a:rPr>
              <a:t>Q</a:t>
            </a:r>
            <a:endParaRPr sz="32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404735" y="3396590"/>
            <a:ext cx="380489" cy="4326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375"/>
              </a:lnSpc>
              <a:spcBef>
                <a:spcPts val="168"/>
              </a:spcBef>
            </a:pPr>
            <a:r>
              <a:rPr dirty="0" smtClean="0" sz="3200" spc="0" b="1">
                <a:solidFill>
                  <a:srgbClr val="0097C6"/>
                </a:solidFill>
                <a:latin typeface="Arial"/>
                <a:cs typeface="Arial"/>
              </a:rPr>
              <a:t>&amp;</a:t>
            </a:r>
            <a:endParaRPr sz="32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794438" y="3396590"/>
            <a:ext cx="380489" cy="4326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375"/>
              </a:lnSpc>
              <a:spcBef>
                <a:spcPts val="168"/>
              </a:spcBef>
            </a:pPr>
            <a:r>
              <a:rPr dirty="0" smtClean="0" sz="3200" spc="0" b="1">
                <a:solidFill>
                  <a:srgbClr val="0097C6"/>
                </a:solidFill>
                <a:latin typeface="Arial"/>
                <a:cs typeface="Arial"/>
              </a:rPr>
              <a:t>A</a:t>
            </a:r>
            <a:endParaRPr sz="32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208011" y="6312817"/>
            <a:ext cx="2395327" cy="1137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5"/>
              </a:spcBef>
            </a:pPr>
            <a:r>
              <a:rPr dirty="0" smtClean="0" sz="700" spc="4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700" spc="-16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mtClean="0" sz="700" spc="9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ti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dirty="0" smtClean="0" sz="7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ti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700" spc="16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ie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mtClean="0" sz="700" spc="9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y.</a:t>
            </a:r>
            <a:endParaRPr sz="7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7523480" y="6419497"/>
            <a:ext cx="2069283" cy="22047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indent="120396">
              <a:lnSpc>
                <a:spcPts val="804"/>
              </a:lnSpc>
              <a:spcBef>
                <a:spcPts val="5"/>
              </a:spcBef>
            </a:pP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Co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mtClean="0" sz="700" spc="-25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ig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mtClean="0" sz="700" spc="1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©</a:t>
            </a:r>
            <a:r>
              <a:rPr dirty="0" smtClean="0" sz="700" spc="-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2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0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1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5</a:t>
            </a:r>
            <a:r>
              <a:rPr dirty="0" smtClean="0" sz="700" spc="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Ca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700" spc="9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ini.</a:t>
            </a:r>
            <a:r>
              <a:rPr dirty="0" smtClean="0" sz="7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700" spc="4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ll</a:t>
            </a:r>
            <a:r>
              <a:rPr dirty="0" smtClean="0" sz="700" spc="-17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ig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ts</a:t>
            </a:r>
            <a:r>
              <a:rPr dirty="0" smtClean="0" sz="700" spc="17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.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Ri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ts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baseline="25767" sz="675" spc="0">
                <a:solidFill>
                  <a:srgbClr val="FFFFFF"/>
                </a:solidFill>
                <a:latin typeface="Arial"/>
                <a:cs typeface="Arial"/>
              </a:rPr>
              <a:t>®</a:t>
            </a:r>
            <a:r>
              <a:rPr dirty="0" smtClean="0" baseline="25767" sz="675" spc="6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mtClean="0" sz="700" spc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700" spc="9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k</a:t>
            </a:r>
            <a:r>
              <a:rPr dirty="0" smtClean="0" sz="700" spc="23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lo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ing</a:t>
            </a:r>
            <a:r>
              <a:rPr dirty="0" smtClean="0" sz="7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dirty="0" smtClean="0" sz="700" spc="1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Ca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700" spc="9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ini.</a:t>
            </a:r>
            <a:endParaRPr sz="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object 49"/>
          <p:cNvSpPr txBox="1"/>
          <p:nvPr/>
        </p:nvSpPr>
        <p:spPr>
          <a:xfrm>
            <a:off x="0" y="0"/>
            <a:ext cx="9905999" cy="63627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1000"/>
              </a:lnSpc>
            </a:pPr>
            <a:endParaRPr sz="1000"/>
          </a:p>
          <a:p>
            <a:pPr marR="358983" algn="r">
              <a:lnSpc>
                <a:spcPct val="95825"/>
              </a:lnSpc>
              <a:spcBef>
                <a:spcPts val="42366"/>
              </a:spcBef>
            </a:pPr>
            <a:r>
              <a:rPr dirty="0" smtClean="0" sz="2000" spc="9" b="1">
                <a:solidFill>
                  <a:srgbClr val="FFFFFF"/>
                </a:solidFill>
                <a:latin typeface="Arial"/>
                <a:cs typeface="Arial"/>
                <a:hlinkClick r:id="rId13"/>
              </a:rPr>
              <a:t>w</a:t>
            </a:r>
            <a:r>
              <a:rPr dirty="0" smtClean="0" sz="2000" spc="0" b="1">
                <a:solidFill>
                  <a:srgbClr val="FFFFFF"/>
                </a:solidFill>
                <a:latin typeface="Arial"/>
                <a:cs typeface="Arial"/>
                <a:hlinkClick r:id="rId13"/>
              </a:rPr>
              <a:t>w</a:t>
            </a:r>
            <a:r>
              <a:rPr dirty="0" smtClean="0" sz="2000" spc="-79" b="1">
                <a:solidFill>
                  <a:srgbClr val="FFFFFF"/>
                </a:solidFill>
                <a:latin typeface="Arial"/>
                <a:cs typeface="Arial"/>
                <a:hlinkClick r:id="rId13"/>
              </a:rPr>
              <a:t>w</a:t>
            </a:r>
            <a:r>
              <a:rPr dirty="0" smtClean="0" sz="2000" spc="0" b="1">
                <a:solidFill>
                  <a:srgbClr val="FFFFFF"/>
                </a:solidFill>
                <a:latin typeface="Arial"/>
                <a:cs typeface="Arial"/>
                <a:hlinkClick r:id="rId13"/>
              </a:rPr>
              <a:t>.capg</a:t>
            </a:r>
            <a:r>
              <a:rPr dirty="0" smtClean="0" sz="2000" spc="-9" b="1">
                <a:solidFill>
                  <a:srgbClr val="FFFFFF"/>
                </a:solidFill>
                <a:latin typeface="Arial"/>
                <a:cs typeface="Arial"/>
                <a:hlinkClick r:id="rId13"/>
              </a:rPr>
              <a:t>e</a:t>
            </a:r>
            <a:r>
              <a:rPr dirty="0" smtClean="0" sz="2000" spc="0" b="1">
                <a:solidFill>
                  <a:srgbClr val="FFFFFF"/>
                </a:solidFill>
                <a:latin typeface="Arial"/>
                <a:cs typeface="Arial"/>
                <a:hlinkClick r:id="rId13"/>
              </a:rPr>
              <a:t>m</a:t>
            </a:r>
            <a:r>
              <a:rPr dirty="0" smtClean="0" sz="2000" spc="-9" b="1">
                <a:solidFill>
                  <a:srgbClr val="FFFFFF"/>
                </a:solidFill>
                <a:latin typeface="Arial"/>
                <a:cs typeface="Arial"/>
                <a:hlinkClick r:id="rId13"/>
              </a:rPr>
              <a:t>i</a:t>
            </a:r>
            <a:r>
              <a:rPr dirty="0" smtClean="0" sz="2000" spc="0" b="1">
                <a:solidFill>
                  <a:srgbClr val="FFFFFF"/>
                </a:solidFill>
                <a:latin typeface="Arial"/>
                <a:cs typeface="Arial"/>
                <a:hlinkClick r:id="rId13"/>
              </a:rPr>
              <a:t>ni</a:t>
            </a:r>
            <a:r>
              <a:rPr dirty="0" smtClean="0" sz="2000" spc="-9" b="1">
                <a:solidFill>
                  <a:srgbClr val="FFFFFF"/>
                </a:solidFill>
                <a:latin typeface="Arial"/>
                <a:cs typeface="Arial"/>
                <a:hlinkClick r:id="rId13"/>
              </a:rPr>
              <a:t>.</a:t>
            </a:r>
            <a:r>
              <a:rPr dirty="0" smtClean="0" sz="2000" spc="0" b="1">
                <a:solidFill>
                  <a:srgbClr val="FFFFFF"/>
                </a:solidFill>
                <a:latin typeface="Arial"/>
                <a:cs typeface="Arial"/>
                <a:hlinkClick r:id="rId13"/>
              </a:rPr>
              <a:t>com</a:t>
            </a:r>
            <a:endParaRPr sz="2000">
              <a:latin typeface="Arial"/>
              <a:cs typeface="Arial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0" y="1685925"/>
            <a:ext cx="9906000" cy="51720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4" name="object 34"/>
          <p:cNvSpPr/>
          <p:nvPr/>
        </p:nvSpPr>
        <p:spPr>
          <a:xfrm>
            <a:off x="7939278" y="5932551"/>
            <a:ext cx="278218" cy="26376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5" name="object 35"/>
          <p:cNvSpPr/>
          <p:nvPr/>
        </p:nvSpPr>
        <p:spPr>
          <a:xfrm>
            <a:off x="8274684" y="5932551"/>
            <a:ext cx="281317" cy="2667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6" name="object 36"/>
          <p:cNvSpPr/>
          <p:nvPr/>
        </p:nvSpPr>
        <p:spPr>
          <a:xfrm>
            <a:off x="8903716" y="5932551"/>
            <a:ext cx="281317" cy="2667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7" name="object 37"/>
          <p:cNvSpPr/>
          <p:nvPr/>
        </p:nvSpPr>
        <p:spPr>
          <a:xfrm>
            <a:off x="9242171" y="5932551"/>
            <a:ext cx="281317" cy="2667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8" name="object 38"/>
          <p:cNvSpPr/>
          <p:nvPr/>
        </p:nvSpPr>
        <p:spPr>
          <a:xfrm>
            <a:off x="8575548" y="5917692"/>
            <a:ext cx="307848" cy="31394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9" name="object 39"/>
          <p:cNvSpPr/>
          <p:nvPr/>
        </p:nvSpPr>
        <p:spPr>
          <a:xfrm>
            <a:off x="8613140" y="5932551"/>
            <a:ext cx="233425" cy="23812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0" name="object 40"/>
          <p:cNvSpPr/>
          <p:nvPr/>
        </p:nvSpPr>
        <p:spPr>
          <a:xfrm>
            <a:off x="666750" y="844448"/>
            <a:ext cx="3154679" cy="73111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1" name="object 41"/>
          <p:cNvSpPr/>
          <p:nvPr/>
        </p:nvSpPr>
        <p:spPr>
          <a:xfrm>
            <a:off x="6087491" y="1106868"/>
            <a:ext cx="3154680" cy="25876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2" name="object 42"/>
          <p:cNvSpPr/>
          <p:nvPr/>
        </p:nvSpPr>
        <p:spPr>
          <a:xfrm>
            <a:off x="0" y="0"/>
            <a:ext cx="9906000" cy="6362700"/>
          </a:xfrm>
          <a:custGeom>
            <a:avLst/>
            <a:gdLst/>
            <a:ahLst/>
            <a:cxnLst/>
            <a:rect l="l" t="t" r="r" b="b"/>
            <a:pathLst>
              <a:path w="9906000" h="6362700">
                <a:moveTo>
                  <a:pt x="9906000" y="0"/>
                </a:moveTo>
                <a:lnTo>
                  <a:pt x="0" y="0"/>
                </a:lnTo>
                <a:lnTo>
                  <a:pt x="0" y="6362700"/>
                </a:lnTo>
                <a:lnTo>
                  <a:pt x="9906000" y="6362700"/>
                </a:lnTo>
                <a:lnTo>
                  <a:pt x="9906000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3" name="object 43"/>
          <p:cNvSpPr/>
          <p:nvPr/>
        </p:nvSpPr>
        <p:spPr>
          <a:xfrm>
            <a:off x="0" y="0"/>
            <a:ext cx="9905999" cy="1128776"/>
          </a:xfrm>
          <a:custGeom>
            <a:avLst/>
            <a:gdLst/>
            <a:ahLst/>
            <a:cxnLst/>
            <a:rect l="l" t="t" r="r" b="b"/>
            <a:pathLst>
              <a:path w="9905999" h="1128776">
                <a:moveTo>
                  <a:pt x="0" y="0"/>
                </a:moveTo>
                <a:lnTo>
                  <a:pt x="0" y="801877"/>
                </a:lnTo>
                <a:lnTo>
                  <a:pt x="44020" y="809048"/>
                </a:lnTo>
                <a:lnTo>
                  <a:pt x="84981" y="817151"/>
                </a:lnTo>
                <a:lnTo>
                  <a:pt x="123037" y="826194"/>
                </a:lnTo>
                <a:lnTo>
                  <a:pt x="158345" y="836180"/>
                </a:lnTo>
                <a:lnTo>
                  <a:pt x="191060" y="847115"/>
                </a:lnTo>
                <a:lnTo>
                  <a:pt x="221337" y="859006"/>
                </a:lnTo>
                <a:lnTo>
                  <a:pt x="249331" y="871857"/>
                </a:lnTo>
                <a:lnTo>
                  <a:pt x="275198" y="885673"/>
                </a:lnTo>
                <a:lnTo>
                  <a:pt x="299094" y="900461"/>
                </a:lnTo>
                <a:lnTo>
                  <a:pt x="321173" y="916225"/>
                </a:lnTo>
                <a:lnTo>
                  <a:pt x="341591" y="932971"/>
                </a:lnTo>
                <a:lnTo>
                  <a:pt x="360503" y="950705"/>
                </a:lnTo>
                <a:lnTo>
                  <a:pt x="378066" y="969432"/>
                </a:lnTo>
                <a:lnTo>
                  <a:pt x="394433" y="989157"/>
                </a:lnTo>
                <a:lnTo>
                  <a:pt x="409761" y="1009886"/>
                </a:lnTo>
                <a:lnTo>
                  <a:pt x="424205" y="1031624"/>
                </a:lnTo>
                <a:lnTo>
                  <a:pt x="437921" y="1054376"/>
                </a:lnTo>
                <a:lnTo>
                  <a:pt x="451063" y="1078149"/>
                </a:lnTo>
                <a:lnTo>
                  <a:pt x="463787" y="1102947"/>
                </a:lnTo>
                <a:lnTo>
                  <a:pt x="476249" y="1128776"/>
                </a:lnTo>
                <a:lnTo>
                  <a:pt x="492137" y="1105914"/>
                </a:lnTo>
                <a:lnTo>
                  <a:pt x="507125" y="1083119"/>
                </a:lnTo>
                <a:lnTo>
                  <a:pt x="521491" y="1060491"/>
                </a:lnTo>
                <a:lnTo>
                  <a:pt x="535515" y="1038132"/>
                </a:lnTo>
                <a:lnTo>
                  <a:pt x="549474" y="1016144"/>
                </a:lnTo>
                <a:lnTo>
                  <a:pt x="578314" y="973690"/>
                </a:lnTo>
                <a:lnTo>
                  <a:pt x="610240" y="933941"/>
                </a:lnTo>
                <a:lnTo>
                  <a:pt x="647482" y="897713"/>
                </a:lnTo>
                <a:lnTo>
                  <a:pt x="692267" y="865821"/>
                </a:lnTo>
                <a:lnTo>
                  <a:pt x="746824" y="839079"/>
                </a:lnTo>
                <a:lnTo>
                  <a:pt x="813383" y="818301"/>
                </a:lnTo>
                <a:lnTo>
                  <a:pt x="851860" y="810403"/>
                </a:lnTo>
                <a:lnTo>
                  <a:pt x="894172" y="804302"/>
                </a:lnTo>
                <a:lnTo>
                  <a:pt x="940600" y="800100"/>
                </a:lnTo>
                <a:lnTo>
                  <a:pt x="9467849" y="800100"/>
                </a:lnTo>
                <a:lnTo>
                  <a:pt x="9502266" y="799084"/>
                </a:lnTo>
                <a:lnTo>
                  <a:pt x="9535270" y="795633"/>
                </a:lnTo>
                <a:lnTo>
                  <a:pt x="9566877" y="789889"/>
                </a:lnTo>
                <a:lnTo>
                  <a:pt x="9597103" y="781988"/>
                </a:lnTo>
                <a:lnTo>
                  <a:pt x="9625964" y="772072"/>
                </a:lnTo>
                <a:lnTo>
                  <a:pt x="9653477" y="760280"/>
                </a:lnTo>
                <a:lnTo>
                  <a:pt x="9679657" y="746750"/>
                </a:lnTo>
                <a:lnTo>
                  <a:pt x="9704521" y="731623"/>
                </a:lnTo>
                <a:lnTo>
                  <a:pt x="9728083" y="715038"/>
                </a:lnTo>
                <a:lnTo>
                  <a:pt x="9750361" y="697134"/>
                </a:lnTo>
                <a:lnTo>
                  <a:pt x="9771370" y="678051"/>
                </a:lnTo>
                <a:lnTo>
                  <a:pt x="9791126" y="657929"/>
                </a:lnTo>
                <a:lnTo>
                  <a:pt x="9809646" y="636906"/>
                </a:lnTo>
                <a:lnTo>
                  <a:pt x="9826945" y="615122"/>
                </a:lnTo>
                <a:lnTo>
                  <a:pt x="9843039" y="592716"/>
                </a:lnTo>
                <a:lnTo>
                  <a:pt x="9857945" y="569829"/>
                </a:lnTo>
                <a:lnTo>
                  <a:pt x="9871677" y="546599"/>
                </a:lnTo>
                <a:lnTo>
                  <a:pt x="9895689" y="499670"/>
                </a:lnTo>
                <a:lnTo>
                  <a:pt x="9905999" y="476250"/>
                </a:lnTo>
                <a:lnTo>
                  <a:pt x="9905999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4" name="object 44"/>
          <p:cNvSpPr/>
          <p:nvPr/>
        </p:nvSpPr>
        <p:spPr>
          <a:xfrm>
            <a:off x="2" y="438908"/>
            <a:ext cx="9905997" cy="724683"/>
          </a:xfrm>
          <a:custGeom>
            <a:avLst/>
            <a:gdLst/>
            <a:ahLst/>
            <a:cxnLst/>
            <a:rect l="l" t="t" r="r" b="b"/>
            <a:pathLst>
              <a:path w="9905997" h="724683">
                <a:moveTo>
                  <a:pt x="457934" y="611028"/>
                </a:moveTo>
                <a:lnTo>
                  <a:pt x="447559" y="591078"/>
                </a:lnTo>
                <a:lnTo>
                  <a:pt x="434873" y="569125"/>
                </a:lnTo>
                <a:lnTo>
                  <a:pt x="419745" y="545670"/>
                </a:lnTo>
                <a:lnTo>
                  <a:pt x="402043" y="521213"/>
                </a:lnTo>
                <a:lnTo>
                  <a:pt x="381637" y="496255"/>
                </a:lnTo>
                <a:lnTo>
                  <a:pt x="358395" y="471298"/>
                </a:lnTo>
                <a:lnTo>
                  <a:pt x="332187" y="446841"/>
                </a:lnTo>
                <a:lnTo>
                  <a:pt x="302881" y="423385"/>
                </a:lnTo>
                <a:lnTo>
                  <a:pt x="270346" y="401433"/>
                </a:lnTo>
                <a:lnTo>
                  <a:pt x="234452" y="381483"/>
                </a:lnTo>
                <a:lnTo>
                  <a:pt x="195067" y="364038"/>
                </a:lnTo>
                <a:lnTo>
                  <a:pt x="152061" y="349597"/>
                </a:lnTo>
                <a:lnTo>
                  <a:pt x="105301" y="338663"/>
                </a:lnTo>
                <a:lnTo>
                  <a:pt x="54658" y="331735"/>
                </a:lnTo>
                <a:lnTo>
                  <a:pt x="0" y="329314"/>
                </a:lnTo>
                <a:lnTo>
                  <a:pt x="0" y="396751"/>
                </a:lnTo>
                <a:lnTo>
                  <a:pt x="54658" y="399146"/>
                </a:lnTo>
                <a:lnTo>
                  <a:pt x="105301" y="406000"/>
                </a:lnTo>
                <a:lnTo>
                  <a:pt x="152061" y="416818"/>
                </a:lnTo>
                <a:lnTo>
                  <a:pt x="195067" y="431105"/>
                </a:lnTo>
                <a:lnTo>
                  <a:pt x="234452" y="448365"/>
                </a:lnTo>
                <a:lnTo>
                  <a:pt x="270346" y="468102"/>
                </a:lnTo>
                <a:lnTo>
                  <a:pt x="302881" y="489821"/>
                </a:lnTo>
                <a:lnTo>
                  <a:pt x="332187" y="513026"/>
                </a:lnTo>
                <a:lnTo>
                  <a:pt x="358395" y="537222"/>
                </a:lnTo>
                <a:lnTo>
                  <a:pt x="381637" y="561914"/>
                </a:lnTo>
                <a:lnTo>
                  <a:pt x="402043" y="586606"/>
                </a:lnTo>
                <a:lnTo>
                  <a:pt x="419745" y="610803"/>
                </a:lnTo>
                <a:lnTo>
                  <a:pt x="434873" y="634008"/>
                </a:lnTo>
                <a:lnTo>
                  <a:pt x="447559" y="655727"/>
                </a:lnTo>
                <a:lnTo>
                  <a:pt x="457934" y="675464"/>
                </a:lnTo>
                <a:lnTo>
                  <a:pt x="466129" y="692724"/>
                </a:lnTo>
                <a:lnTo>
                  <a:pt x="472274" y="707011"/>
                </a:lnTo>
                <a:lnTo>
                  <a:pt x="478942" y="724683"/>
                </a:lnTo>
                <a:lnTo>
                  <a:pt x="480511" y="724683"/>
                </a:lnTo>
                <a:lnTo>
                  <a:pt x="501570" y="675464"/>
                </a:lnTo>
                <a:lnTo>
                  <a:pt x="524719" y="634008"/>
                </a:lnTo>
                <a:lnTo>
                  <a:pt x="557705" y="586606"/>
                </a:lnTo>
                <a:lnTo>
                  <a:pt x="601594" y="537222"/>
                </a:lnTo>
                <a:lnTo>
                  <a:pt x="657454" y="489821"/>
                </a:lnTo>
                <a:lnTo>
                  <a:pt x="690206" y="468102"/>
                </a:lnTo>
                <a:lnTo>
                  <a:pt x="726352" y="448365"/>
                </a:lnTo>
                <a:lnTo>
                  <a:pt x="766024" y="431105"/>
                </a:lnTo>
                <a:lnTo>
                  <a:pt x="809355" y="416818"/>
                </a:lnTo>
                <a:lnTo>
                  <a:pt x="856480" y="406000"/>
                </a:lnTo>
                <a:lnTo>
                  <a:pt x="907532" y="399146"/>
                </a:lnTo>
                <a:lnTo>
                  <a:pt x="962644" y="396751"/>
                </a:lnTo>
                <a:lnTo>
                  <a:pt x="9419968" y="396751"/>
                </a:lnTo>
                <a:lnTo>
                  <a:pt x="9475086" y="394356"/>
                </a:lnTo>
                <a:lnTo>
                  <a:pt x="9526190" y="387502"/>
                </a:lnTo>
                <a:lnTo>
                  <a:pt x="9573408" y="376684"/>
                </a:lnTo>
                <a:lnTo>
                  <a:pt x="9616867" y="362397"/>
                </a:lnTo>
                <a:lnTo>
                  <a:pt x="9656697" y="345137"/>
                </a:lnTo>
                <a:lnTo>
                  <a:pt x="9693027" y="325400"/>
                </a:lnTo>
                <a:lnTo>
                  <a:pt x="9725984" y="303681"/>
                </a:lnTo>
                <a:lnTo>
                  <a:pt x="9755697" y="280476"/>
                </a:lnTo>
                <a:lnTo>
                  <a:pt x="9782294" y="256279"/>
                </a:lnTo>
                <a:lnTo>
                  <a:pt x="9805905" y="231587"/>
                </a:lnTo>
                <a:lnTo>
                  <a:pt x="9826657" y="206895"/>
                </a:lnTo>
                <a:lnTo>
                  <a:pt x="9844679" y="182699"/>
                </a:lnTo>
                <a:lnTo>
                  <a:pt x="9860100" y="159494"/>
                </a:lnTo>
                <a:lnTo>
                  <a:pt x="9873047" y="137775"/>
                </a:lnTo>
                <a:lnTo>
                  <a:pt x="9883650" y="118038"/>
                </a:lnTo>
                <a:lnTo>
                  <a:pt x="9892038" y="100778"/>
                </a:lnTo>
                <a:lnTo>
                  <a:pt x="9898337" y="86491"/>
                </a:lnTo>
                <a:lnTo>
                  <a:pt x="9905188" y="68819"/>
                </a:lnTo>
                <a:lnTo>
                  <a:pt x="9905997" y="66424"/>
                </a:lnTo>
                <a:lnTo>
                  <a:pt x="9905997" y="0"/>
                </a:lnTo>
                <a:lnTo>
                  <a:pt x="9905188" y="1382"/>
                </a:lnTo>
                <a:lnTo>
                  <a:pt x="9902678" y="8236"/>
                </a:lnTo>
                <a:lnTo>
                  <a:pt x="9898337" y="19054"/>
                </a:lnTo>
                <a:lnTo>
                  <a:pt x="9873047" y="70338"/>
                </a:lnTo>
                <a:lnTo>
                  <a:pt x="9844679" y="115262"/>
                </a:lnTo>
                <a:lnTo>
                  <a:pt x="9805905" y="164150"/>
                </a:lnTo>
                <a:lnTo>
                  <a:pt x="9755697" y="213039"/>
                </a:lnTo>
                <a:lnTo>
                  <a:pt x="9693027" y="257963"/>
                </a:lnTo>
                <a:lnTo>
                  <a:pt x="9656697" y="277700"/>
                </a:lnTo>
                <a:lnTo>
                  <a:pt x="9616867" y="294960"/>
                </a:lnTo>
                <a:lnTo>
                  <a:pt x="9573408" y="309247"/>
                </a:lnTo>
                <a:lnTo>
                  <a:pt x="9526190" y="320065"/>
                </a:lnTo>
                <a:lnTo>
                  <a:pt x="9475086" y="326919"/>
                </a:lnTo>
                <a:lnTo>
                  <a:pt x="9419968" y="329314"/>
                </a:lnTo>
                <a:lnTo>
                  <a:pt x="962644" y="329314"/>
                </a:lnTo>
                <a:lnTo>
                  <a:pt x="907532" y="331735"/>
                </a:lnTo>
                <a:lnTo>
                  <a:pt x="856480" y="338663"/>
                </a:lnTo>
                <a:lnTo>
                  <a:pt x="809355" y="349597"/>
                </a:lnTo>
                <a:lnTo>
                  <a:pt x="766024" y="364038"/>
                </a:lnTo>
                <a:lnTo>
                  <a:pt x="726352" y="381483"/>
                </a:lnTo>
                <a:lnTo>
                  <a:pt x="690206" y="401433"/>
                </a:lnTo>
                <a:lnTo>
                  <a:pt x="657454" y="423385"/>
                </a:lnTo>
                <a:lnTo>
                  <a:pt x="627961" y="446841"/>
                </a:lnTo>
                <a:lnTo>
                  <a:pt x="601594" y="471298"/>
                </a:lnTo>
                <a:lnTo>
                  <a:pt x="578220" y="496255"/>
                </a:lnTo>
                <a:lnTo>
                  <a:pt x="557705" y="521213"/>
                </a:lnTo>
                <a:lnTo>
                  <a:pt x="539916" y="545670"/>
                </a:lnTo>
                <a:lnTo>
                  <a:pt x="524719" y="569125"/>
                </a:lnTo>
                <a:lnTo>
                  <a:pt x="511982" y="591078"/>
                </a:lnTo>
                <a:lnTo>
                  <a:pt x="501570" y="611028"/>
                </a:lnTo>
                <a:lnTo>
                  <a:pt x="493351" y="628473"/>
                </a:lnTo>
                <a:lnTo>
                  <a:pt x="487190" y="642914"/>
                </a:lnTo>
                <a:lnTo>
                  <a:pt x="480511" y="660776"/>
                </a:lnTo>
                <a:lnTo>
                  <a:pt x="478942" y="660776"/>
                </a:lnTo>
                <a:lnTo>
                  <a:pt x="476502" y="653848"/>
                </a:lnTo>
                <a:lnTo>
                  <a:pt x="472274" y="642914"/>
                </a:lnTo>
                <a:lnTo>
                  <a:pt x="466129" y="628473"/>
                </a:lnTo>
                <a:lnTo>
                  <a:pt x="457934" y="61102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5" name="object 45"/>
          <p:cNvSpPr/>
          <p:nvPr/>
        </p:nvSpPr>
        <p:spPr>
          <a:xfrm>
            <a:off x="2" y="6362700"/>
            <a:ext cx="9905997" cy="0"/>
          </a:xfrm>
          <a:custGeom>
            <a:avLst/>
            <a:gdLst/>
            <a:ahLst/>
            <a:cxnLst/>
            <a:rect l="l" t="t" r="r" b="b"/>
            <a:pathLst>
              <a:path w="9905997" h="0">
                <a:moveTo>
                  <a:pt x="9905997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0097C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6" name="object 46"/>
          <p:cNvSpPr/>
          <p:nvPr/>
        </p:nvSpPr>
        <p:spPr>
          <a:xfrm>
            <a:off x="0" y="409956"/>
            <a:ext cx="9906000" cy="83515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7" name="object 47"/>
          <p:cNvSpPr/>
          <p:nvPr/>
        </p:nvSpPr>
        <p:spPr>
          <a:xfrm>
            <a:off x="45720" y="605028"/>
            <a:ext cx="106680" cy="10667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8" name="object 48"/>
          <p:cNvSpPr/>
          <p:nvPr/>
        </p:nvSpPr>
        <p:spPr>
          <a:xfrm>
            <a:off x="2" y="438908"/>
            <a:ext cx="9905997" cy="724683"/>
          </a:xfrm>
          <a:custGeom>
            <a:avLst/>
            <a:gdLst/>
            <a:ahLst/>
            <a:cxnLst/>
            <a:rect l="l" t="t" r="r" b="b"/>
            <a:pathLst>
              <a:path w="9905997" h="724683">
                <a:moveTo>
                  <a:pt x="457934" y="611028"/>
                </a:moveTo>
                <a:lnTo>
                  <a:pt x="447559" y="591078"/>
                </a:lnTo>
                <a:lnTo>
                  <a:pt x="434873" y="569125"/>
                </a:lnTo>
                <a:lnTo>
                  <a:pt x="419745" y="545670"/>
                </a:lnTo>
                <a:lnTo>
                  <a:pt x="402043" y="521213"/>
                </a:lnTo>
                <a:lnTo>
                  <a:pt x="381637" y="496255"/>
                </a:lnTo>
                <a:lnTo>
                  <a:pt x="358395" y="471298"/>
                </a:lnTo>
                <a:lnTo>
                  <a:pt x="332187" y="446841"/>
                </a:lnTo>
                <a:lnTo>
                  <a:pt x="302881" y="423385"/>
                </a:lnTo>
                <a:lnTo>
                  <a:pt x="270346" y="401433"/>
                </a:lnTo>
                <a:lnTo>
                  <a:pt x="234452" y="381483"/>
                </a:lnTo>
                <a:lnTo>
                  <a:pt x="195067" y="364038"/>
                </a:lnTo>
                <a:lnTo>
                  <a:pt x="152061" y="349597"/>
                </a:lnTo>
                <a:lnTo>
                  <a:pt x="105301" y="338663"/>
                </a:lnTo>
                <a:lnTo>
                  <a:pt x="54658" y="331735"/>
                </a:lnTo>
                <a:lnTo>
                  <a:pt x="0" y="329314"/>
                </a:lnTo>
                <a:lnTo>
                  <a:pt x="0" y="396751"/>
                </a:lnTo>
                <a:lnTo>
                  <a:pt x="54658" y="399146"/>
                </a:lnTo>
                <a:lnTo>
                  <a:pt x="105301" y="406000"/>
                </a:lnTo>
                <a:lnTo>
                  <a:pt x="152061" y="416818"/>
                </a:lnTo>
                <a:lnTo>
                  <a:pt x="195067" y="431105"/>
                </a:lnTo>
                <a:lnTo>
                  <a:pt x="234452" y="448365"/>
                </a:lnTo>
                <a:lnTo>
                  <a:pt x="270346" y="468102"/>
                </a:lnTo>
                <a:lnTo>
                  <a:pt x="302881" y="489821"/>
                </a:lnTo>
                <a:lnTo>
                  <a:pt x="332187" y="513026"/>
                </a:lnTo>
                <a:lnTo>
                  <a:pt x="358395" y="537222"/>
                </a:lnTo>
                <a:lnTo>
                  <a:pt x="381637" y="561914"/>
                </a:lnTo>
                <a:lnTo>
                  <a:pt x="402043" y="586606"/>
                </a:lnTo>
                <a:lnTo>
                  <a:pt x="419745" y="610803"/>
                </a:lnTo>
                <a:lnTo>
                  <a:pt x="434873" y="634008"/>
                </a:lnTo>
                <a:lnTo>
                  <a:pt x="447559" y="655727"/>
                </a:lnTo>
                <a:lnTo>
                  <a:pt x="457934" y="675464"/>
                </a:lnTo>
                <a:lnTo>
                  <a:pt x="466129" y="692724"/>
                </a:lnTo>
                <a:lnTo>
                  <a:pt x="472274" y="707011"/>
                </a:lnTo>
                <a:lnTo>
                  <a:pt x="478942" y="724683"/>
                </a:lnTo>
                <a:lnTo>
                  <a:pt x="480511" y="724683"/>
                </a:lnTo>
                <a:lnTo>
                  <a:pt x="501570" y="675464"/>
                </a:lnTo>
                <a:lnTo>
                  <a:pt x="524719" y="634008"/>
                </a:lnTo>
                <a:lnTo>
                  <a:pt x="557705" y="586606"/>
                </a:lnTo>
                <a:lnTo>
                  <a:pt x="601594" y="537222"/>
                </a:lnTo>
                <a:lnTo>
                  <a:pt x="657454" y="489821"/>
                </a:lnTo>
                <a:lnTo>
                  <a:pt x="690206" y="468102"/>
                </a:lnTo>
                <a:lnTo>
                  <a:pt x="726352" y="448365"/>
                </a:lnTo>
                <a:lnTo>
                  <a:pt x="766024" y="431105"/>
                </a:lnTo>
                <a:lnTo>
                  <a:pt x="809355" y="416818"/>
                </a:lnTo>
                <a:lnTo>
                  <a:pt x="856480" y="406000"/>
                </a:lnTo>
                <a:lnTo>
                  <a:pt x="907532" y="399146"/>
                </a:lnTo>
                <a:lnTo>
                  <a:pt x="962644" y="396751"/>
                </a:lnTo>
                <a:lnTo>
                  <a:pt x="9419968" y="396751"/>
                </a:lnTo>
                <a:lnTo>
                  <a:pt x="9475086" y="394356"/>
                </a:lnTo>
                <a:lnTo>
                  <a:pt x="9526190" y="387502"/>
                </a:lnTo>
                <a:lnTo>
                  <a:pt x="9573408" y="376684"/>
                </a:lnTo>
                <a:lnTo>
                  <a:pt x="9616867" y="362397"/>
                </a:lnTo>
                <a:lnTo>
                  <a:pt x="9656697" y="345137"/>
                </a:lnTo>
                <a:lnTo>
                  <a:pt x="9693027" y="325400"/>
                </a:lnTo>
                <a:lnTo>
                  <a:pt x="9725984" y="303681"/>
                </a:lnTo>
                <a:lnTo>
                  <a:pt x="9755697" y="280476"/>
                </a:lnTo>
                <a:lnTo>
                  <a:pt x="9782294" y="256279"/>
                </a:lnTo>
                <a:lnTo>
                  <a:pt x="9805905" y="231587"/>
                </a:lnTo>
                <a:lnTo>
                  <a:pt x="9826657" y="206895"/>
                </a:lnTo>
                <a:lnTo>
                  <a:pt x="9844679" y="182699"/>
                </a:lnTo>
                <a:lnTo>
                  <a:pt x="9860100" y="159494"/>
                </a:lnTo>
                <a:lnTo>
                  <a:pt x="9873047" y="137775"/>
                </a:lnTo>
                <a:lnTo>
                  <a:pt x="9883650" y="118038"/>
                </a:lnTo>
                <a:lnTo>
                  <a:pt x="9892038" y="100778"/>
                </a:lnTo>
                <a:lnTo>
                  <a:pt x="9898337" y="86491"/>
                </a:lnTo>
                <a:lnTo>
                  <a:pt x="9905188" y="68819"/>
                </a:lnTo>
                <a:lnTo>
                  <a:pt x="9905997" y="66424"/>
                </a:lnTo>
                <a:lnTo>
                  <a:pt x="9905997" y="0"/>
                </a:lnTo>
                <a:lnTo>
                  <a:pt x="9905188" y="1382"/>
                </a:lnTo>
                <a:lnTo>
                  <a:pt x="9902678" y="8236"/>
                </a:lnTo>
                <a:lnTo>
                  <a:pt x="9898337" y="19054"/>
                </a:lnTo>
                <a:lnTo>
                  <a:pt x="9873047" y="70338"/>
                </a:lnTo>
                <a:lnTo>
                  <a:pt x="9844679" y="115262"/>
                </a:lnTo>
                <a:lnTo>
                  <a:pt x="9805905" y="164150"/>
                </a:lnTo>
                <a:lnTo>
                  <a:pt x="9755697" y="213039"/>
                </a:lnTo>
                <a:lnTo>
                  <a:pt x="9693027" y="257963"/>
                </a:lnTo>
                <a:lnTo>
                  <a:pt x="9656697" y="277700"/>
                </a:lnTo>
                <a:lnTo>
                  <a:pt x="9616867" y="294960"/>
                </a:lnTo>
                <a:lnTo>
                  <a:pt x="9573408" y="309247"/>
                </a:lnTo>
                <a:lnTo>
                  <a:pt x="9526190" y="320065"/>
                </a:lnTo>
                <a:lnTo>
                  <a:pt x="9475086" y="326919"/>
                </a:lnTo>
                <a:lnTo>
                  <a:pt x="9419968" y="329314"/>
                </a:lnTo>
                <a:lnTo>
                  <a:pt x="962644" y="329314"/>
                </a:lnTo>
                <a:lnTo>
                  <a:pt x="907532" y="331735"/>
                </a:lnTo>
                <a:lnTo>
                  <a:pt x="856480" y="338663"/>
                </a:lnTo>
                <a:lnTo>
                  <a:pt x="809355" y="349597"/>
                </a:lnTo>
                <a:lnTo>
                  <a:pt x="766024" y="364038"/>
                </a:lnTo>
                <a:lnTo>
                  <a:pt x="726352" y="381483"/>
                </a:lnTo>
                <a:lnTo>
                  <a:pt x="690206" y="401433"/>
                </a:lnTo>
                <a:lnTo>
                  <a:pt x="657454" y="423385"/>
                </a:lnTo>
                <a:lnTo>
                  <a:pt x="627961" y="446841"/>
                </a:lnTo>
                <a:lnTo>
                  <a:pt x="601594" y="471298"/>
                </a:lnTo>
                <a:lnTo>
                  <a:pt x="578220" y="496255"/>
                </a:lnTo>
                <a:lnTo>
                  <a:pt x="557705" y="521213"/>
                </a:lnTo>
                <a:lnTo>
                  <a:pt x="539916" y="545670"/>
                </a:lnTo>
                <a:lnTo>
                  <a:pt x="524719" y="569125"/>
                </a:lnTo>
                <a:lnTo>
                  <a:pt x="511982" y="591078"/>
                </a:lnTo>
                <a:lnTo>
                  <a:pt x="501570" y="611028"/>
                </a:lnTo>
                <a:lnTo>
                  <a:pt x="493351" y="628473"/>
                </a:lnTo>
                <a:lnTo>
                  <a:pt x="487190" y="642914"/>
                </a:lnTo>
                <a:lnTo>
                  <a:pt x="480511" y="660776"/>
                </a:lnTo>
                <a:lnTo>
                  <a:pt x="478942" y="660776"/>
                </a:lnTo>
                <a:lnTo>
                  <a:pt x="476502" y="653848"/>
                </a:lnTo>
                <a:lnTo>
                  <a:pt x="472274" y="642914"/>
                </a:lnTo>
                <a:lnTo>
                  <a:pt x="466129" y="628473"/>
                </a:lnTo>
                <a:lnTo>
                  <a:pt x="457934" y="611028"/>
                </a:lnTo>
                <a:close/>
              </a:path>
            </a:pathLst>
          </a:custGeom>
          <a:solidFill>
            <a:srgbClr val="0097C6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2" name="object 32"/>
          <p:cNvSpPr txBox="1"/>
          <p:nvPr/>
        </p:nvSpPr>
        <p:spPr>
          <a:xfrm>
            <a:off x="2867406" y="464223"/>
            <a:ext cx="4216630" cy="3305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55"/>
              </a:lnSpc>
              <a:spcBef>
                <a:spcPts val="127"/>
              </a:spcBef>
            </a:pPr>
            <a:r>
              <a:rPr dirty="0" smtClean="0" sz="2400" spc="0" b="1">
                <a:solidFill>
                  <a:srgbClr val="0097C6"/>
                </a:solidFill>
                <a:latin typeface="Arial"/>
                <a:cs typeface="Arial"/>
              </a:rPr>
              <a:t>Mult</a:t>
            </a:r>
            <a:r>
              <a:rPr dirty="0" smtClean="0" sz="2400" spc="9" b="1">
                <a:solidFill>
                  <a:srgbClr val="0097C6"/>
                </a:solidFill>
                <a:latin typeface="Arial"/>
                <a:cs typeface="Arial"/>
              </a:rPr>
              <a:t>i</a:t>
            </a:r>
            <a:r>
              <a:rPr dirty="0" smtClean="0" sz="2400" spc="0" b="1">
                <a:solidFill>
                  <a:srgbClr val="0097C6"/>
                </a:solidFill>
                <a:latin typeface="Arial"/>
                <a:cs typeface="Arial"/>
              </a:rPr>
              <a:t>L</a:t>
            </a:r>
            <a:r>
              <a:rPr dirty="0" smtClean="0" sz="2400" spc="-4" b="1">
                <a:solidFill>
                  <a:srgbClr val="0097C6"/>
                </a:solidFill>
                <a:latin typeface="Arial"/>
                <a:cs typeface="Arial"/>
              </a:rPr>
              <a:t>o</a:t>
            </a:r>
            <a:r>
              <a:rPr dirty="0" smtClean="0" sz="2400" spc="0" b="1">
                <a:solidFill>
                  <a:srgbClr val="0097C6"/>
                </a:solidFill>
                <a:latin typeface="Arial"/>
                <a:cs typeface="Arial"/>
              </a:rPr>
              <a:t>ad</a:t>
            </a:r>
            <a:r>
              <a:rPr dirty="0" smtClean="0" sz="2400" spc="-44" b="1">
                <a:solidFill>
                  <a:srgbClr val="0097C6"/>
                </a:solidFill>
                <a:latin typeface="Arial"/>
                <a:cs typeface="Arial"/>
              </a:rPr>
              <a:t> </a:t>
            </a:r>
            <a:r>
              <a:rPr dirty="0" smtClean="0" sz="2400" spc="0" b="1">
                <a:solidFill>
                  <a:srgbClr val="0097C6"/>
                </a:solidFill>
                <a:latin typeface="Arial"/>
                <a:cs typeface="Arial"/>
              </a:rPr>
              <a:t>R</a:t>
            </a:r>
            <a:r>
              <a:rPr dirty="0" smtClean="0" sz="2400" spc="-9" b="1">
                <a:solidFill>
                  <a:srgbClr val="0097C6"/>
                </a:solidFill>
                <a:latin typeface="Arial"/>
                <a:cs typeface="Arial"/>
              </a:rPr>
              <a:t>e</a:t>
            </a:r>
            <a:r>
              <a:rPr dirty="0" smtClean="0" sz="2400" spc="0" b="1">
                <a:solidFill>
                  <a:srgbClr val="0097C6"/>
                </a:solidFill>
                <a:latin typeface="Arial"/>
                <a:cs typeface="Arial"/>
              </a:rPr>
              <a:t>view</a:t>
            </a:r>
            <a:r>
              <a:rPr dirty="0" smtClean="0" sz="2400" spc="0" b="1">
                <a:solidFill>
                  <a:srgbClr val="0097C6"/>
                </a:solidFill>
                <a:latin typeface="Arial"/>
                <a:cs typeface="Arial"/>
              </a:rPr>
              <a:t> </a:t>
            </a:r>
            <a:r>
              <a:rPr dirty="0" smtClean="0" sz="2400" spc="0" b="1">
                <a:solidFill>
                  <a:srgbClr val="0097C6"/>
                </a:solidFill>
                <a:latin typeface="Arial"/>
                <a:cs typeface="Arial"/>
              </a:rPr>
              <a:t>Que</a:t>
            </a:r>
            <a:r>
              <a:rPr dirty="0" smtClean="0" sz="2400" spc="-4" b="1">
                <a:solidFill>
                  <a:srgbClr val="0097C6"/>
                </a:solidFill>
                <a:latin typeface="Arial"/>
                <a:cs typeface="Arial"/>
              </a:rPr>
              <a:t>s</a:t>
            </a:r>
            <a:r>
              <a:rPr dirty="0" smtClean="0" sz="2400" spc="0" b="1">
                <a:solidFill>
                  <a:srgbClr val="0097C6"/>
                </a:solidFill>
                <a:latin typeface="Arial"/>
                <a:cs typeface="Arial"/>
              </a:rPr>
              <a:t>t</a:t>
            </a:r>
            <a:r>
              <a:rPr dirty="0" smtClean="0" sz="2400" spc="4" b="1">
                <a:solidFill>
                  <a:srgbClr val="0097C6"/>
                </a:solidFill>
                <a:latin typeface="Arial"/>
                <a:cs typeface="Arial"/>
              </a:rPr>
              <a:t>i</a:t>
            </a:r>
            <a:r>
              <a:rPr dirty="0" smtClean="0" sz="2400" spc="0" b="1">
                <a:solidFill>
                  <a:srgbClr val="0097C6"/>
                </a:solidFill>
                <a:latin typeface="Arial"/>
                <a:cs typeface="Arial"/>
              </a:rPr>
              <a:t>o</a:t>
            </a:r>
            <a:r>
              <a:rPr dirty="0" smtClean="0" sz="2400" spc="-4" b="1">
                <a:solidFill>
                  <a:srgbClr val="0097C6"/>
                </a:solidFill>
                <a:latin typeface="Arial"/>
                <a:cs typeface="Arial"/>
              </a:rPr>
              <a:t>n</a:t>
            </a:r>
            <a:r>
              <a:rPr dirty="0" smtClean="0" sz="2400" spc="0" b="1">
                <a:solidFill>
                  <a:srgbClr val="0097C6"/>
                </a:solidFill>
                <a:latin typeface="Arial"/>
                <a:cs typeface="Arial"/>
              </a:rPr>
              <a:t>s</a:t>
            </a:r>
            <a:endParaRPr sz="240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383540" y="1396420"/>
            <a:ext cx="139700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9"/>
              </a:lnSpc>
              <a:spcBef>
                <a:spcPts val="97"/>
              </a:spcBef>
            </a:pPr>
            <a:r>
              <a:rPr dirty="0" smtClean="0" sz="1800" spc="0">
                <a:solidFill>
                  <a:srgbClr val="0097C6"/>
                </a:solidFill>
                <a:latin typeface="Arial"/>
                <a:cs typeface="Arial"/>
              </a:rPr>
              <a:t>•</a:t>
            </a:r>
            <a:endParaRPr sz="180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612140" y="1410208"/>
            <a:ext cx="2085792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5"/>
              </a:lnSpc>
              <a:spcBef>
                <a:spcPts val="96"/>
              </a:spcBef>
            </a:pPr>
            <a:r>
              <a:rPr dirty="0" smtClean="0" baseline="3034" sz="2700" spc="0" b="1">
                <a:solidFill>
                  <a:srgbClr val="253046"/>
                </a:solidFill>
                <a:latin typeface="Calibri"/>
                <a:cs typeface="Calibri"/>
              </a:rPr>
              <a:t>A</a:t>
            </a:r>
            <a:r>
              <a:rPr dirty="0" smtClean="0" baseline="3034" sz="2700" spc="4" b="1">
                <a:solidFill>
                  <a:srgbClr val="253046"/>
                </a:solidFill>
                <a:latin typeface="Calibri"/>
                <a:cs typeface="Calibri"/>
              </a:rPr>
              <a:t>n</a:t>
            </a:r>
            <a:r>
              <a:rPr dirty="0" smtClean="0" baseline="3034" sz="2700" spc="-9" b="1">
                <a:solidFill>
                  <a:srgbClr val="253046"/>
                </a:solidFill>
                <a:latin typeface="Calibri"/>
                <a:cs typeface="Calibri"/>
              </a:rPr>
              <a:t>s</a:t>
            </a:r>
            <a:r>
              <a:rPr dirty="0" smtClean="0" baseline="3034" sz="2700" spc="-9" b="1">
                <a:solidFill>
                  <a:srgbClr val="253046"/>
                </a:solidFill>
                <a:latin typeface="Calibri"/>
                <a:cs typeface="Calibri"/>
              </a:rPr>
              <a:t>w</a:t>
            </a:r>
            <a:r>
              <a:rPr dirty="0" smtClean="0" baseline="3034" sz="2700" spc="4" b="1">
                <a:solidFill>
                  <a:srgbClr val="253046"/>
                </a:solidFill>
                <a:latin typeface="Calibri"/>
                <a:cs typeface="Calibri"/>
              </a:rPr>
              <a:t>e</a:t>
            </a:r>
            <a:r>
              <a:rPr dirty="0" smtClean="0" baseline="3034" sz="2700" spc="0" b="1">
                <a:solidFill>
                  <a:srgbClr val="253046"/>
                </a:solidFill>
                <a:latin typeface="Calibri"/>
                <a:cs typeface="Calibri"/>
              </a:rPr>
              <a:t>r</a:t>
            </a:r>
            <a:r>
              <a:rPr dirty="0" smtClean="0" baseline="3034" sz="2700" spc="-50" b="1">
                <a:solidFill>
                  <a:srgbClr val="253046"/>
                </a:solidFill>
                <a:latin typeface="Calibri"/>
                <a:cs typeface="Calibri"/>
              </a:rPr>
              <a:t> </a:t>
            </a:r>
            <a:r>
              <a:rPr dirty="0" smtClean="0" baseline="3034" sz="2700" spc="-100" b="1">
                <a:solidFill>
                  <a:srgbClr val="253046"/>
                </a:solidFill>
                <a:latin typeface="Calibri"/>
                <a:cs typeface="Calibri"/>
              </a:rPr>
              <a:t>T</a:t>
            </a:r>
            <a:r>
              <a:rPr dirty="0" smtClean="0" baseline="3034" sz="2700" spc="0" b="1">
                <a:solidFill>
                  <a:srgbClr val="253046"/>
                </a:solidFill>
                <a:latin typeface="Calibri"/>
                <a:cs typeface="Calibri"/>
              </a:rPr>
              <a:t>rue</a:t>
            </a:r>
            <a:r>
              <a:rPr dirty="0" smtClean="0" baseline="3034" sz="2700" spc="-4" b="1">
                <a:solidFill>
                  <a:srgbClr val="253046"/>
                </a:solidFill>
                <a:latin typeface="Calibri"/>
                <a:cs typeface="Calibri"/>
              </a:rPr>
              <a:t> </a:t>
            </a:r>
            <a:r>
              <a:rPr dirty="0" smtClean="0" baseline="3034" sz="2700" spc="0" b="1">
                <a:solidFill>
                  <a:srgbClr val="253046"/>
                </a:solidFill>
                <a:latin typeface="Calibri"/>
                <a:cs typeface="Calibri"/>
              </a:rPr>
              <a:t>or</a:t>
            </a:r>
            <a:r>
              <a:rPr dirty="0" smtClean="0" baseline="3034" sz="2700" spc="0" b="1">
                <a:solidFill>
                  <a:srgbClr val="253046"/>
                </a:solidFill>
                <a:latin typeface="Calibri"/>
                <a:cs typeface="Calibri"/>
              </a:rPr>
              <a:t> </a:t>
            </a:r>
            <a:r>
              <a:rPr dirty="0" smtClean="0" baseline="3034" sz="2700" spc="-44" b="1">
                <a:solidFill>
                  <a:srgbClr val="253046"/>
                </a:solidFill>
                <a:latin typeface="Calibri"/>
                <a:cs typeface="Calibri"/>
              </a:rPr>
              <a:t>F</a:t>
            </a:r>
            <a:r>
              <a:rPr dirty="0" smtClean="0" baseline="3034" sz="2700" spc="0" b="1">
                <a:solidFill>
                  <a:srgbClr val="253046"/>
                </a:solidFill>
                <a:latin typeface="Calibri"/>
                <a:cs typeface="Calibri"/>
              </a:rPr>
              <a:t>als</a:t>
            </a:r>
            <a:r>
              <a:rPr dirty="0" smtClean="0" baseline="3034" sz="2700" spc="9" b="1">
                <a:solidFill>
                  <a:srgbClr val="253046"/>
                </a:solidFill>
                <a:latin typeface="Calibri"/>
                <a:cs typeface="Calibri"/>
              </a:rPr>
              <a:t>e</a:t>
            </a:r>
            <a:r>
              <a:rPr dirty="0" smtClean="0" baseline="3034" sz="2700" spc="0" b="1">
                <a:solidFill>
                  <a:srgbClr val="253046"/>
                </a:solidFill>
                <a:latin typeface="Calibri"/>
                <a:cs typeface="Calibri"/>
              </a:rPr>
              <a:t>.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383540" y="1859454"/>
            <a:ext cx="114706" cy="204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dirty="0" smtClean="0" sz="1400" spc="0">
                <a:solidFill>
                  <a:srgbClr val="0097C6"/>
                </a:solidFill>
                <a:latin typeface="Arial"/>
                <a:cs typeface="Arial"/>
              </a:rPr>
              <a:t>•</a:t>
            </a:r>
            <a:endParaRPr sz="14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612140" y="1870227"/>
            <a:ext cx="5582708" cy="204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0"/>
              </a:lnSpc>
              <a:spcBef>
                <a:spcPts val="76"/>
              </a:spcBef>
            </a:pPr>
            <a:r>
              <a:rPr dirty="0" smtClean="0" baseline="1950" sz="2100" spc="-4">
                <a:solidFill>
                  <a:srgbClr val="253046"/>
                </a:solidFill>
                <a:latin typeface="Calibri"/>
                <a:cs typeface="Calibri"/>
              </a:rPr>
              <a:t>1</a:t>
            </a:r>
            <a:r>
              <a:rPr dirty="0" smtClean="0" baseline="1950" sz="2100" spc="0">
                <a:solidFill>
                  <a:srgbClr val="253046"/>
                </a:solidFill>
                <a:latin typeface="Calibri"/>
                <a:cs typeface="Calibri"/>
              </a:rPr>
              <a:t>.</a:t>
            </a:r>
            <a:r>
              <a:rPr dirty="0" smtClean="0" baseline="1950" sz="2100" spc="-14">
                <a:solidFill>
                  <a:srgbClr val="253046"/>
                </a:solidFill>
                <a:latin typeface="Calibri"/>
                <a:cs typeface="Calibri"/>
              </a:rPr>
              <a:t> </a:t>
            </a:r>
            <a:r>
              <a:rPr dirty="0" smtClean="0" baseline="1950" sz="2100" spc="0">
                <a:solidFill>
                  <a:srgbClr val="253046"/>
                </a:solidFill>
                <a:latin typeface="Calibri"/>
                <a:cs typeface="Calibri"/>
              </a:rPr>
              <a:t>Wi</a:t>
            </a:r>
            <a:r>
              <a:rPr dirty="0" smtClean="0" baseline="1950" sz="2100" spc="-4">
                <a:solidFill>
                  <a:srgbClr val="253046"/>
                </a:solidFill>
                <a:latin typeface="Calibri"/>
                <a:cs typeface="Calibri"/>
              </a:rPr>
              <a:t>t</a:t>
            </a:r>
            <a:r>
              <a:rPr dirty="0" smtClean="0" baseline="1950" sz="2100" spc="0">
                <a:solidFill>
                  <a:srgbClr val="253046"/>
                </a:solidFill>
                <a:latin typeface="Calibri"/>
                <a:cs typeface="Calibri"/>
              </a:rPr>
              <a:t>h</a:t>
            </a:r>
            <a:r>
              <a:rPr dirty="0" smtClean="0" baseline="1950" sz="2100" spc="4">
                <a:solidFill>
                  <a:srgbClr val="253046"/>
                </a:solidFill>
                <a:latin typeface="Calibri"/>
                <a:cs typeface="Calibri"/>
              </a:rPr>
              <a:t> </a:t>
            </a:r>
            <a:r>
              <a:rPr dirty="0" smtClean="0" baseline="1950" sz="2100" spc="0">
                <a:solidFill>
                  <a:srgbClr val="253046"/>
                </a:solidFill>
                <a:latin typeface="Calibri"/>
                <a:cs typeface="Calibri"/>
              </a:rPr>
              <a:t>M</a:t>
            </a:r>
            <a:r>
              <a:rPr dirty="0" smtClean="0" baseline="1950" sz="2100" spc="-9">
                <a:solidFill>
                  <a:srgbClr val="253046"/>
                </a:solidFill>
                <a:latin typeface="Calibri"/>
                <a:cs typeface="Calibri"/>
              </a:rPr>
              <a:t>u</a:t>
            </a:r>
            <a:r>
              <a:rPr dirty="0" smtClean="0" baseline="1950" sz="2100" spc="0">
                <a:solidFill>
                  <a:srgbClr val="253046"/>
                </a:solidFill>
                <a:latin typeface="Calibri"/>
                <a:cs typeface="Calibri"/>
              </a:rPr>
              <a:t>lti</a:t>
            </a:r>
            <a:r>
              <a:rPr dirty="0" smtClean="0" baseline="1950" sz="2100" spc="-4">
                <a:solidFill>
                  <a:srgbClr val="253046"/>
                </a:solidFill>
                <a:latin typeface="Calibri"/>
                <a:cs typeface="Calibri"/>
              </a:rPr>
              <a:t>L</a:t>
            </a:r>
            <a:r>
              <a:rPr dirty="0" smtClean="0" baseline="1950" sz="2100" spc="0">
                <a:solidFill>
                  <a:srgbClr val="253046"/>
                </a:solidFill>
                <a:latin typeface="Calibri"/>
                <a:cs typeface="Calibri"/>
              </a:rPr>
              <a:t>oa</a:t>
            </a:r>
            <a:r>
              <a:rPr dirty="0" smtClean="0" baseline="1950" sz="2100" spc="-9">
                <a:solidFill>
                  <a:srgbClr val="253046"/>
                </a:solidFill>
                <a:latin typeface="Calibri"/>
                <a:cs typeface="Calibri"/>
              </a:rPr>
              <a:t>d</a:t>
            </a:r>
            <a:r>
              <a:rPr dirty="0" smtClean="0" baseline="1950" sz="2100" spc="0">
                <a:solidFill>
                  <a:srgbClr val="253046"/>
                </a:solidFill>
                <a:latin typeface="Calibri"/>
                <a:cs typeface="Calibri"/>
              </a:rPr>
              <a:t>,</a:t>
            </a:r>
            <a:r>
              <a:rPr dirty="0" smtClean="0" baseline="1950" sz="2100" spc="0">
                <a:solidFill>
                  <a:srgbClr val="253046"/>
                </a:solidFill>
                <a:latin typeface="Calibri"/>
                <a:cs typeface="Calibri"/>
              </a:rPr>
              <a:t> </a:t>
            </a:r>
            <a:r>
              <a:rPr dirty="0" smtClean="0" baseline="1950" sz="2100" spc="-9">
                <a:solidFill>
                  <a:srgbClr val="253046"/>
                </a:solidFill>
                <a:latin typeface="Calibri"/>
                <a:cs typeface="Calibri"/>
              </a:rPr>
              <a:t>y</a:t>
            </a:r>
            <a:r>
              <a:rPr dirty="0" smtClean="0" baseline="1950" sz="2100" spc="0">
                <a:solidFill>
                  <a:srgbClr val="253046"/>
                </a:solidFill>
                <a:latin typeface="Calibri"/>
                <a:cs typeface="Calibri"/>
              </a:rPr>
              <a:t>ou</a:t>
            </a:r>
            <a:r>
              <a:rPr dirty="0" smtClean="0" baseline="1950" sz="2100" spc="-9">
                <a:solidFill>
                  <a:srgbClr val="253046"/>
                </a:solidFill>
                <a:latin typeface="Calibri"/>
                <a:cs typeface="Calibri"/>
              </a:rPr>
              <a:t> </a:t>
            </a:r>
            <a:r>
              <a:rPr dirty="0" smtClean="0" baseline="1950" sz="2100" spc="-19">
                <a:solidFill>
                  <a:srgbClr val="253046"/>
                </a:solidFill>
                <a:latin typeface="Calibri"/>
                <a:cs typeface="Calibri"/>
              </a:rPr>
              <a:t>c</a:t>
            </a:r>
            <a:r>
              <a:rPr dirty="0" smtClean="0" baseline="1950" sz="2100" spc="0">
                <a:solidFill>
                  <a:srgbClr val="253046"/>
                </a:solidFill>
                <a:latin typeface="Calibri"/>
                <a:cs typeface="Calibri"/>
              </a:rPr>
              <a:t>an</a:t>
            </a:r>
            <a:r>
              <a:rPr dirty="0" smtClean="0" baseline="1950" sz="2100" spc="-4">
                <a:solidFill>
                  <a:srgbClr val="253046"/>
                </a:solidFill>
                <a:latin typeface="Calibri"/>
                <a:cs typeface="Calibri"/>
              </a:rPr>
              <a:t> </a:t>
            </a:r>
            <a:r>
              <a:rPr dirty="0" smtClean="0" baseline="1950" sz="2100" spc="0">
                <a:solidFill>
                  <a:srgbClr val="253046"/>
                </a:solidFill>
                <a:latin typeface="Calibri"/>
                <a:cs typeface="Calibri"/>
              </a:rPr>
              <a:t>i</a:t>
            </a:r>
            <a:r>
              <a:rPr dirty="0" smtClean="0" baseline="1950" sz="2100" spc="-4">
                <a:solidFill>
                  <a:srgbClr val="253046"/>
                </a:solidFill>
                <a:latin typeface="Calibri"/>
                <a:cs typeface="Calibri"/>
              </a:rPr>
              <a:t>m</a:t>
            </a:r>
            <a:r>
              <a:rPr dirty="0" smtClean="0" baseline="1950" sz="2100" spc="-9">
                <a:solidFill>
                  <a:srgbClr val="253046"/>
                </a:solidFill>
                <a:latin typeface="Calibri"/>
                <a:cs typeface="Calibri"/>
              </a:rPr>
              <a:t>p</a:t>
            </a:r>
            <a:r>
              <a:rPr dirty="0" smtClean="0" baseline="1950" sz="2100" spc="0">
                <a:solidFill>
                  <a:srgbClr val="253046"/>
                </a:solidFill>
                <a:latin typeface="Calibri"/>
                <a:cs typeface="Calibri"/>
              </a:rPr>
              <a:t>ort</a:t>
            </a:r>
            <a:r>
              <a:rPr dirty="0" smtClean="0" baseline="1950" sz="2100" spc="-4">
                <a:solidFill>
                  <a:srgbClr val="253046"/>
                </a:solidFill>
                <a:latin typeface="Calibri"/>
                <a:cs typeface="Calibri"/>
              </a:rPr>
              <a:t> </a:t>
            </a:r>
            <a:r>
              <a:rPr dirty="0" smtClean="0" baseline="1950" sz="2100" spc="-9">
                <a:solidFill>
                  <a:srgbClr val="253046"/>
                </a:solidFill>
                <a:latin typeface="Calibri"/>
                <a:cs typeface="Calibri"/>
              </a:rPr>
              <a:t>d</a:t>
            </a:r>
            <a:r>
              <a:rPr dirty="0" smtClean="0" baseline="1950" sz="2100" spc="-14">
                <a:solidFill>
                  <a:srgbClr val="253046"/>
                </a:solidFill>
                <a:latin typeface="Calibri"/>
                <a:cs typeface="Calibri"/>
              </a:rPr>
              <a:t>a</a:t>
            </a:r>
            <a:r>
              <a:rPr dirty="0" smtClean="0" baseline="1950" sz="2100" spc="-14">
                <a:solidFill>
                  <a:srgbClr val="253046"/>
                </a:solidFill>
                <a:latin typeface="Calibri"/>
                <a:cs typeface="Calibri"/>
              </a:rPr>
              <a:t>t</a:t>
            </a:r>
            <a:r>
              <a:rPr dirty="0" smtClean="0" baseline="1950" sz="2100" spc="0">
                <a:solidFill>
                  <a:srgbClr val="253046"/>
                </a:solidFill>
                <a:latin typeface="Calibri"/>
                <a:cs typeface="Calibri"/>
              </a:rPr>
              <a:t>a</a:t>
            </a:r>
            <a:r>
              <a:rPr dirty="0" smtClean="0" baseline="1950" sz="2100" spc="4">
                <a:solidFill>
                  <a:srgbClr val="253046"/>
                </a:solidFill>
                <a:latin typeface="Calibri"/>
                <a:cs typeface="Calibri"/>
              </a:rPr>
              <a:t> </a:t>
            </a:r>
            <a:r>
              <a:rPr dirty="0" smtClean="0" baseline="1950" sz="2100" spc="0">
                <a:solidFill>
                  <a:srgbClr val="253046"/>
                </a:solidFill>
                <a:latin typeface="Calibri"/>
                <a:cs typeface="Calibri"/>
              </a:rPr>
              <a:t>f</a:t>
            </a:r>
            <a:r>
              <a:rPr dirty="0" smtClean="0" baseline="1950" sz="2100" spc="-19">
                <a:solidFill>
                  <a:srgbClr val="253046"/>
                </a:solidFill>
                <a:latin typeface="Calibri"/>
                <a:cs typeface="Calibri"/>
              </a:rPr>
              <a:t>r</a:t>
            </a:r>
            <a:r>
              <a:rPr dirty="0" smtClean="0" baseline="1950" sz="2100" spc="0">
                <a:solidFill>
                  <a:srgbClr val="253046"/>
                </a:solidFill>
                <a:latin typeface="Calibri"/>
                <a:cs typeface="Calibri"/>
              </a:rPr>
              <a:t>om</a:t>
            </a:r>
            <a:r>
              <a:rPr dirty="0" smtClean="0" baseline="1950" sz="2100" spc="-34">
                <a:solidFill>
                  <a:srgbClr val="253046"/>
                </a:solidFill>
                <a:latin typeface="Calibri"/>
                <a:cs typeface="Calibri"/>
              </a:rPr>
              <a:t> </a:t>
            </a:r>
            <a:r>
              <a:rPr dirty="0" smtClean="0" baseline="1950" sz="2100" spc="0">
                <a:solidFill>
                  <a:srgbClr val="253046"/>
                </a:solidFill>
                <a:latin typeface="Calibri"/>
                <a:cs typeface="Calibri"/>
              </a:rPr>
              <a:t>t</a:t>
            </a:r>
            <a:r>
              <a:rPr dirty="0" smtClean="0" baseline="1950" sz="2100" spc="-9">
                <a:solidFill>
                  <a:srgbClr val="253046"/>
                </a:solidFill>
                <a:latin typeface="Calibri"/>
                <a:cs typeface="Calibri"/>
              </a:rPr>
              <a:t>h</a:t>
            </a:r>
            <a:r>
              <a:rPr dirty="0" smtClean="0" baseline="1950" sz="2100" spc="0">
                <a:solidFill>
                  <a:srgbClr val="253046"/>
                </a:solidFill>
                <a:latin typeface="Calibri"/>
                <a:cs typeface="Calibri"/>
              </a:rPr>
              <a:t>e</a:t>
            </a:r>
            <a:r>
              <a:rPr dirty="0" smtClean="0" baseline="1950" sz="2100" spc="0">
                <a:solidFill>
                  <a:srgbClr val="253046"/>
                </a:solidFill>
                <a:latin typeface="Calibri"/>
                <a:cs typeface="Calibri"/>
              </a:rPr>
              <a:t> </a:t>
            </a:r>
            <a:r>
              <a:rPr dirty="0" smtClean="0" baseline="1950" sz="2100" spc="9">
                <a:solidFill>
                  <a:srgbClr val="253046"/>
                </a:solidFill>
                <a:latin typeface="Calibri"/>
                <a:cs typeface="Calibri"/>
              </a:rPr>
              <a:t> </a:t>
            </a:r>
            <a:r>
              <a:rPr dirty="0" smtClean="0" baseline="1950" sz="2100" spc="-9">
                <a:solidFill>
                  <a:srgbClr val="253046"/>
                </a:solidFill>
                <a:latin typeface="Calibri"/>
                <a:cs typeface="Calibri"/>
              </a:rPr>
              <a:t>h</a:t>
            </a:r>
            <a:r>
              <a:rPr dirty="0" smtClean="0" baseline="1950" sz="2100" spc="0">
                <a:solidFill>
                  <a:srgbClr val="253046"/>
                </a:solidFill>
                <a:latin typeface="Calibri"/>
                <a:cs typeface="Calibri"/>
              </a:rPr>
              <a:t>o</a:t>
            </a:r>
            <a:r>
              <a:rPr dirty="0" smtClean="0" baseline="1950" sz="2100" spc="-9">
                <a:solidFill>
                  <a:srgbClr val="253046"/>
                </a:solidFill>
                <a:latin typeface="Calibri"/>
                <a:cs typeface="Calibri"/>
              </a:rPr>
              <a:t>s</a:t>
            </a:r>
            <a:r>
              <a:rPr dirty="0" smtClean="0" baseline="1950" sz="2100" spc="0">
                <a:solidFill>
                  <a:srgbClr val="253046"/>
                </a:solidFill>
                <a:latin typeface="Calibri"/>
                <a:cs typeface="Calibri"/>
              </a:rPr>
              <a:t>t</a:t>
            </a:r>
            <a:r>
              <a:rPr dirty="0" smtClean="0" baseline="1950" sz="2100" spc="-4">
                <a:solidFill>
                  <a:srgbClr val="253046"/>
                </a:solidFill>
                <a:latin typeface="Calibri"/>
                <a:cs typeface="Calibri"/>
              </a:rPr>
              <a:t> </a:t>
            </a:r>
            <a:r>
              <a:rPr dirty="0" smtClean="0" baseline="1950" sz="2100" spc="0">
                <a:solidFill>
                  <a:srgbClr val="253046"/>
                </a:solidFill>
                <a:latin typeface="Calibri"/>
                <a:cs typeface="Calibri"/>
              </a:rPr>
              <a:t>i</a:t>
            </a:r>
            <a:r>
              <a:rPr dirty="0" smtClean="0" baseline="1950" sz="2100" spc="-19">
                <a:solidFill>
                  <a:srgbClr val="253046"/>
                </a:solidFill>
                <a:latin typeface="Calibri"/>
                <a:cs typeface="Calibri"/>
              </a:rPr>
              <a:t>n</a:t>
            </a:r>
            <a:r>
              <a:rPr dirty="0" smtClean="0" baseline="1950" sz="2100" spc="-14">
                <a:solidFill>
                  <a:srgbClr val="253046"/>
                </a:solidFill>
                <a:latin typeface="Calibri"/>
                <a:cs typeface="Calibri"/>
              </a:rPr>
              <a:t>t</a:t>
            </a:r>
            <a:r>
              <a:rPr dirty="0" smtClean="0" baseline="1950" sz="2100" spc="0">
                <a:solidFill>
                  <a:srgbClr val="253046"/>
                </a:solidFill>
                <a:latin typeface="Calibri"/>
                <a:cs typeface="Calibri"/>
              </a:rPr>
              <a:t>o</a:t>
            </a:r>
            <a:r>
              <a:rPr dirty="0" smtClean="0" baseline="1950" sz="2100" spc="0">
                <a:solidFill>
                  <a:srgbClr val="253046"/>
                </a:solidFill>
                <a:latin typeface="Calibri"/>
                <a:cs typeface="Calibri"/>
              </a:rPr>
              <a:t> </a:t>
            </a:r>
            <a:r>
              <a:rPr dirty="0" smtClean="0" baseline="1950" sz="2100" spc="-9">
                <a:solidFill>
                  <a:srgbClr val="253046"/>
                </a:solidFill>
                <a:latin typeface="Calibri"/>
                <a:cs typeface="Calibri"/>
              </a:rPr>
              <a:t>p</a:t>
            </a:r>
            <a:r>
              <a:rPr dirty="0" smtClean="0" baseline="1950" sz="2100" spc="0">
                <a:solidFill>
                  <a:srgbClr val="253046"/>
                </a:solidFill>
                <a:latin typeface="Calibri"/>
                <a:cs typeface="Calibri"/>
              </a:rPr>
              <a:t>op</a:t>
            </a:r>
            <a:r>
              <a:rPr dirty="0" smtClean="0" baseline="1950" sz="2100" spc="-9">
                <a:solidFill>
                  <a:srgbClr val="253046"/>
                </a:solidFill>
                <a:latin typeface="Calibri"/>
                <a:cs typeface="Calibri"/>
              </a:rPr>
              <a:t>u</a:t>
            </a:r>
            <a:r>
              <a:rPr dirty="0" smtClean="0" baseline="1950" sz="2100" spc="0">
                <a:solidFill>
                  <a:srgbClr val="253046"/>
                </a:solidFill>
                <a:latin typeface="Calibri"/>
                <a:cs typeface="Calibri"/>
              </a:rPr>
              <a:t>l</a:t>
            </a:r>
            <a:r>
              <a:rPr dirty="0" smtClean="0" baseline="1950" sz="2100" spc="-9">
                <a:solidFill>
                  <a:srgbClr val="253046"/>
                </a:solidFill>
                <a:latin typeface="Calibri"/>
                <a:cs typeface="Calibri"/>
              </a:rPr>
              <a:t>a</a:t>
            </a:r>
            <a:r>
              <a:rPr dirty="0" smtClean="0" baseline="1950" sz="2100" spc="-14">
                <a:solidFill>
                  <a:srgbClr val="253046"/>
                </a:solidFill>
                <a:latin typeface="Calibri"/>
                <a:cs typeface="Calibri"/>
              </a:rPr>
              <a:t>t</a:t>
            </a:r>
            <a:r>
              <a:rPr dirty="0" smtClean="0" baseline="1950" sz="2100" spc="-4">
                <a:solidFill>
                  <a:srgbClr val="253046"/>
                </a:solidFill>
                <a:latin typeface="Calibri"/>
                <a:cs typeface="Calibri"/>
              </a:rPr>
              <a:t>e</a:t>
            </a:r>
            <a:r>
              <a:rPr dirty="0" smtClean="0" baseline="1950" sz="2100" spc="0">
                <a:solidFill>
                  <a:srgbClr val="253046"/>
                </a:solidFill>
                <a:latin typeface="Calibri"/>
                <a:cs typeface="Calibri"/>
              </a:rPr>
              <a:t>d</a:t>
            </a:r>
            <a:r>
              <a:rPr dirty="0" smtClean="0" baseline="1950" sz="2100" spc="19">
                <a:solidFill>
                  <a:srgbClr val="253046"/>
                </a:solidFill>
                <a:latin typeface="Calibri"/>
                <a:cs typeface="Calibri"/>
              </a:rPr>
              <a:t> </a:t>
            </a:r>
            <a:r>
              <a:rPr dirty="0" smtClean="0" baseline="1950" sz="2100" spc="-14">
                <a:solidFill>
                  <a:srgbClr val="253046"/>
                </a:solidFill>
                <a:latin typeface="Calibri"/>
                <a:cs typeface="Calibri"/>
              </a:rPr>
              <a:t>t</a:t>
            </a:r>
            <a:r>
              <a:rPr dirty="0" smtClean="0" baseline="1950" sz="2100" spc="0">
                <a:solidFill>
                  <a:srgbClr val="253046"/>
                </a:solidFill>
                <a:latin typeface="Calibri"/>
                <a:cs typeface="Calibri"/>
              </a:rPr>
              <a:t>a</a:t>
            </a:r>
            <a:r>
              <a:rPr dirty="0" smtClean="0" baseline="1950" sz="2100" spc="-9">
                <a:solidFill>
                  <a:srgbClr val="253046"/>
                </a:solidFill>
                <a:latin typeface="Calibri"/>
                <a:cs typeface="Calibri"/>
              </a:rPr>
              <a:t>b</a:t>
            </a:r>
            <a:r>
              <a:rPr dirty="0" smtClean="0" baseline="1950" sz="2100" spc="0">
                <a:solidFill>
                  <a:srgbClr val="253046"/>
                </a:solidFill>
                <a:latin typeface="Calibri"/>
                <a:cs typeface="Calibri"/>
              </a:rPr>
              <a:t>les.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8455914" y="1870227"/>
            <a:ext cx="1015023" cy="204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0"/>
              </a:lnSpc>
              <a:spcBef>
                <a:spcPts val="76"/>
              </a:spcBef>
            </a:pPr>
            <a:r>
              <a:rPr dirty="0" smtClean="0" baseline="1950" sz="2100" spc="-84">
                <a:solidFill>
                  <a:srgbClr val="253046"/>
                </a:solidFill>
                <a:latin typeface="Calibri"/>
                <a:cs typeface="Calibri"/>
              </a:rPr>
              <a:t>T</a:t>
            </a:r>
            <a:r>
              <a:rPr dirty="0" smtClean="0" baseline="1950" sz="2100" spc="0">
                <a:solidFill>
                  <a:srgbClr val="253046"/>
                </a:solidFill>
                <a:latin typeface="Calibri"/>
                <a:cs typeface="Calibri"/>
              </a:rPr>
              <a:t>r</a:t>
            </a:r>
            <a:r>
              <a:rPr dirty="0" smtClean="0" baseline="1950" sz="2100" spc="-4">
                <a:solidFill>
                  <a:srgbClr val="253046"/>
                </a:solidFill>
                <a:latin typeface="Calibri"/>
                <a:cs typeface="Calibri"/>
              </a:rPr>
              <a:t>u</a:t>
            </a:r>
            <a:r>
              <a:rPr dirty="0" smtClean="0" baseline="1950" sz="2100" spc="0">
                <a:solidFill>
                  <a:srgbClr val="253046"/>
                </a:solidFill>
                <a:latin typeface="Calibri"/>
                <a:cs typeface="Calibri"/>
              </a:rPr>
              <a:t>e</a:t>
            </a:r>
            <a:r>
              <a:rPr dirty="0" smtClean="0" baseline="1950" sz="2100" spc="-9">
                <a:solidFill>
                  <a:srgbClr val="253046"/>
                </a:solidFill>
                <a:latin typeface="Calibri"/>
                <a:cs typeface="Calibri"/>
              </a:rPr>
              <a:t> </a:t>
            </a:r>
            <a:r>
              <a:rPr dirty="0" smtClean="0" baseline="1950" sz="2100" spc="0">
                <a:solidFill>
                  <a:srgbClr val="253046"/>
                </a:solidFill>
                <a:latin typeface="Calibri"/>
                <a:cs typeface="Calibri"/>
              </a:rPr>
              <a:t>or</a:t>
            </a:r>
            <a:r>
              <a:rPr dirty="0" smtClean="0" baseline="1950" sz="2100" spc="-14">
                <a:solidFill>
                  <a:srgbClr val="253046"/>
                </a:solidFill>
                <a:latin typeface="Calibri"/>
                <a:cs typeface="Calibri"/>
              </a:rPr>
              <a:t> </a:t>
            </a:r>
            <a:r>
              <a:rPr dirty="0" smtClean="0" baseline="1950" sz="2100" spc="-34">
                <a:solidFill>
                  <a:srgbClr val="253046"/>
                </a:solidFill>
                <a:latin typeface="Calibri"/>
                <a:cs typeface="Calibri"/>
              </a:rPr>
              <a:t>F</a:t>
            </a:r>
            <a:r>
              <a:rPr dirty="0" smtClean="0" baseline="1950" sz="2100" spc="0">
                <a:solidFill>
                  <a:srgbClr val="253046"/>
                </a:solidFill>
                <a:latin typeface="Calibri"/>
                <a:cs typeface="Calibri"/>
              </a:rPr>
              <a:t>alse.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383540" y="2268133"/>
            <a:ext cx="114554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dirty="0" smtClean="0" sz="1400" spc="0">
                <a:solidFill>
                  <a:srgbClr val="0097C6"/>
                </a:solidFill>
                <a:latin typeface="Arial"/>
                <a:cs typeface="Arial"/>
              </a:rPr>
              <a:t>•</a:t>
            </a:r>
            <a:endParaRPr sz="14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50240" y="2278888"/>
            <a:ext cx="5589358" cy="2037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0"/>
              </a:lnSpc>
              <a:spcBef>
                <a:spcPts val="76"/>
              </a:spcBef>
            </a:pPr>
            <a:r>
              <a:rPr dirty="0" smtClean="0" baseline="1950" sz="2100" spc="0">
                <a:solidFill>
                  <a:srgbClr val="253046"/>
                </a:solidFill>
                <a:latin typeface="Calibri"/>
                <a:cs typeface="Calibri"/>
              </a:rPr>
              <a:t>2.</a:t>
            </a:r>
            <a:r>
              <a:rPr dirty="0" smtClean="0" baseline="1950" sz="2100" spc="0">
                <a:solidFill>
                  <a:srgbClr val="253046"/>
                </a:solidFill>
                <a:latin typeface="Calibri"/>
                <a:cs typeface="Calibri"/>
              </a:rPr>
              <a:t> </a:t>
            </a:r>
            <a:r>
              <a:rPr dirty="0" smtClean="0" baseline="1950" sz="2100" spc="0">
                <a:solidFill>
                  <a:srgbClr val="253046"/>
                </a:solidFill>
                <a:latin typeface="Calibri"/>
                <a:cs typeface="Calibri"/>
              </a:rPr>
              <a:t>M</a:t>
            </a:r>
            <a:r>
              <a:rPr dirty="0" smtClean="0" baseline="1950" sz="2100" spc="-4">
                <a:solidFill>
                  <a:srgbClr val="253046"/>
                </a:solidFill>
                <a:latin typeface="Calibri"/>
                <a:cs typeface="Calibri"/>
              </a:rPr>
              <a:t>u</a:t>
            </a:r>
            <a:r>
              <a:rPr dirty="0" smtClean="0" baseline="1950" sz="2100" spc="0">
                <a:solidFill>
                  <a:srgbClr val="253046"/>
                </a:solidFill>
                <a:latin typeface="Calibri"/>
                <a:cs typeface="Calibri"/>
              </a:rPr>
              <a:t>ltiLoad</a:t>
            </a:r>
            <a:r>
              <a:rPr dirty="0" smtClean="0" baseline="1950" sz="2100" spc="4">
                <a:solidFill>
                  <a:srgbClr val="253046"/>
                </a:solidFill>
                <a:latin typeface="Calibri"/>
                <a:cs typeface="Calibri"/>
              </a:rPr>
              <a:t> </a:t>
            </a:r>
            <a:r>
              <a:rPr dirty="0" smtClean="0" baseline="1950" sz="2100" spc="-19">
                <a:solidFill>
                  <a:srgbClr val="253046"/>
                </a:solidFill>
                <a:latin typeface="Calibri"/>
                <a:cs typeface="Calibri"/>
              </a:rPr>
              <a:t>c</a:t>
            </a:r>
            <a:r>
              <a:rPr dirty="0" smtClean="0" baseline="1950" sz="2100" spc="0">
                <a:solidFill>
                  <a:srgbClr val="253046"/>
                </a:solidFill>
                <a:latin typeface="Calibri"/>
                <a:cs typeface="Calibri"/>
              </a:rPr>
              <a:t>a</a:t>
            </a:r>
            <a:r>
              <a:rPr dirty="0" smtClean="0" baseline="1950" sz="2100" spc="-4">
                <a:solidFill>
                  <a:srgbClr val="253046"/>
                </a:solidFill>
                <a:latin typeface="Calibri"/>
                <a:cs typeface="Calibri"/>
              </a:rPr>
              <a:t>n</a:t>
            </a:r>
            <a:r>
              <a:rPr dirty="0" smtClean="0" baseline="1950" sz="2100" spc="-4">
                <a:solidFill>
                  <a:srgbClr val="253046"/>
                </a:solidFill>
                <a:latin typeface="Calibri"/>
                <a:cs typeface="Calibri"/>
              </a:rPr>
              <a:t>n</a:t>
            </a:r>
            <a:r>
              <a:rPr dirty="0" smtClean="0" baseline="1950" sz="2100" spc="0">
                <a:solidFill>
                  <a:srgbClr val="253046"/>
                </a:solidFill>
                <a:latin typeface="Calibri"/>
                <a:cs typeface="Calibri"/>
              </a:rPr>
              <a:t>ot</a:t>
            </a:r>
            <a:r>
              <a:rPr dirty="0" smtClean="0" baseline="1950" sz="2100" spc="4">
                <a:solidFill>
                  <a:srgbClr val="253046"/>
                </a:solidFill>
                <a:latin typeface="Calibri"/>
                <a:cs typeface="Calibri"/>
              </a:rPr>
              <a:t> </a:t>
            </a:r>
            <a:r>
              <a:rPr dirty="0" smtClean="0" baseline="1950" sz="2100" spc="-4">
                <a:solidFill>
                  <a:srgbClr val="253046"/>
                </a:solidFill>
                <a:latin typeface="Calibri"/>
                <a:cs typeface="Calibri"/>
              </a:rPr>
              <a:t>p</a:t>
            </a:r>
            <a:r>
              <a:rPr dirty="0" smtClean="0" baseline="1950" sz="2100" spc="-19">
                <a:solidFill>
                  <a:srgbClr val="253046"/>
                </a:solidFill>
                <a:latin typeface="Calibri"/>
                <a:cs typeface="Calibri"/>
              </a:rPr>
              <a:t>r</a:t>
            </a:r>
            <a:r>
              <a:rPr dirty="0" smtClean="0" baseline="1950" sz="2100" spc="0">
                <a:solidFill>
                  <a:srgbClr val="253046"/>
                </a:solidFill>
                <a:latin typeface="Calibri"/>
                <a:cs typeface="Calibri"/>
              </a:rPr>
              <a:t>oc</a:t>
            </a:r>
            <a:r>
              <a:rPr dirty="0" smtClean="0" baseline="1950" sz="2100" spc="-4">
                <a:solidFill>
                  <a:srgbClr val="253046"/>
                </a:solidFill>
                <a:latin typeface="Calibri"/>
                <a:cs typeface="Calibri"/>
              </a:rPr>
              <a:t>e</a:t>
            </a:r>
            <a:r>
              <a:rPr dirty="0" smtClean="0" baseline="1950" sz="2100" spc="0">
                <a:solidFill>
                  <a:srgbClr val="253046"/>
                </a:solidFill>
                <a:latin typeface="Calibri"/>
                <a:cs typeface="Calibri"/>
              </a:rPr>
              <a:t>ss</a:t>
            </a:r>
            <a:r>
              <a:rPr dirty="0" smtClean="0" baseline="1950" sz="2100" spc="0">
                <a:solidFill>
                  <a:srgbClr val="253046"/>
                </a:solidFill>
                <a:latin typeface="Calibri"/>
                <a:cs typeface="Calibri"/>
              </a:rPr>
              <a:t> </a:t>
            </a:r>
            <a:r>
              <a:rPr dirty="0" smtClean="0" baseline="1950" sz="2100" spc="-14">
                <a:solidFill>
                  <a:srgbClr val="253046"/>
                </a:solidFill>
                <a:latin typeface="Calibri"/>
                <a:cs typeface="Calibri"/>
              </a:rPr>
              <a:t>t</a:t>
            </a:r>
            <a:r>
              <a:rPr dirty="0" smtClean="0" baseline="1950" sz="2100" spc="0">
                <a:solidFill>
                  <a:srgbClr val="253046"/>
                </a:solidFill>
                <a:latin typeface="Calibri"/>
                <a:cs typeface="Calibri"/>
              </a:rPr>
              <a:t>a</a:t>
            </a:r>
            <a:r>
              <a:rPr dirty="0" smtClean="0" baseline="1950" sz="2100" spc="-4">
                <a:solidFill>
                  <a:srgbClr val="253046"/>
                </a:solidFill>
                <a:latin typeface="Calibri"/>
                <a:cs typeface="Calibri"/>
              </a:rPr>
              <a:t>b</a:t>
            </a:r>
            <a:r>
              <a:rPr dirty="0" smtClean="0" baseline="1950" sz="2100" spc="0">
                <a:solidFill>
                  <a:srgbClr val="253046"/>
                </a:solidFill>
                <a:latin typeface="Calibri"/>
                <a:cs typeface="Calibri"/>
              </a:rPr>
              <a:t>les</a:t>
            </a:r>
            <a:r>
              <a:rPr dirty="0" smtClean="0" baseline="1950" sz="2100" spc="9">
                <a:solidFill>
                  <a:srgbClr val="253046"/>
                </a:solidFill>
                <a:latin typeface="Calibri"/>
                <a:cs typeface="Calibri"/>
              </a:rPr>
              <a:t> </a:t>
            </a:r>
            <a:r>
              <a:rPr dirty="0" smtClean="0" baseline="1950" sz="2100" spc="0">
                <a:solidFill>
                  <a:srgbClr val="253046"/>
                </a:solidFill>
                <a:latin typeface="Calibri"/>
                <a:cs typeface="Calibri"/>
              </a:rPr>
              <a:t>w</a:t>
            </a:r>
            <a:r>
              <a:rPr dirty="0" smtClean="0" baseline="1950" sz="2100" spc="4">
                <a:solidFill>
                  <a:srgbClr val="253046"/>
                </a:solidFill>
                <a:latin typeface="Calibri"/>
                <a:cs typeface="Calibri"/>
              </a:rPr>
              <a:t>i</a:t>
            </a:r>
            <a:r>
              <a:rPr dirty="0" smtClean="0" baseline="1950" sz="2100" spc="0">
                <a:solidFill>
                  <a:srgbClr val="253046"/>
                </a:solidFill>
                <a:latin typeface="Calibri"/>
                <a:cs typeface="Calibri"/>
              </a:rPr>
              <a:t>th</a:t>
            </a:r>
            <a:r>
              <a:rPr dirty="0" smtClean="0" baseline="1950" sz="2100" spc="0">
                <a:solidFill>
                  <a:srgbClr val="253046"/>
                </a:solidFill>
                <a:latin typeface="Calibri"/>
                <a:cs typeface="Calibri"/>
              </a:rPr>
              <a:t> </a:t>
            </a:r>
            <a:r>
              <a:rPr dirty="0" smtClean="0" baseline="1950" sz="2100" spc="0">
                <a:solidFill>
                  <a:srgbClr val="253046"/>
                </a:solidFill>
                <a:latin typeface="Calibri"/>
                <a:cs typeface="Calibri"/>
              </a:rPr>
              <a:t>USIs</a:t>
            </a:r>
            <a:r>
              <a:rPr dirty="0" smtClean="0" baseline="1950" sz="2100" spc="-19">
                <a:solidFill>
                  <a:srgbClr val="253046"/>
                </a:solidFill>
                <a:latin typeface="Calibri"/>
                <a:cs typeface="Calibri"/>
              </a:rPr>
              <a:t> </a:t>
            </a:r>
            <a:r>
              <a:rPr dirty="0" smtClean="0" baseline="1950" sz="2100" spc="0">
                <a:solidFill>
                  <a:srgbClr val="253046"/>
                </a:solidFill>
                <a:latin typeface="Calibri"/>
                <a:cs typeface="Calibri"/>
              </a:rPr>
              <a:t>or</a:t>
            </a:r>
            <a:r>
              <a:rPr dirty="0" smtClean="0" baseline="1950" sz="2100" spc="-9">
                <a:solidFill>
                  <a:srgbClr val="253046"/>
                </a:solidFill>
                <a:latin typeface="Calibri"/>
                <a:cs typeface="Calibri"/>
              </a:rPr>
              <a:t> </a:t>
            </a:r>
            <a:r>
              <a:rPr dirty="0" smtClean="0" baseline="1950" sz="2100" spc="-19">
                <a:solidFill>
                  <a:srgbClr val="253046"/>
                </a:solidFill>
                <a:latin typeface="Calibri"/>
                <a:cs typeface="Calibri"/>
              </a:rPr>
              <a:t>R</a:t>
            </a:r>
            <a:r>
              <a:rPr dirty="0" smtClean="0" baseline="1950" sz="2100" spc="-14">
                <a:solidFill>
                  <a:srgbClr val="253046"/>
                </a:solidFill>
                <a:latin typeface="Calibri"/>
                <a:cs typeface="Calibri"/>
              </a:rPr>
              <a:t>e</a:t>
            </a:r>
            <a:r>
              <a:rPr dirty="0" smtClean="0" baseline="1950" sz="2100" spc="-34">
                <a:solidFill>
                  <a:srgbClr val="253046"/>
                </a:solidFill>
                <a:latin typeface="Calibri"/>
                <a:cs typeface="Calibri"/>
              </a:rPr>
              <a:t>f</a:t>
            </a:r>
            <a:r>
              <a:rPr dirty="0" smtClean="0" baseline="1950" sz="2100" spc="0">
                <a:solidFill>
                  <a:srgbClr val="253046"/>
                </a:solidFill>
                <a:latin typeface="Calibri"/>
                <a:cs typeface="Calibri"/>
              </a:rPr>
              <a:t>e</a:t>
            </a:r>
            <a:r>
              <a:rPr dirty="0" smtClean="0" baseline="1950" sz="2100" spc="-25">
                <a:solidFill>
                  <a:srgbClr val="253046"/>
                </a:solidFill>
                <a:latin typeface="Calibri"/>
                <a:cs typeface="Calibri"/>
              </a:rPr>
              <a:t>r</a:t>
            </a:r>
            <a:r>
              <a:rPr dirty="0" smtClean="0" baseline="1950" sz="2100" spc="0">
                <a:solidFill>
                  <a:srgbClr val="253046"/>
                </a:solidFill>
                <a:latin typeface="Calibri"/>
                <a:cs typeface="Calibri"/>
              </a:rPr>
              <a:t>e</a:t>
            </a:r>
            <a:r>
              <a:rPr dirty="0" smtClean="0" baseline="1950" sz="2100" spc="-19">
                <a:solidFill>
                  <a:srgbClr val="253046"/>
                </a:solidFill>
                <a:latin typeface="Calibri"/>
                <a:cs typeface="Calibri"/>
              </a:rPr>
              <a:t>n</a:t>
            </a:r>
            <a:r>
              <a:rPr dirty="0" smtClean="0" baseline="1950" sz="2100" spc="0">
                <a:solidFill>
                  <a:srgbClr val="253046"/>
                </a:solidFill>
                <a:latin typeface="Calibri"/>
                <a:cs typeface="Calibri"/>
              </a:rPr>
              <a:t>tial</a:t>
            </a:r>
            <a:r>
              <a:rPr dirty="0" smtClean="0" baseline="1950" sz="2100" spc="4">
                <a:solidFill>
                  <a:srgbClr val="253046"/>
                </a:solidFill>
                <a:latin typeface="Calibri"/>
                <a:cs typeface="Calibri"/>
              </a:rPr>
              <a:t> </a:t>
            </a:r>
            <a:r>
              <a:rPr dirty="0" smtClean="0" baseline="1950" sz="2100" spc="-4">
                <a:solidFill>
                  <a:srgbClr val="253046"/>
                </a:solidFill>
                <a:latin typeface="Calibri"/>
                <a:cs typeface="Calibri"/>
              </a:rPr>
              <a:t>I</a:t>
            </a:r>
            <a:r>
              <a:rPr dirty="0" smtClean="0" baseline="1950" sz="2100" spc="-14">
                <a:solidFill>
                  <a:srgbClr val="253046"/>
                </a:solidFill>
                <a:latin typeface="Calibri"/>
                <a:cs typeface="Calibri"/>
              </a:rPr>
              <a:t>n</a:t>
            </a:r>
            <a:r>
              <a:rPr dirty="0" smtClean="0" baseline="1950" sz="2100" spc="-14">
                <a:solidFill>
                  <a:srgbClr val="253046"/>
                </a:solidFill>
                <a:latin typeface="Calibri"/>
                <a:cs typeface="Calibri"/>
              </a:rPr>
              <a:t>t</a:t>
            </a:r>
            <a:r>
              <a:rPr dirty="0" smtClean="0" baseline="1950" sz="2100" spc="0">
                <a:solidFill>
                  <a:srgbClr val="253046"/>
                </a:solidFill>
                <a:latin typeface="Calibri"/>
                <a:cs typeface="Calibri"/>
              </a:rPr>
              <a:t>e</a:t>
            </a:r>
            <a:r>
              <a:rPr dirty="0" smtClean="0" baseline="1950" sz="2100" spc="-4">
                <a:solidFill>
                  <a:srgbClr val="253046"/>
                </a:solidFill>
                <a:latin typeface="Calibri"/>
                <a:cs typeface="Calibri"/>
              </a:rPr>
              <a:t>g</a:t>
            </a:r>
            <a:r>
              <a:rPr dirty="0" smtClean="0" baseline="1950" sz="2100" spc="0">
                <a:solidFill>
                  <a:srgbClr val="253046"/>
                </a:solidFill>
                <a:latin typeface="Calibri"/>
                <a:cs typeface="Calibri"/>
              </a:rPr>
              <a:t>rity</a:t>
            </a:r>
            <a:r>
              <a:rPr dirty="0" smtClean="0" baseline="1950" sz="2100" spc="19">
                <a:solidFill>
                  <a:srgbClr val="253046"/>
                </a:solidFill>
                <a:latin typeface="Calibri"/>
                <a:cs typeface="Calibri"/>
              </a:rPr>
              <a:t> </a:t>
            </a:r>
            <a:r>
              <a:rPr dirty="0" smtClean="0" baseline="1950" sz="2100" spc="-4">
                <a:solidFill>
                  <a:srgbClr val="253046"/>
                </a:solidFill>
                <a:latin typeface="Calibri"/>
                <a:cs typeface="Calibri"/>
              </a:rPr>
              <a:t>d</a:t>
            </a:r>
            <a:r>
              <a:rPr dirty="0" smtClean="0" baseline="1950" sz="2100" spc="-14">
                <a:solidFill>
                  <a:srgbClr val="253046"/>
                </a:solidFill>
                <a:latin typeface="Calibri"/>
                <a:cs typeface="Calibri"/>
              </a:rPr>
              <a:t>e</a:t>
            </a:r>
            <a:r>
              <a:rPr dirty="0" smtClean="0" baseline="1950" sz="2100" spc="0">
                <a:solidFill>
                  <a:srgbClr val="253046"/>
                </a:solidFill>
                <a:latin typeface="Calibri"/>
                <a:cs typeface="Calibri"/>
              </a:rPr>
              <a:t>f</a:t>
            </a:r>
            <a:r>
              <a:rPr dirty="0" smtClean="0" baseline="1950" sz="2100" spc="4">
                <a:solidFill>
                  <a:srgbClr val="253046"/>
                </a:solidFill>
                <a:latin typeface="Calibri"/>
                <a:cs typeface="Calibri"/>
              </a:rPr>
              <a:t>i</a:t>
            </a:r>
            <a:r>
              <a:rPr dirty="0" smtClean="0" baseline="1950" sz="2100" spc="-4">
                <a:solidFill>
                  <a:srgbClr val="253046"/>
                </a:solidFill>
                <a:latin typeface="Calibri"/>
                <a:cs typeface="Calibri"/>
              </a:rPr>
              <a:t>n</a:t>
            </a:r>
            <a:r>
              <a:rPr dirty="0" smtClean="0" baseline="1950" sz="2100" spc="0">
                <a:solidFill>
                  <a:srgbClr val="253046"/>
                </a:solidFill>
                <a:latin typeface="Calibri"/>
                <a:cs typeface="Calibri"/>
              </a:rPr>
              <a:t>e</a:t>
            </a:r>
            <a:r>
              <a:rPr dirty="0" smtClean="0" baseline="1950" sz="2100" spc="-9">
                <a:solidFill>
                  <a:srgbClr val="253046"/>
                </a:solidFill>
                <a:latin typeface="Calibri"/>
                <a:cs typeface="Calibri"/>
              </a:rPr>
              <a:t>d</a:t>
            </a:r>
            <a:r>
              <a:rPr dirty="0" smtClean="0" baseline="1950" sz="2100" spc="0">
                <a:solidFill>
                  <a:srgbClr val="253046"/>
                </a:solidFill>
                <a:latin typeface="Calibri"/>
                <a:cs typeface="Calibri"/>
              </a:rPr>
              <a:t>.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8448294" y="2278888"/>
            <a:ext cx="1015652" cy="2037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0"/>
              </a:lnSpc>
              <a:spcBef>
                <a:spcPts val="76"/>
              </a:spcBef>
            </a:pPr>
            <a:r>
              <a:rPr dirty="0" smtClean="0" baseline="1950" sz="2100" spc="-84">
                <a:solidFill>
                  <a:srgbClr val="253046"/>
                </a:solidFill>
                <a:latin typeface="Calibri"/>
                <a:cs typeface="Calibri"/>
              </a:rPr>
              <a:t>T</a:t>
            </a:r>
            <a:r>
              <a:rPr dirty="0" smtClean="0" baseline="1950" sz="2100" spc="0">
                <a:solidFill>
                  <a:srgbClr val="253046"/>
                </a:solidFill>
                <a:latin typeface="Calibri"/>
                <a:cs typeface="Calibri"/>
              </a:rPr>
              <a:t>rue</a:t>
            </a:r>
            <a:r>
              <a:rPr dirty="0" smtClean="0" baseline="1950" sz="2100" spc="0">
                <a:solidFill>
                  <a:srgbClr val="253046"/>
                </a:solidFill>
                <a:latin typeface="Calibri"/>
                <a:cs typeface="Calibri"/>
              </a:rPr>
              <a:t> </a:t>
            </a:r>
            <a:r>
              <a:rPr dirty="0" smtClean="0" baseline="1950" sz="2100" spc="0">
                <a:solidFill>
                  <a:srgbClr val="253046"/>
                </a:solidFill>
                <a:latin typeface="Calibri"/>
                <a:cs typeface="Calibri"/>
              </a:rPr>
              <a:t>or</a:t>
            </a:r>
            <a:r>
              <a:rPr dirty="0" smtClean="0" baseline="1950" sz="2100" spc="-9">
                <a:solidFill>
                  <a:srgbClr val="253046"/>
                </a:solidFill>
                <a:latin typeface="Calibri"/>
                <a:cs typeface="Calibri"/>
              </a:rPr>
              <a:t> </a:t>
            </a:r>
            <a:r>
              <a:rPr dirty="0" smtClean="0" baseline="1950" sz="2100" spc="-34">
                <a:solidFill>
                  <a:srgbClr val="253046"/>
                </a:solidFill>
                <a:latin typeface="Calibri"/>
                <a:cs typeface="Calibri"/>
              </a:rPr>
              <a:t>F</a:t>
            </a:r>
            <a:r>
              <a:rPr dirty="0" smtClean="0" baseline="1950" sz="2100" spc="0">
                <a:solidFill>
                  <a:srgbClr val="253046"/>
                </a:solidFill>
                <a:latin typeface="Calibri"/>
                <a:cs typeface="Calibri"/>
              </a:rPr>
              <a:t>alse.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83540" y="2676565"/>
            <a:ext cx="114554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dirty="0" smtClean="0" sz="1400" spc="0">
                <a:solidFill>
                  <a:srgbClr val="0097C6"/>
                </a:solidFill>
                <a:latin typeface="Arial"/>
                <a:cs typeface="Arial"/>
              </a:rPr>
              <a:t>•</a:t>
            </a:r>
            <a:endParaRPr sz="14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12140" y="2687320"/>
            <a:ext cx="4893602" cy="2037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0"/>
              </a:lnSpc>
              <a:spcBef>
                <a:spcPts val="76"/>
              </a:spcBef>
            </a:pPr>
            <a:r>
              <a:rPr dirty="0" smtClean="0" baseline="1950" sz="2100" spc="0">
                <a:solidFill>
                  <a:srgbClr val="253046"/>
                </a:solidFill>
                <a:latin typeface="Calibri"/>
                <a:cs typeface="Calibri"/>
              </a:rPr>
              <a:t>3.</a:t>
            </a:r>
            <a:r>
              <a:rPr dirty="0" smtClean="0" baseline="1950" sz="2100" spc="-14">
                <a:solidFill>
                  <a:srgbClr val="253046"/>
                </a:solidFill>
                <a:latin typeface="Calibri"/>
                <a:cs typeface="Calibri"/>
              </a:rPr>
              <a:t> </a:t>
            </a:r>
            <a:r>
              <a:rPr dirty="0" smtClean="0" baseline="1950" sz="2100" spc="0">
                <a:solidFill>
                  <a:srgbClr val="253046"/>
                </a:solidFill>
                <a:latin typeface="Calibri"/>
                <a:cs typeface="Calibri"/>
              </a:rPr>
              <a:t>M</a:t>
            </a:r>
            <a:r>
              <a:rPr dirty="0" smtClean="0" baseline="1950" sz="2100" spc="-4">
                <a:solidFill>
                  <a:srgbClr val="253046"/>
                </a:solidFill>
                <a:latin typeface="Calibri"/>
                <a:cs typeface="Calibri"/>
              </a:rPr>
              <a:t>u</a:t>
            </a:r>
            <a:r>
              <a:rPr dirty="0" smtClean="0" baseline="1950" sz="2100" spc="0">
                <a:solidFill>
                  <a:srgbClr val="253046"/>
                </a:solidFill>
                <a:latin typeface="Calibri"/>
                <a:cs typeface="Calibri"/>
              </a:rPr>
              <a:t>ltiLoad</a:t>
            </a:r>
            <a:r>
              <a:rPr dirty="0" smtClean="0" baseline="1950" sz="2100" spc="4">
                <a:solidFill>
                  <a:srgbClr val="253046"/>
                </a:solidFill>
                <a:latin typeface="Calibri"/>
                <a:cs typeface="Calibri"/>
              </a:rPr>
              <a:t> </a:t>
            </a:r>
            <a:r>
              <a:rPr dirty="0" smtClean="0" baseline="1950" sz="2100" spc="0">
                <a:solidFill>
                  <a:srgbClr val="253046"/>
                </a:solidFill>
                <a:latin typeface="Calibri"/>
                <a:cs typeface="Calibri"/>
              </a:rPr>
              <a:t>all</a:t>
            </a:r>
            <a:r>
              <a:rPr dirty="0" smtClean="0" baseline="1950" sz="2100" spc="4">
                <a:solidFill>
                  <a:srgbClr val="253046"/>
                </a:solidFill>
                <a:latin typeface="Calibri"/>
                <a:cs typeface="Calibri"/>
              </a:rPr>
              <a:t>o</a:t>
            </a:r>
            <a:r>
              <a:rPr dirty="0" smtClean="0" baseline="1950" sz="2100" spc="-9">
                <a:solidFill>
                  <a:srgbClr val="253046"/>
                </a:solidFill>
                <a:latin typeface="Calibri"/>
                <a:cs typeface="Calibri"/>
              </a:rPr>
              <a:t>w</a:t>
            </a:r>
            <a:r>
              <a:rPr dirty="0" smtClean="0" baseline="1950" sz="2100" spc="0">
                <a:solidFill>
                  <a:srgbClr val="253046"/>
                </a:solidFill>
                <a:latin typeface="Calibri"/>
                <a:cs typeface="Calibri"/>
              </a:rPr>
              <a:t>s</a:t>
            </a:r>
            <a:r>
              <a:rPr dirty="0" smtClean="0" baseline="1950" sz="2100" spc="-14">
                <a:solidFill>
                  <a:srgbClr val="253046"/>
                </a:solidFill>
                <a:latin typeface="Calibri"/>
                <a:cs typeface="Calibri"/>
              </a:rPr>
              <a:t> </a:t>
            </a:r>
            <a:r>
              <a:rPr dirty="0" smtClean="0" baseline="1950" sz="2100" spc="-4">
                <a:solidFill>
                  <a:srgbClr val="253046"/>
                </a:solidFill>
                <a:latin typeface="Calibri"/>
                <a:cs typeface="Calibri"/>
              </a:rPr>
              <a:t>c</a:t>
            </a:r>
            <a:r>
              <a:rPr dirty="0" smtClean="0" baseline="1950" sz="2100" spc="-4">
                <a:solidFill>
                  <a:srgbClr val="253046"/>
                </a:solidFill>
                <a:latin typeface="Calibri"/>
                <a:cs typeface="Calibri"/>
              </a:rPr>
              <a:t>h</a:t>
            </a:r>
            <a:r>
              <a:rPr dirty="0" smtClean="0" baseline="1950" sz="2100" spc="0">
                <a:solidFill>
                  <a:srgbClr val="253046"/>
                </a:solidFill>
                <a:latin typeface="Calibri"/>
                <a:cs typeface="Calibri"/>
              </a:rPr>
              <a:t>a</a:t>
            </a:r>
            <a:r>
              <a:rPr dirty="0" smtClean="0" baseline="1950" sz="2100" spc="-4">
                <a:solidFill>
                  <a:srgbClr val="253046"/>
                </a:solidFill>
                <a:latin typeface="Calibri"/>
                <a:cs typeface="Calibri"/>
              </a:rPr>
              <a:t>n</a:t>
            </a:r>
            <a:r>
              <a:rPr dirty="0" smtClean="0" baseline="1950" sz="2100" spc="-14">
                <a:solidFill>
                  <a:srgbClr val="253046"/>
                </a:solidFill>
                <a:latin typeface="Calibri"/>
                <a:cs typeface="Calibri"/>
              </a:rPr>
              <a:t>g</a:t>
            </a:r>
            <a:r>
              <a:rPr dirty="0" smtClean="0" baseline="1950" sz="2100" spc="0">
                <a:solidFill>
                  <a:srgbClr val="253046"/>
                </a:solidFill>
                <a:latin typeface="Calibri"/>
                <a:cs typeface="Calibri"/>
              </a:rPr>
              <a:t>es</a:t>
            </a:r>
            <a:r>
              <a:rPr dirty="0" smtClean="0" baseline="1950" sz="2100" spc="4">
                <a:solidFill>
                  <a:srgbClr val="253046"/>
                </a:solidFill>
                <a:latin typeface="Calibri"/>
                <a:cs typeface="Calibri"/>
              </a:rPr>
              <a:t> </a:t>
            </a:r>
            <a:r>
              <a:rPr dirty="0" smtClean="0" baseline="1950" sz="2100" spc="-14">
                <a:solidFill>
                  <a:srgbClr val="253046"/>
                </a:solidFill>
                <a:latin typeface="Calibri"/>
                <a:cs typeface="Calibri"/>
              </a:rPr>
              <a:t>t</a:t>
            </a:r>
            <a:r>
              <a:rPr dirty="0" smtClean="0" baseline="1950" sz="2100" spc="0">
                <a:solidFill>
                  <a:srgbClr val="253046"/>
                </a:solidFill>
                <a:latin typeface="Calibri"/>
                <a:cs typeface="Calibri"/>
              </a:rPr>
              <a:t>o</a:t>
            </a:r>
            <a:r>
              <a:rPr dirty="0" smtClean="0" baseline="1950" sz="2100" spc="0">
                <a:solidFill>
                  <a:srgbClr val="253046"/>
                </a:solidFill>
                <a:latin typeface="Calibri"/>
                <a:cs typeface="Calibri"/>
              </a:rPr>
              <a:t> </a:t>
            </a:r>
            <a:r>
              <a:rPr dirty="0" smtClean="0" baseline="1950" sz="2100" spc="0">
                <a:solidFill>
                  <a:srgbClr val="253046"/>
                </a:solidFill>
                <a:latin typeface="Calibri"/>
                <a:cs typeface="Calibri"/>
              </a:rPr>
              <a:t>t</a:t>
            </a:r>
            <a:r>
              <a:rPr dirty="0" smtClean="0" baseline="1950" sz="2100" spc="-9">
                <a:solidFill>
                  <a:srgbClr val="253046"/>
                </a:solidFill>
                <a:latin typeface="Calibri"/>
                <a:cs typeface="Calibri"/>
              </a:rPr>
              <a:t>h</a:t>
            </a:r>
            <a:r>
              <a:rPr dirty="0" smtClean="0" baseline="1950" sz="2100" spc="0">
                <a:solidFill>
                  <a:srgbClr val="253046"/>
                </a:solidFill>
                <a:latin typeface="Calibri"/>
                <a:cs typeface="Calibri"/>
              </a:rPr>
              <a:t>e</a:t>
            </a:r>
            <a:r>
              <a:rPr dirty="0" smtClean="0" baseline="1950" sz="2100" spc="14">
                <a:solidFill>
                  <a:srgbClr val="253046"/>
                </a:solidFill>
                <a:latin typeface="Calibri"/>
                <a:cs typeface="Calibri"/>
              </a:rPr>
              <a:t> </a:t>
            </a:r>
            <a:r>
              <a:rPr dirty="0" smtClean="0" baseline="1950" sz="2100" spc="-19">
                <a:solidFill>
                  <a:srgbClr val="253046"/>
                </a:solidFill>
                <a:latin typeface="Calibri"/>
                <a:cs typeface="Calibri"/>
              </a:rPr>
              <a:t>v</a:t>
            </a:r>
            <a:r>
              <a:rPr dirty="0" smtClean="0" baseline="1950" sz="2100" spc="0">
                <a:solidFill>
                  <a:srgbClr val="253046"/>
                </a:solidFill>
                <a:latin typeface="Calibri"/>
                <a:cs typeface="Calibri"/>
              </a:rPr>
              <a:t>al</a:t>
            </a:r>
            <a:r>
              <a:rPr dirty="0" smtClean="0" baseline="1950" sz="2100" spc="-4">
                <a:solidFill>
                  <a:srgbClr val="253046"/>
                </a:solidFill>
                <a:latin typeface="Calibri"/>
                <a:cs typeface="Calibri"/>
              </a:rPr>
              <a:t>u</a:t>
            </a:r>
            <a:r>
              <a:rPr dirty="0" smtClean="0" baseline="1950" sz="2100" spc="0">
                <a:solidFill>
                  <a:srgbClr val="253046"/>
                </a:solidFill>
                <a:latin typeface="Calibri"/>
                <a:cs typeface="Calibri"/>
              </a:rPr>
              <a:t>e</a:t>
            </a:r>
            <a:r>
              <a:rPr dirty="0" smtClean="0" baseline="1950" sz="2100" spc="0">
                <a:solidFill>
                  <a:srgbClr val="253046"/>
                </a:solidFill>
                <a:latin typeface="Calibri"/>
                <a:cs typeface="Calibri"/>
              </a:rPr>
              <a:t> </a:t>
            </a:r>
            <a:r>
              <a:rPr dirty="0" smtClean="0" baseline="1950" sz="2100" spc="4">
                <a:solidFill>
                  <a:srgbClr val="253046"/>
                </a:solidFill>
                <a:latin typeface="Calibri"/>
                <a:cs typeface="Calibri"/>
              </a:rPr>
              <a:t>o</a:t>
            </a:r>
            <a:r>
              <a:rPr dirty="0" smtClean="0" baseline="1950" sz="2100" spc="0">
                <a:solidFill>
                  <a:srgbClr val="253046"/>
                </a:solidFill>
                <a:latin typeface="Calibri"/>
                <a:cs typeface="Calibri"/>
              </a:rPr>
              <a:t>f</a:t>
            </a:r>
            <a:r>
              <a:rPr dirty="0" smtClean="0" baseline="1950" sz="2100" spc="-14">
                <a:solidFill>
                  <a:srgbClr val="253046"/>
                </a:solidFill>
                <a:latin typeface="Calibri"/>
                <a:cs typeface="Calibri"/>
              </a:rPr>
              <a:t> </a:t>
            </a:r>
            <a:r>
              <a:rPr dirty="0" smtClean="0" baseline="1950" sz="2100" spc="0">
                <a:solidFill>
                  <a:srgbClr val="253046"/>
                </a:solidFill>
                <a:latin typeface="Calibri"/>
                <a:cs typeface="Calibri"/>
              </a:rPr>
              <a:t>a</a:t>
            </a:r>
            <a:r>
              <a:rPr dirty="0" smtClean="0" baseline="1950" sz="2100" spc="-4">
                <a:solidFill>
                  <a:srgbClr val="253046"/>
                </a:solidFill>
                <a:latin typeface="Calibri"/>
                <a:cs typeface="Calibri"/>
              </a:rPr>
              <a:t> </a:t>
            </a:r>
            <a:r>
              <a:rPr dirty="0" smtClean="0" baseline="1950" sz="2100" spc="-14">
                <a:solidFill>
                  <a:srgbClr val="253046"/>
                </a:solidFill>
                <a:latin typeface="Calibri"/>
                <a:cs typeface="Calibri"/>
              </a:rPr>
              <a:t>t</a:t>
            </a:r>
            <a:r>
              <a:rPr dirty="0" smtClean="0" baseline="1950" sz="2100" spc="0">
                <a:solidFill>
                  <a:srgbClr val="253046"/>
                </a:solidFill>
                <a:latin typeface="Calibri"/>
                <a:cs typeface="Calibri"/>
              </a:rPr>
              <a:t>a</a:t>
            </a:r>
            <a:r>
              <a:rPr dirty="0" smtClean="0" baseline="1950" sz="2100" spc="-4">
                <a:solidFill>
                  <a:srgbClr val="253046"/>
                </a:solidFill>
                <a:latin typeface="Calibri"/>
                <a:cs typeface="Calibri"/>
              </a:rPr>
              <a:t>b</a:t>
            </a:r>
            <a:r>
              <a:rPr dirty="0" smtClean="0" baseline="1950" sz="2100" spc="0">
                <a:solidFill>
                  <a:srgbClr val="253046"/>
                </a:solidFill>
                <a:latin typeface="Calibri"/>
                <a:cs typeface="Calibri"/>
              </a:rPr>
              <a:t>le</a:t>
            </a:r>
            <a:r>
              <a:rPr dirty="0" smtClean="0" baseline="1950" sz="2100" spc="-89">
                <a:solidFill>
                  <a:srgbClr val="253046"/>
                </a:solidFill>
                <a:latin typeface="Calibri"/>
                <a:cs typeface="Calibri"/>
              </a:rPr>
              <a:t>’</a:t>
            </a:r>
            <a:r>
              <a:rPr dirty="0" smtClean="0" baseline="1950" sz="2100" spc="0">
                <a:solidFill>
                  <a:srgbClr val="253046"/>
                </a:solidFill>
                <a:latin typeface="Calibri"/>
                <a:cs typeface="Calibri"/>
              </a:rPr>
              <a:t>s</a:t>
            </a:r>
            <a:r>
              <a:rPr dirty="0" smtClean="0" baseline="1950" sz="2100" spc="19">
                <a:solidFill>
                  <a:srgbClr val="253046"/>
                </a:solidFill>
                <a:latin typeface="Calibri"/>
                <a:cs typeface="Calibri"/>
              </a:rPr>
              <a:t> </a:t>
            </a:r>
            <a:r>
              <a:rPr dirty="0" smtClean="0" baseline="1950" sz="2100" spc="-4">
                <a:solidFill>
                  <a:srgbClr val="253046"/>
                </a:solidFill>
                <a:latin typeface="Calibri"/>
                <a:cs typeface="Calibri"/>
              </a:rPr>
              <a:t>p</a:t>
            </a:r>
            <a:r>
              <a:rPr dirty="0" smtClean="0" baseline="1950" sz="2100" spc="0">
                <a:solidFill>
                  <a:srgbClr val="253046"/>
                </a:solidFill>
                <a:latin typeface="Calibri"/>
                <a:cs typeface="Calibri"/>
              </a:rPr>
              <a:t>rima</a:t>
            </a:r>
            <a:r>
              <a:rPr dirty="0" smtClean="0" baseline="1950" sz="2100" spc="9">
                <a:solidFill>
                  <a:srgbClr val="253046"/>
                </a:solidFill>
                <a:latin typeface="Calibri"/>
                <a:cs typeface="Calibri"/>
              </a:rPr>
              <a:t>r</a:t>
            </a:r>
            <a:r>
              <a:rPr dirty="0" smtClean="0" baseline="1950" sz="2100" spc="0">
                <a:solidFill>
                  <a:srgbClr val="253046"/>
                </a:solidFill>
                <a:latin typeface="Calibri"/>
                <a:cs typeface="Calibri"/>
              </a:rPr>
              <a:t>y</a:t>
            </a:r>
            <a:r>
              <a:rPr dirty="0" smtClean="0" baseline="1950" sz="2100" spc="-14">
                <a:solidFill>
                  <a:srgbClr val="253046"/>
                </a:solidFill>
                <a:latin typeface="Calibri"/>
                <a:cs typeface="Calibri"/>
              </a:rPr>
              <a:t> </a:t>
            </a:r>
            <a:r>
              <a:rPr dirty="0" smtClean="0" baseline="1950" sz="2100" spc="0">
                <a:solidFill>
                  <a:srgbClr val="253046"/>
                </a:solidFill>
                <a:latin typeface="Calibri"/>
                <a:cs typeface="Calibri"/>
              </a:rPr>
              <a:t>in</a:t>
            </a:r>
            <a:r>
              <a:rPr dirty="0" smtClean="0" baseline="1950" sz="2100" spc="-9">
                <a:solidFill>
                  <a:srgbClr val="253046"/>
                </a:solidFill>
                <a:latin typeface="Calibri"/>
                <a:cs typeface="Calibri"/>
              </a:rPr>
              <a:t>d</a:t>
            </a:r>
            <a:r>
              <a:rPr dirty="0" smtClean="0" baseline="1950" sz="2100" spc="-25">
                <a:solidFill>
                  <a:srgbClr val="253046"/>
                </a:solidFill>
                <a:latin typeface="Calibri"/>
                <a:cs typeface="Calibri"/>
              </a:rPr>
              <a:t>e</a:t>
            </a:r>
            <a:r>
              <a:rPr dirty="0" smtClean="0" baseline="1950" sz="2100" spc="0">
                <a:solidFill>
                  <a:srgbClr val="253046"/>
                </a:solidFill>
                <a:latin typeface="Calibri"/>
                <a:cs typeface="Calibri"/>
              </a:rPr>
              <a:t>x.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8487918" y="2687320"/>
            <a:ext cx="1015652" cy="2037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0"/>
              </a:lnSpc>
              <a:spcBef>
                <a:spcPts val="76"/>
              </a:spcBef>
            </a:pPr>
            <a:r>
              <a:rPr dirty="0" smtClean="0" baseline="1950" sz="2100" spc="-84">
                <a:solidFill>
                  <a:srgbClr val="253046"/>
                </a:solidFill>
                <a:latin typeface="Calibri"/>
                <a:cs typeface="Calibri"/>
              </a:rPr>
              <a:t>T</a:t>
            </a:r>
            <a:r>
              <a:rPr dirty="0" smtClean="0" baseline="1950" sz="2100" spc="0">
                <a:solidFill>
                  <a:srgbClr val="253046"/>
                </a:solidFill>
                <a:latin typeface="Calibri"/>
                <a:cs typeface="Calibri"/>
              </a:rPr>
              <a:t>rue</a:t>
            </a:r>
            <a:r>
              <a:rPr dirty="0" smtClean="0" baseline="1950" sz="2100" spc="0">
                <a:solidFill>
                  <a:srgbClr val="253046"/>
                </a:solidFill>
                <a:latin typeface="Calibri"/>
                <a:cs typeface="Calibri"/>
              </a:rPr>
              <a:t> </a:t>
            </a:r>
            <a:r>
              <a:rPr dirty="0" smtClean="0" baseline="1950" sz="2100" spc="0">
                <a:solidFill>
                  <a:srgbClr val="253046"/>
                </a:solidFill>
                <a:latin typeface="Calibri"/>
                <a:cs typeface="Calibri"/>
              </a:rPr>
              <a:t>or</a:t>
            </a:r>
            <a:r>
              <a:rPr dirty="0" smtClean="0" baseline="1950" sz="2100" spc="-9">
                <a:solidFill>
                  <a:srgbClr val="253046"/>
                </a:solidFill>
                <a:latin typeface="Calibri"/>
                <a:cs typeface="Calibri"/>
              </a:rPr>
              <a:t> </a:t>
            </a:r>
            <a:r>
              <a:rPr dirty="0" smtClean="0" baseline="1950" sz="2100" spc="-34">
                <a:solidFill>
                  <a:srgbClr val="253046"/>
                </a:solidFill>
                <a:latin typeface="Calibri"/>
                <a:cs typeface="Calibri"/>
              </a:rPr>
              <a:t>F</a:t>
            </a:r>
            <a:r>
              <a:rPr dirty="0" smtClean="0" baseline="1950" sz="2100" spc="0">
                <a:solidFill>
                  <a:srgbClr val="253046"/>
                </a:solidFill>
                <a:latin typeface="Calibri"/>
                <a:cs typeface="Calibri"/>
              </a:rPr>
              <a:t>alse.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83540" y="3085004"/>
            <a:ext cx="114706" cy="204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dirty="0" smtClean="0" sz="1400" spc="0">
                <a:solidFill>
                  <a:srgbClr val="0097C6"/>
                </a:solidFill>
                <a:latin typeface="Arial"/>
                <a:cs typeface="Arial"/>
              </a:rPr>
              <a:t>•</a:t>
            </a:r>
            <a:endParaRPr sz="14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50240" y="3095777"/>
            <a:ext cx="6065923" cy="204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0"/>
              </a:lnSpc>
              <a:spcBef>
                <a:spcPts val="76"/>
              </a:spcBef>
            </a:pPr>
            <a:r>
              <a:rPr dirty="0" smtClean="0" baseline="1950" sz="2100" spc="-4">
                <a:solidFill>
                  <a:srgbClr val="253046"/>
                </a:solidFill>
                <a:latin typeface="Calibri"/>
                <a:cs typeface="Calibri"/>
              </a:rPr>
              <a:t>4</a:t>
            </a:r>
            <a:r>
              <a:rPr dirty="0" smtClean="0" baseline="1950" sz="2100" spc="0">
                <a:solidFill>
                  <a:srgbClr val="253046"/>
                </a:solidFill>
                <a:latin typeface="Calibri"/>
                <a:cs typeface="Calibri"/>
              </a:rPr>
              <a:t>.</a:t>
            </a:r>
            <a:r>
              <a:rPr dirty="0" smtClean="0" baseline="1950" sz="2100" spc="0">
                <a:solidFill>
                  <a:srgbClr val="253046"/>
                </a:solidFill>
                <a:latin typeface="Calibri"/>
                <a:cs typeface="Calibri"/>
              </a:rPr>
              <a:t> </a:t>
            </a:r>
            <a:r>
              <a:rPr dirty="0" smtClean="0" baseline="1950" sz="2100" spc="0">
                <a:solidFill>
                  <a:srgbClr val="253046"/>
                </a:solidFill>
                <a:latin typeface="Calibri"/>
                <a:cs typeface="Calibri"/>
              </a:rPr>
              <a:t>M</a:t>
            </a:r>
            <a:r>
              <a:rPr dirty="0" smtClean="0" baseline="1950" sz="2100" spc="-9">
                <a:solidFill>
                  <a:srgbClr val="253046"/>
                </a:solidFill>
                <a:latin typeface="Calibri"/>
                <a:cs typeface="Calibri"/>
              </a:rPr>
              <a:t>u</a:t>
            </a:r>
            <a:r>
              <a:rPr dirty="0" smtClean="0" baseline="1950" sz="2100" spc="0">
                <a:solidFill>
                  <a:srgbClr val="253046"/>
                </a:solidFill>
                <a:latin typeface="Calibri"/>
                <a:cs typeface="Calibri"/>
              </a:rPr>
              <a:t>lti</a:t>
            </a:r>
            <a:r>
              <a:rPr dirty="0" smtClean="0" baseline="1950" sz="2100" spc="-4">
                <a:solidFill>
                  <a:srgbClr val="253046"/>
                </a:solidFill>
                <a:latin typeface="Calibri"/>
                <a:cs typeface="Calibri"/>
              </a:rPr>
              <a:t>L</a:t>
            </a:r>
            <a:r>
              <a:rPr dirty="0" smtClean="0" baseline="1950" sz="2100" spc="0">
                <a:solidFill>
                  <a:srgbClr val="253046"/>
                </a:solidFill>
                <a:latin typeface="Calibri"/>
                <a:cs typeface="Calibri"/>
              </a:rPr>
              <a:t>oad</a:t>
            </a:r>
            <a:r>
              <a:rPr dirty="0" smtClean="0" baseline="1950" sz="2100" spc="0">
                <a:solidFill>
                  <a:srgbClr val="253046"/>
                </a:solidFill>
                <a:latin typeface="Calibri"/>
                <a:cs typeface="Calibri"/>
              </a:rPr>
              <a:t> </a:t>
            </a:r>
            <a:r>
              <a:rPr dirty="0" smtClean="0" baseline="1950" sz="2100" spc="0">
                <a:solidFill>
                  <a:srgbClr val="253046"/>
                </a:solidFill>
                <a:latin typeface="Calibri"/>
                <a:cs typeface="Calibri"/>
              </a:rPr>
              <a:t>allo</a:t>
            </a:r>
            <a:r>
              <a:rPr dirty="0" smtClean="0" baseline="1950" sz="2100" spc="-4">
                <a:solidFill>
                  <a:srgbClr val="253046"/>
                </a:solidFill>
                <a:latin typeface="Calibri"/>
                <a:cs typeface="Calibri"/>
              </a:rPr>
              <a:t>w</a:t>
            </a:r>
            <a:r>
              <a:rPr dirty="0" smtClean="0" baseline="1950" sz="2100" spc="0">
                <a:solidFill>
                  <a:srgbClr val="253046"/>
                </a:solidFill>
                <a:latin typeface="Calibri"/>
                <a:cs typeface="Calibri"/>
              </a:rPr>
              <a:t>s</a:t>
            </a:r>
            <a:r>
              <a:rPr dirty="0" smtClean="0" baseline="1950" sz="2100" spc="-14">
                <a:solidFill>
                  <a:srgbClr val="253046"/>
                </a:solidFill>
                <a:latin typeface="Calibri"/>
                <a:cs typeface="Calibri"/>
              </a:rPr>
              <a:t> </a:t>
            </a:r>
            <a:r>
              <a:rPr dirty="0" smtClean="0" baseline="1950" sz="2100" spc="-9">
                <a:solidFill>
                  <a:srgbClr val="253046"/>
                </a:solidFill>
                <a:latin typeface="Calibri"/>
                <a:cs typeface="Calibri"/>
              </a:rPr>
              <a:t>y</a:t>
            </a:r>
            <a:r>
              <a:rPr dirty="0" smtClean="0" baseline="1950" sz="2100" spc="0">
                <a:solidFill>
                  <a:srgbClr val="253046"/>
                </a:solidFill>
                <a:latin typeface="Calibri"/>
                <a:cs typeface="Calibri"/>
              </a:rPr>
              <a:t>ou</a:t>
            </a:r>
            <a:r>
              <a:rPr dirty="0" smtClean="0" baseline="1950" sz="2100" spc="-19">
                <a:solidFill>
                  <a:srgbClr val="253046"/>
                </a:solidFill>
                <a:latin typeface="Calibri"/>
                <a:cs typeface="Calibri"/>
              </a:rPr>
              <a:t> </a:t>
            </a:r>
            <a:r>
              <a:rPr dirty="0" smtClean="0" baseline="1950" sz="2100" spc="-14">
                <a:solidFill>
                  <a:srgbClr val="253046"/>
                </a:solidFill>
                <a:latin typeface="Calibri"/>
                <a:cs typeface="Calibri"/>
              </a:rPr>
              <a:t>t</a:t>
            </a:r>
            <a:r>
              <a:rPr dirty="0" smtClean="0" baseline="1950" sz="2100" spc="0">
                <a:solidFill>
                  <a:srgbClr val="253046"/>
                </a:solidFill>
                <a:latin typeface="Calibri"/>
                <a:cs typeface="Calibri"/>
              </a:rPr>
              <a:t>o</a:t>
            </a:r>
            <a:r>
              <a:rPr dirty="0" smtClean="0" baseline="1950" sz="2100" spc="0">
                <a:solidFill>
                  <a:srgbClr val="253046"/>
                </a:solidFill>
                <a:latin typeface="Calibri"/>
                <a:cs typeface="Calibri"/>
              </a:rPr>
              <a:t> </a:t>
            </a:r>
            <a:r>
              <a:rPr dirty="0" smtClean="0" baseline="1950" sz="2100" spc="-9">
                <a:solidFill>
                  <a:srgbClr val="253046"/>
                </a:solidFill>
                <a:latin typeface="Calibri"/>
                <a:cs typeface="Calibri"/>
              </a:rPr>
              <a:t>c</a:t>
            </a:r>
            <a:r>
              <a:rPr dirty="0" smtClean="0" baseline="1950" sz="2100" spc="-9">
                <a:solidFill>
                  <a:srgbClr val="253046"/>
                </a:solidFill>
                <a:latin typeface="Calibri"/>
                <a:cs typeface="Calibri"/>
              </a:rPr>
              <a:t>h</a:t>
            </a:r>
            <a:r>
              <a:rPr dirty="0" smtClean="0" baseline="1950" sz="2100" spc="0">
                <a:solidFill>
                  <a:srgbClr val="253046"/>
                </a:solidFill>
                <a:latin typeface="Calibri"/>
                <a:cs typeface="Calibri"/>
              </a:rPr>
              <a:t>a</a:t>
            </a:r>
            <a:r>
              <a:rPr dirty="0" smtClean="0" baseline="1950" sz="2100" spc="-9">
                <a:solidFill>
                  <a:srgbClr val="253046"/>
                </a:solidFill>
                <a:latin typeface="Calibri"/>
                <a:cs typeface="Calibri"/>
              </a:rPr>
              <a:t>n</a:t>
            </a:r>
            <a:r>
              <a:rPr dirty="0" smtClean="0" baseline="1950" sz="2100" spc="-14">
                <a:solidFill>
                  <a:srgbClr val="253046"/>
                </a:solidFill>
                <a:latin typeface="Calibri"/>
                <a:cs typeface="Calibri"/>
              </a:rPr>
              <a:t>g</a:t>
            </a:r>
            <a:r>
              <a:rPr dirty="0" smtClean="0" baseline="1950" sz="2100" spc="0">
                <a:solidFill>
                  <a:srgbClr val="253046"/>
                </a:solidFill>
                <a:latin typeface="Calibri"/>
                <a:cs typeface="Calibri"/>
              </a:rPr>
              <a:t>e</a:t>
            </a:r>
            <a:r>
              <a:rPr dirty="0" smtClean="0" baseline="1950" sz="2100" spc="14">
                <a:solidFill>
                  <a:srgbClr val="253046"/>
                </a:solidFill>
                <a:latin typeface="Calibri"/>
                <a:cs typeface="Calibri"/>
              </a:rPr>
              <a:t> </a:t>
            </a:r>
            <a:r>
              <a:rPr dirty="0" smtClean="0" baseline="1950" sz="2100" spc="0">
                <a:solidFill>
                  <a:srgbClr val="253046"/>
                </a:solidFill>
                <a:latin typeface="Calibri"/>
                <a:cs typeface="Calibri"/>
              </a:rPr>
              <a:t>t</a:t>
            </a:r>
            <a:r>
              <a:rPr dirty="0" smtClean="0" baseline="1950" sz="2100" spc="-9">
                <a:solidFill>
                  <a:srgbClr val="253046"/>
                </a:solidFill>
                <a:latin typeface="Calibri"/>
                <a:cs typeface="Calibri"/>
              </a:rPr>
              <a:t>h</a:t>
            </a:r>
            <a:r>
              <a:rPr dirty="0" smtClean="0" baseline="1950" sz="2100" spc="0">
                <a:solidFill>
                  <a:srgbClr val="253046"/>
                </a:solidFill>
                <a:latin typeface="Calibri"/>
                <a:cs typeface="Calibri"/>
              </a:rPr>
              <a:t>e</a:t>
            </a:r>
            <a:r>
              <a:rPr dirty="0" smtClean="0" baseline="1950" sz="2100" spc="0">
                <a:solidFill>
                  <a:srgbClr val="253046"/>
                </a:solidFill>
                <a:latin typeface="Calibri"/>
                <a:cs typeface="Calibri"/>
              </a:rPr>
              <a:t> </a:t>
            </a:r>
            <a:r>
              <a:rPr dirty="0" smtClean="0" baseline="1950" sz="2100" spc="-25">
                <a:solidFill>
                  <a:srgbClr val="253046"/>
                </a:solidFill>
                <a:latin typeface="Calibri"/>
                <a:cs typeface="Calibri"/>
              </a:rPr>
              <a:t>v</a:t>
            </a:r>
            <a:r>
              <a:rPr dirty="0" smtClean="0" baseline="1950" sz="2100" spc="0">
                <a:solidFill>
                  <a:srgbClr val="253046"/>
                </a:solidFill>
                <a:latin typeface="Calibri"/>
                <a:cs typeface="Calibri"/>
              </a:rPr>
              <a:t>al</a:t>
            </a:r>
            <a:r>
              <a:rPr dirty="0" smtClean="0" baseline="1950" sz="2100" spc="-4">
                <a:solidFill>
                  <a:srgbClr val="253046"/>
                </a:solidFill>
                <a:latin typeface="Calibri"/>
                <a:cs typeface="Calibri"/>
              </a:rPr>
              <a:t>u</a:t>
            </a:r>
            <a:r>
              <a:rPr dirty="0" smtClean="0" baseline="1950" sz="2100" spc="0">
                <a:solidFill>
                  <a:srgbClr val="253046"/>
                </a:solidFill>
                <a:latin typeface="Calibri"/>
                <a:cs typeface="Calibri"/>
              </a:rPr>
              <a:t>e</a:t>
            </a:r>
            <a:r>
              <a:rPr dirty="0" smtClean="0" baseline="1950" sz="2100" spc="14">
                <a:solidFill>
                  <a:srgbClr val="253046"/>
                </a:solidFill>
                <a:latin typeface="Calibri"/>
                <a:cs typeface="Calibri"/>
              </a:rPr>
              <a:t> </a:t>
            </a:r>
            <a:r>
              <a:rPr dirty="0" smtClean="0" baseline="1950" sz="2100" spc="0">
                <a:solidFill>
                  <a:srgbClr val="253046"/>
                </a:solidFill>
                <a:latin typeface="Calibri"/>
                <a:cs typeface="Calibri"/>
              </a:rPr>
              <a:t>of</a:t>
            </a:r>
            <a:r>
              <a:rPr dirty="0" smtClean="0" baseline="1950" sz="2100" spc="-14">
                <a:solidFill>
                  <a:srgbClr val="253046"/>
                </a:solidFill>
                <a:latin typeface="Calibri"/>
                <a:cs typeface="Calibri"/>
              </a:rPr>
              <a:t> </a:t>
            </a:r>
            <a:r>
              <a:rPr dirty="0" smtClean="0" baseline="1950" sz="2100" spc="0">
                <a:solidFill>
                  <a:srgbClr val="253046"/>
                </a:solidFill>
                <a:latin typeface="Calibri"/>
                <a:cs typeface="Calibri"/>
              </a:rPr>
              <a:t>a</a:t>
            </a:r>
            <a:r>
              <a:rPr dirty="0" smtClean="0" baseline="1950" sz="2100" spc="-4">
                <a:solidFill>
                  <a:srgbClr val="253046"/>
                </a:solidFill>
                <a:latin typeface="Calibri"/>
                <a:cs typeface="Calibri"/>
              </a:rPr>
              <a:t> </a:t>
            </a:r>
            <a:r>
              <a:rPr dirty="0" smtClean="0" baseline="1950" sz="2100" spc="-19">
                <a:solidFill>
                  <a:srgbClr val="253046"/>
                </a:solidFill>
                <a:latin typeface="Calibri"/>
                <a:cs typeface="Calibri"/>
              </a:rPr>
              <a:t>c</a:t>
            </a:r>
            <a:r>
              <a:rPr dirty="0" smtClean="0" baseline="1950" sz="2100" spc="0">
                <a:solidFill>
                  <a:srgbClr val="253046"/>
                </a:solidFill>
                <a:latin typeface="Calibri"/>
                <a:cs typeface="Calibri"/>
              </a:rPr>
              <a:t>olu</a:t>
            </a:r>
            <a:r>
              <a:rPr dirty="0" smtClean="0" baseline="1950" sz="2100" spc="-9">
                <a:solidFill>
                  <a:srgbClr val="253046"/>
                </a:solidFill>
                <a:latin typeface="Calibri"/>
                <a:cs typeface="Calibri"/>
              </a:rPr>
              <a:t>m</a:t>
            </a:r>
            <a:r>
              <a:rPr dirty="0" smtClean="0" baseline="1950" sz="2100" spc="0">
                <a:solidFill>
                  <a:srgbClr val="253046"/>
                </a:solidFill>
                <a:latin typeface="Calibri"/>
                <a:cs typeface="Calibri"/>
              </a:rPr>
              <a:t>n</a:t>
            </a:r>
            <a:r>
              <a:rPr dirty="0" smtClean="0" baseline="1950" sz="2100" spc="-9">
                <a:solidFill>
                  <a:srgbClr val="253046"/>
                </a:solidFill>
                <a:latin typeface="Calibri"/>
                <a:cs typeface="Calibri"/>
              </a:rPr>
              <a:t> </a:t>
            </a:r>
            <a:r>
              <a:rPr dirty="0" smtClean="0" baseline="1950" sz="2100" spc="-9">
                <a:solidFill>
                  <a:srgbClr val="253046"/>
                </a:solidFill>
                <a:latin typeface="Calibri"/>
                <a:cs typeface="Calibri"/>
              </a:rPr>
              <a:t>b</a:t>
            </a:r>
            <a:r>
              <a:rPr dirty="0" smtClean="0" baseline="1950" sz="2100" spc="0">
                <a:solidFill>
                  <a:srgbClr val="253046"/>
                </a:solidFill>
                <a:latin typeface="Calibri"/>
                <a:cs typeface="Calibri"/>
              </a:rPr>
              <a:t>ased</a:t>
            </a:r>
            <a:r>
              <a:rPr dirty="0" smtClean="0" baseline="1950" sz="2100" spc="9">
                <a:solidFill>
                  <a:srgbClr val="253046"/>
                </a:solidFill>
                <a:latin typeface="Calibri"/>
                <a:cs typeface="Calibri"/>
              </a:rPr>
              <a:t> </a:t>
            </a:r>
            <a:r>
              <a:rPr dirty="0" smtClean="0" baseline="1950" sz="2100" spc="0">
                <a:solidFill>
                  <a:srgbClr val="253046"/>
                </a:solidFill>
                <a:latin typeface="Calibri"/>
                <a:cs typeface="Calibri"/>
              </a:rPr>
              <a:t>on</a:t>
            </a:r>
            <a:r>
              <a:rPr dirty="0" smtClean="0" baseline="1950" sz="2100" spc="-9">
                <a:solidFill>
                  <a:srgbClr val="253046"/>
                </a:solidFill>
                <a:latin typeface="Calibri"/>
                <a:cs typeface="Calibri"/>
              </a:rPr>
              <a:t> </a:t>
            </a:r>
            <a:r>
              <a:rPr dirty="0" smtClean="0" baseline="1950" sz="2100" spc="0">
                <a:solidFill>
                  <a:srgbClr val="253046"/>
                </a:solidFill>
                <a:latin typeface="Calibri"/>
                <a:cs typeface="Calibri"/>
              </a:rPr>
              <a:t>its</a:t>
            </a:r>
            <a:r>
              <a:rPr dirty="0" smtClean="0" baseline="1950" sz="2100" spc="-4">
                <a:solidFill>
                  <a:srgbClr val="253046"/>
                </a:solidFill>
                <a:latin typeface="Calibri"/>
                <a:cs typeface="Calibri"/>
              </a:rPr>
              <a:t> </a:t>
            </a:r>
            <a:r>
              <a:rPr dirty="0" smtClean="0" baseline="1950" sz="2100" spc="-4">
                <a:solidFill>
                  <a:srgbClr val="253046"/>
                </a:solidFill>
                <a:latin typeface="Calibri"/>
                <a:cs typeface="Calibri"/>
              </a:rPr>
              <a:t>c</a:t>
            </a:r>
            <a:r>
              <a:rPr dirty="0" smtClean="0" baseline="1950" sz="2100" spc="-9">
                <a:solidFill>
                  <a:srgbClr val="253046"/>
                </a:solidFill>
                <a:latin typeface="Calibri"/>
                <a:cs typeface="Calibri"/>
              </a:rPr>
              <a:t>u</a:t>
            </a:r>
            <a:r>
              <a:rPr dirty="0" smtClean="0" baseline="1950" sz="2100" spc="0">
                <a:solidFill>
                  <a:srgbClr val="253046"/>
                </a:solidFill>
                <a:latin typeface="Calibri"/>
                <a:cs typeface="Calibri"/>
              </a:rPr>
              <a:t>r</a:t>
            </a:r>
            <a:r>
              <a:rPr dirty="0" smtClean="0" baseline="1950" sz="2100" spc="-19">
                <a:solidFill>
                  <a:srgbClr val="253046"/>
                </a:solidFill>
                <a:latin typeface="Calibri"/>
                <a:cs typeface="Calibri"/>
              </a:rPr>
              <a:t>r</a:t>
            </a:r>
            <a:r>
              <a:rPr dirty="0" smtClean="0" baseline="1950" sz="2100" spc="-4">
                <a:solidFill>
                  <a:srgbClr val="253046"/>
                </a:solidFill>
                <a:latin typeface="Calibri"/>
                <a:cs typeface="Calibri"/>
              </a:rPr>
              <a:t>e</a:t>
            </a:r>
            <a:r>
              <a:rPr dirty="0" smtClean="0" baseline="1950" sz="2100" spc="-19">
                <a:solidFill>
                  <a:srgbClr val="253046"/>
                </a:solidFill>
                <a:latin typeface="Calibri"/>
                <a:cs typeface="Calibri"/>
              </a:rPr>
              <a:t>n</a:t>
            </a:r>
            <a:r>
              <a:rPr dirty="0" smtClean="0" baseline="1950" sz="2100" spc="0">
                <a:solidFill>
                  <a:srgbClr val="253046"/>
                </a:solidFill>
                <a:latin typeface="Calibri"/>
                <a:cs typeface="Calibri"/>
              </a:rPr>
              <a:t>t</a:t>
            </a:r>
            <a:r>
              <a:rPr dirty="0" smtClean="0" baseline="1950" sz="2100" spc="14">
                <a:solidFill>
                  <a:srgbClr val="253046"/>
                </a:solidFill>
                <a:latin typeface="Calibri"/>
                <a:cs typeface="Calibri"/>
              </a:rPr>
              <a:t> </a:t>
            </a:r>
            <a:r>
              <a:rPr dirty="0" smtClean="0" baseline="1950" sz="2100" spc="-25">
                <a:solidFill>
                  <a:srgbClr val="253046"/>
                </a:solidFill>
                <a:latin typeface="Calibri"/>
                <a:cs typeface="Calibri"/>
              </a:rPr>
              <a:t>v</a:t>
            </a:r>
            <a:r>
              <a:rPr dirty="0" smtClean="0" baseline="1950" sz="2100" spc="0">
                <a:solidFill>
                  <a:srgbClr val="253046"/>
                </a:solidFill>
                <a:latin typeface="Calibri"/>
                <a:cs typeface="Calibri"/>
              </a:rPr>
              <a:t>al</a:t>
            </a:r>
            <a:r>
              <a:rPr dirty="0" smtClean="0" baseline="1950" sz="2100" spc="-4">
                <a:solidFill>
                  <a:srgbClr val="253046"/>
                </a:solidFill>
                <a:latin typeface="Calibri"/>
                <a:cs typeface="Calibri"/>
              </a:rPr>
              <a:t>u</a:t>
            </a:r>
            <a:r>
              <a:rPr dirty="0" smtClean="0" baseline="1950" sz="2100" spc="-4">
                <a:solidFill>
                  <a:srgbClr val="253046"/>
                </a:solidFill>
                <a:latin typeface="Calibri"/>
                <a:cs typeface="Calibri"/>
              </a:rPr>
              <a:t>e</a:t>
            </a:r>
            <a:r>
              <a:rPr dirty="0" smtClean="0" baseline="1950" sz="2100" spc="0">
                <a:solidFill>
                  <a:srgbClr val="253046"/>
                </a:solidFill>
                <a:latin typeface="Calibri"/>
                <a:cs typeface="Calibri"/>
              </a:rPr>
              <a:t>.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8495538" y="3095777"/>
            <a:ext cx="1015023" cy="204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0"/>
              </a:lnSpc>
              <a:spcBef>
                <a:spcPts val="76"/>
              </a:spcBef>
            </a:pPr>
            <a:r>
              <a:rPr dirty="0" smtClean="0" baseline="1950" sz="2100" spc="-84">
                <a:solidFill>
                  <a:srgbClr val="253046"/>
                </a:solidFill>
                <a:latin typeface="Calibri"/>
                <a:cs typeface="Calibri"/>
              </a:rPr>
              <a:t>T</a:t>
            </a:r>
            <a:r>
              <a:rPr dirty="0" smtClean="0" baseline="1950" sz="2100" spc="0">
                <a:solidFill>
                  <a:srgbClr val="253046"/>
                </a:solidFill>
                <a:latin typeface="Calibri"/>
                <a:cs typeface="Calibri"/>
              </a:rPr>
              <a:t>r</a:t>
            </a:r>
            <a:r>
              <a:rPr dirty="0" smtClean="0" baseline="1950" sz="2100" spc="-4">
                <a:solidFill>
                  <a:srgbClr val="253046"/>
                </a:solidFill>
                <a:latin typeface="Calibri"/>
                <a:cs typeface="Calibri"/>
              </a:rPr>
              <a:t>u</a:t>
            </a:r>
            <a:r>
              <a:rPr dirty="0" smtClean="0" baseline="1950" sz="2100" spc="0">
                <a:solidFill>
                  <a:srgbClr val="253046"/>
                </a:solidFill>
                <a:latin typeface="Calibri"/>
                <a:cs typeface="Calibri"/>
              </a:rPr>
              <a:t>e</a:t>
            </a:r>
            <a:r>
              <a:rPr dirty="0" smtClean="0" baseline="1950" sz="2100" spc="-9">
                <a:solidFill>
                  <a:srgbClr val="253046"/>
                </a:solidFill>
                <a:latin typeface="Calibri"/>
                <a:cs typeface="Calibri"/>
              </a:rPr>
              <a:t> </a:t>
            </a:r>
            <a:r>
              <a:rPr dirty="0" smtClean="0" baseline="1950" sz="2100" spc="0">
                <a:solidFill>
                  <a:srgbClr val="253046"/>
                </a:solidFill>
                <a:latin typeface="Calibri"/>
                <a:cs typeface="Calibri"/>
              </a:rPr>
              <a:t>or</a:t>
            </a:r>
            <a:r>
              <a:rPr dirty="0" smtClean="0" baseline="1950" sz="2100" spc="-14">
                <a:solidFill>
                  <a:srgbClr val="253046"/>
                </a:solidFill>
                <a:latin typeface="Calibri"/>
                <a:cs typeface="Calibri"/>
              </a:rPr>
              <a:t> </a:t>
            </a:r>
            <a:r>
              <a:rPr dirty="0" smtClean="0" baseline="1950" sz="2100" spc="-34">
                <a:solidFill>
                  <a:srgbClr val="253046"/>
                </a:solidFill>
                <a:latin typeface="Calibri"/>
                <a:cs typeface="Calibri"/>
              </a:rPr>
              <a:t>F</a:t>
            </a:r>
            <a:r>
              <a:rPr dirty="0" smtClean="0" baseline="1950" sz="2100" spc="0">
                <a:solidFill>
                  <a:srgbClr val="253046"/>
                </a:solidFill>
                <a:latin typeface="Calibri"/>
                <a:cs typeface="Calibri"/>
              </a:rPr>
              <a:t>alse.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83540" y="3493683"/>
            <a:ext cx="114554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dirty="0" smtClean="0" sz="1400" spc="0">
                <a:solidFill>
                  <a:srgbClr val="0097C6"/>
                </a:solidFill>
                <a:latin typeface="Arial"/>
                <a:cs typeface="Arial"/>
              </a:rPr>
              <a:t>•</a:t>
            </a:r>
            <a:endParaRPr sz="14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12140" y="3504438"/>
            <a:ext cx="8875466" cy="2037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0"/>
              </a:lnSpc>
              <a:spcBef>
                <a:spcPts val="76"/>
              </a:spcBef>
            </a:pPr>
            <a:r>
              <a:rPr dirty="0" smtClean="0" baseline="1950" sz="2100" spc="0">
                <a:solidFill>
                  <a:srgbClr val="253046"/>
                </a:solidFill>
                <a:latin typeface="Calibri"/>
                <a:cs typeface="Calibri"/>
              </a:rPr>
              <a:t>5.</a:t>
            </a:r>
            <a:r>
              <a:rPr dirty="0" smtClean="0" baseline="1950" sz="2100" spc="-14">
                <a:solidFill>
                  <a:srgbClr val="253046"/>
                </a:solidFill>
                <a:latin typeface="Calibri"/>
                <a:cs typeface="Calibri"/>
              </a:rPr>
              <a:t> </a:t>
            </a:r>
            <a:r>
              <a:rPr dirty="0" smtClean="0" baseline="1950" sz="2100" spc="0">
                <a:solidFill>
                  <a:srgbClr val="253046"/>
                </a:solidFill>
                <a:latin typeface="Calibri"/>
                <a:cs typeface="Calibri"/>
              </a:rPr>
              <a:t>M</a:t>
            </a:r>
            <a:r>
              <a:rPr dirty="0" smtClean="0" baseline="1950" sz="2100" spc="-4">
                <a:solidFill>
                  <a:srgbClr val="253046"/>
                </a:solidFill>
                <a:latin typeface="Calibri"/>
                <a:cs typeface="Calibri"/>
              </a:rPr>
              <a:t>u</a:t>
            </a:r>
            <a:r>
              <a:rPr dirty="0" smtClean="0" baseline="1950" sz="2100" spc="0">
                <a:solidFill>
                  <a:srgbClr val="253046"/>
                </a:solidFill>
                <a:latin typeface="Calibri"/>
                <a:cs typeface="Calibri"/>
              </a:rPr>
              <a:t>ltiLoad</a:t>
            </a:r>
            <a:r>
              <a:rPr dirty="0" smtClean="0" baseline="1950" sz="2100" spc="4">
                <a:solidFill>
                  <a:srgbClr val="253046"/>
                </a:solidFill>
                <a:latin typeface="Calibri"/>
                <a:cs typeface="Calibri"/>
              </a:rPr>
              <a:t> </a:t>
            </a:r>
            <a:r>
              <a:rPr dirty="0" smtClean="0" baseline="1950" sz="2100" spc="-4">
                <a:solidFill>
                  <a:srgbClr val="253046"/>
                </a:solidFill>
                <a:latin typeface="Calibri"/>
                <a:cs typeface="Calibri"/>
              </a:rPr>
              <a:t>p</a:t>
            </a:r>
            <a:r>
              <a:rPr dirty="0" smtClean="0" baseline="1950" sz="2100" spc="0">
                <a:solidFill>
                  <a:srgbClr val="253046"/>
                </a:solidFill>
                <a:latin typeface="Calibri"/>
                <a:cs typeface="Calibri"/>
              </a:rPr>
              <a:t>er</a:t>
            </a:r>
            <a:r>
              <a:rPr dirty="0" smtClean="0" baseline="1950" sz="2100" spc="-4">
                <a:solidFill>
                  <a:srgbClr val="253046"/>
                </a:solidFill>
                <a:latin typeface="Calibri"/>
                <a:cs typeface="Calibri"/>
              </a:rPr>
              <a:t>m</a:t>
            </a:r>
            <a:r>
              <a:rPr dirty="0" smtClean="0" baseline="1950" sz="2100" spc="0">
                <a:solidFill>
                  <a:srgbClr val="253046"/>
                </a:solidFill>
                <a:latin typeface="Calibri"/>
                <a:cs typeface="Calibri"/>
              </a:rPr>
              <a:t>its</a:t>
            </a:r>
            <a:r>
              <a:rPr dirty="0" smtClean="0" baseline="1950" sz="2100" spc="9">
                <a:solidFill>
                  <a:srgbClr val="253046"/>
                </a:solidFill>
                <a:latin typeface="Calibri"/>
                <a:cs typeface="Calibri"/>
              </a:rPr>
              <a:t> </a:t>
            </a:r>
            <a:r>
              <a:rPr dirty="0" smtClean="0" baseline="1950" sz="2100" spc="-4">
                <a:solidFill>
                  <a:srgbClr val="253046"/>
                </a:solidFill>
                <a:latin typeface="Calibri"/>
                <a:cs typeface="Calibri"/>
              </a:rPr>
              <a:t>n</a:t>
            </a:r>
            <a:r>
              <a:rPr dirty="0" smtClean="0" baseline="1950" sz="2100" spc="0">
                <a:solidFill>
                  <a:srgbClr val="253046"/>
                </a:solidFill>
                <a:latin typeface="Calibri"/>
                <a:cs typeface="Calibri"/>
              </a:rPr>
              <a:t>on-</a:t>
            </a:r>
            <a:r>
              <a:rPr dirty="0" smtClean="0" baseline="1950" sz="2100" spc="-25">
                <a:solidFill>
                  <a:srgbClr val="253046"/>
                </a:solidFill>
                <a:latin typeface="Calibri"/>
                <a:cs typeface="Calibri"/>
              </a:rPr>
              <a:t>e</a:t>
            </a:r>
            <a:r>
              <a:rPr dirty="0" smtClean="0" baseline="1950" sz="2100" spc="-29">
                <a:solidFill>
                  <a:srgbClr val="253046"/>
                </a:solidFill>
                <a:latin typeface="Calibri"/>
                <a:cs typeface="Calibri"/>
              </a:rPr>
              <a:t>x</a:t>
            </a:r>
            <a:r>
              <a:rPr dirty="0" smtClean="0" baseline="1950" sz="2100" spc="-4">
                <a:solidFill>
                  <a:srgbClr val="253046"/>
                </a:solidFill>
                <a:latin typeface="Calibri"/>
                <a:cs typeface="Calibri"/>
              </a:rPr>
              <a:t>c</a:t>
            </a:r>
            <a:r>
              <a:rPr dirty="0" smtClean="0" baseline="1950" sz="2100" spc="0">
                <a:solidFill>
                  <a:srgbClr val="253046"/>
                </a:solidFill>
                <a:latin typeface="Calibri"/>
                <a:cs typeface="Calibri"/>
              </a:rPr>
              <a:t>lusi</a:t>
            </a:r>
            <a:r>
              <a:rPr dirty="0" smtClean="0" baseline="1950" sz="2100" spc="-9">
                <a:solidFill>
                  <a:srgbClr val="253046"/>
                </a:solidFill>
                <a:latin typeface="Calibri"/>
                <a:cs typeface="Calibri"/>
              </a:rPr>
              <a:t>v</a:t>
            </a:r>
            <a:r>
              <a:rPr dirty="0" smtClean="0" baseline="1950" sz="2100" spc="0">
                <a:solidFill>
                  <a:srgbClr val="253046"/>
                </a:solidFill>
                <a:latin typeface="Calibri"/>
                <a:cs typeface="Calibri"/>
              </a:rPr>
              <a:t>e</a:t>
            </a:r>
            <a:r>
              <a:rPr dirty="0" smtClean="0" baseline="1950" sz="2100" spc="0">
                <a:solidFill>
                  <a:srgbClr val="253046"/>
                </a:solidFill>
                <a:latin typeface="Calibri"/>
                <a:cs typeface="Calibri"/>
              </a:rPr>
              <a:t> </a:t>
            </a:r>
            <a:r>
              <a:rPr dirty="0" smtClean="0" baseline="1950" sz="2100" spc="0">
                <a:solidFill>
                  <a:srgbClr val="253046"/>
                </a:solidFill>
                <a:latin typeface="Calibri"/>
                <a:cs typeface="Calibri"/>
              </a:rPr>
              <a:t>ac</a:t>
            </a:r>
            <a:r>
              <a:rPr dirty="0" smtClean="0" baseline="1950" sz="2100" spc="-9">
                <a:solidFill>
                  <a:srgbClr val="253046"/>
                </a:solidFill>
                <a:latin typeface="Calibri"/>
                <a:cs typeface="Calibri"/>
              </a:rPr>
              <a:t>c</a:t>
            </a:r>
            <a:r>
              <a:rPr dirty="0" smtClean="0" baseline="1950" sz="2100" spc="0">
                <a:solidFill>
                  <a:srgbClr val="253046"/>
                </a:solidFill>
                <a:latin typeface="Calibri"/>
                <a:cs typeface="Calibri"/>
              </a:rPr>
              <a:t>ess</a:t>
            </a:r>
            <a:r>
              <a:rPr dirty="0" smtClean="0" baseline="1950" sz="2100" spc="0">
                <a:solidFill>
                  <a:srgbClr val="253046"/>
                </a:solidFill>
                <a:latin typeface="Calibri"/>
                <a:cs typeface="Calibri"/>
              </a:rPr>
              <a:t> </a:t>
            </a:r>
            <a:r>
              <a:rPr dirty="0" smtClean="0" baseline="1950" sz="2100" spc="-14">
                <a:solidFill>
                  <a:srgbClr val="253046"/>
                </a:solidFill>
                <a:latin typeface="Calibri"/>
                <a:cs typeface="Calibri"/>
              </a:rPr>
              <a:t>t</a:t>
            </a:r>
            <a:r>
              <a:rPr dirty="0" smtClean="0" baseline="1950" sz="2100" spc="0">
                <a:solidFill>
                  <a:srgbClr val="253046"/>
                </a:solidFill>
                <a:latin typeface="Calibri"/>
                <a:cs typeface="Calibri"/>
              </a:rPr>
              <a:t>o</a:t>
            </a:r>
            <a:r>
              <a:rPr dirty="0" smtClean="0" baseline="1950" sz="2100" spc="0">
                <a:solidFill>
                  <a:srgbClr val="253046"/>
                </a:solidFill>
                <a:latin typeface="Calibri"/>
                <a:cs typeface="Calibri"/>
              </a:rPr>
              <a:t> </a:t>
            </a:r>
            <a:r>
              <a:rPr dirty="0" smtClean="0" baseline="1950" sz="2100" spc="-14">
                <a:solidFill>
                  <a:srgbClr val="253046"/>
                </a:solidFill>
                <a:latin typeface="Calibri"/>
                <a:cs typeface="Calibri"/>
              </a:rPr>
              <a:t>t</a:t>
            </a:r>
            <a:r>
              <a:rPr dirty="0" smtClean="0" baseline="1950" sz="2100" spc="0">
                <a:solidFill>
                  <a:srgbClr val="253046"/>
                </a:solidFill>
                <a:latin typeface="Calibri"/>
                <a:cs typeface="Calibri"/>
              </a:rPr>
              <a:t>a</a:t>
            </a:r>
            <a:r>
              <a:rPr dirty="0" smtClean="0" baseline="1950" sz="2100" spc="-19">
                <a:solidFill>
                  <a:srgbClr val="253046"/>
                </a:solidFill>
                <a:latin typeface="Calibri"/>
                <a:cs typeface="Calibri"/>
              </a:rPr>
              <a:t>r</a:t>
            </a:r>
            <a:r>
              <a:rPr dirty="0" smtClean="0" baseline="1950" sz="2100" spc="-9">
                <a:solidFill>
                  <a:srgbClr val="253046"/>
                </a:solidFill>
                <a:latin typeface="Calibri"/>
                <a:cs typeface="Calibri"/>
              </a:rPr>
              <a:t>g</a:t>
            </a:r>
            <a:r>
              <a:rPr dirty="0" smtClean="0" baseline="1950" sz="2100" spc="-14">
                <a:solidFill>
                  <a:srgbClr val="253046"/>
                </a:solidFill>
                <a:latin typeface="Calibri"/>
                <a:cs typeface="Calibri"/>
              </a:rPr>
              <a:t>e</a:t>
            </a:r>
            <a:r>
              <a:rPr dirty="0" smtClean="0" baseline="1950" sz="2100" spc="0">
                <a:solidFill>
                  <a:srgbClr val="253046"/>
                </a:solidFill>
                <a:latin typeface="Calibri"/>
                <a:cs typeface="Calibri"/>
              </a:rPr>
              <a:t>t</a:t>
            </a:r>
            <a:r>
              <a:rPr dirty="0" smtClean="0" baseline="1950" sz="2100" spc="14">
                <a:solidFill>
                  <a:srgbClr val="253046"/>
                </a:solidFill>
                <a:latin typeface="Calibri"/>
                <a:cs typeface="Calibri"/>
              </a:rPr>
              <a:t> </a:t>
            </a:r>
            <a:r>
              <a:rPr dirty="0" smtClean="0" baseline="1950" sz="2100" spc="-14">
                <a:solidFill>
                  <a:srgbClr val="253046"/>
                </a:solidFill>
                <a:latin typeface="Calibri"/>
                <a:cs typeface="Calibri"/>
              </a:rPr>
              <a:t>t</a:t>
            </a:r>
            <a:r>
              <a:rPr dirty="0" smtClean="0" baseline="1950" sz="2100" spc="0">
                <a:solidFill>
                  <a:srgbClr val="253046"/>
                </a:solidFill>
                <a:latin typeface="Calibri"/>
                <a:cs typeface="Calibri"/>
              </a:rPr>
              <a:t>a</a:t>
            </a:r>
            <a:r>
              <a:rPr dirty="0" smtClean="0" baseline="1950" sz="2100" spc="-4">
                <a:solidFill>
                  <a:srgbClr val="253046"/>
                </a:solidFill>
                <a:latin typeface="Calibri"/>
                <a:cs typeface="Calibri"/>
              </a:rPr>
              <a:t>b</a:t>
            </a:r>
            <a:r>
              <a:rPr dirty="0" smtClean="0" baseline="1950" sz="2100" spc="0">
                <a:solidFill>
                  <a:srgbClr val="253046"/>
                </a:solidFill>
                <a:latin typeface="Calibri"/>
                <a:cs typeface="Calibri"/>
              </a:rPr>
              <a:t>les</a:t>
            </a:r>
            <a:r>
              <a:rPr dirty="0" smtClean="0" baseline="1950" sz="2100" spc="19">
                <a:solidFill>
                  <a:srgbClr val="253046"/>
                </a:solidFill>
                <a:latin typeface="Calibri"/>
                <a:cs typeface="Calibri"/>
              </a:rPr>
              <a:t> </a:t>
            </a:r>
            <a:r>
              <a:rPr dirty="0" smtClean="0" baseline="1950" sz="2100" spc="0">
                <a:solidFill>
                  <a:srgbClr val="253046"/>
                </a:solidFill>
                <a:latin typeface="Calibri"/>
                <a:cs typeface="Calibri"/>
              </a:rPr>
              <a:t>f</a:t>
            </a:r>
            <a:r>
              <a:rPr dirty="0" smtClean="0" baseline="1950" sz="2100" spc="-19">
                <a:solidFill>
                  <a:srgbClr val="253046"/>
                </a:solidFill>
                <a:latin typeface="Calibri"/>
                <a:cs typeface="Calibri"/>
              </a:rPr>
              <a:t>r</a:t>
            </a:r>
            <a:r>
              <a:rPr dirty="0" smtClean="0" baseline="1950" sz="2100" spc="0">
                <a:solidFill>
                  <a:srgbClr val="253046"/>
                </a:solidFill>
                <a:latin typeface="Calibri"/>
                <a:cs typeface="Calibri"/>
              </a:rPr>
              <a:t>om</a:t>
            </a:r>
            <a:r>
              <a:rPr dirty="0" smtClean="0" baseline="1950" sz="2100" spc="-29">
                <a:solidFill>
                  <a:srgbClr val="253046"/>
                </a:solidFill>
                <a:latin typeface="Calibri"/>
                <a:cs typeface="Calibri"/>
              </a:rPr>
              <a:t> </a:t>
            </a:r>
            <a:r>
              <a:rPr dirty="0" smtClean="0" baseline="1950" sz="2100" spc="0">
                <a:solidFill>
                  <a:srgbClr val="253046"/>
                </a:solidFill>
                <a:latin typeface="Calibri"/>
                <a:cs typeface="Calibri"/>
              </a:rPr>
              <a:t>oth</a:t>
            </a:r>
            <a:r>
              <a:rPr dirty="0" smtClean="0" baseline="1950" sz="2100" spc="-4">
                <a:solidFill>
                  <a:srgbClr val="253046"/>
                </a:solidFill>
                <a:latin typeface="Calibri"/>
                <a:cs typeface="Calibri"/>
              </a:rPr>
              <a:t>e</a:t>
            </a:r>
            <a:r>
              <a:rPr dirty="0" smtClean="0" baseline="1950" sz="2100" spc="0">
                <a:solidFill>
                  <a:srgbClr val="253046"/>
                </a:solidFill>
                <a:latin typeface="Calibri"/>
                <a:cs typeface="Calibri"/>
              </a:rPr>
              <a:t>r</a:t>
            </a:r>
            <a:r>
              <a:rPr dirty="0" smtClean="0" baseline="1950" sz="2100" spc="0">
                <a:solidFill>
                  <a:srgbClr val="253046"/>
                </a:solidFill>
                <a:latin typeface="Calibri"/>
                <a:cs typeface="Calibri"/>
              </a:rPr>
              <a:t> </a:t>
            </a:r>
            <a:r>
              <a:rPr dirty="0" smtClean="0" baseline="1950" sz="2100" spc="-9">
                <a:solidFill>
                  <a:srgbClr val="253046"/>
                </a:solidFill>
                <a:latin typeface="Calibri"/>
                <a:cs typeface="Calibri"/>
              </a:rPr>
              <a:t>u</a:t>
            </a:r>
            <a:r>
              <a:rPr dirty="0" smtClean="0" baseline="1950" sz="2100" spc="0">
                <a:solidFill>
                  <a:srgbClr val="253046"/>
                </a:solidFill>
                <a:latin typeface="Calibri"/>
                <a:cs typeface="Calibri"/>
              </a:rPr>
              <a:t>se</a:t>
            </a:r>
            <a:r>
              <a:rPr dirty="0" smtClean="0" baseline="1950" sz="2100" spc="-19">
                <a:solidFill>
                  <a:srgbClr val="253046"/>
                </a:solidFill>
                <a:latin typeface="Calibri"/>
                <a:cs typeface="Calibri"/>
              </a:rPr>
              <a:t>r</a:t>
            </a:r>
            <a:r>
              <a:rPr dirty="0" smtClean="0" baseline="1950" sz="2100" spc="0">
                <a:solidFill>
                  <a:srgbClr val="253046"/>
                </a:solidFill>
                <a:latin typeface="Calibri"/>
                <a:cs typeface="Calibri"/>
              </a:rPr>
              <a:t>s</a:t>
            </a:r>
            <a:r>
              <a:rPr dirty="0" smtClean="0" baseline="1950" sz="2100" spc="9">
                <a:solidFill>
                  <a:srgbClr val="253046"/>
                </a:solidFill>
                <a:latin typeface="Calibri"/>
                <a:cs typeface="Calibri"/>
              </a:rPr>
              <a:t> </a:t>
            </a:r>
            <a:r>
              <a:rPr dirty="0" smtClean="0" baseline="1950" sz="2100" spc="-25">
                <a:solidFill>
                  <a:srgbClr val="253046"/>
                </a:solidFill>
                <a:latin typeface="Calibri"/>
                <a:cs typeface="Calibri"/>
              </a:rPr>
              <a:t>e</a:t>
            </a:r>
            <a:r>
              <a:rPr dirty="0" smtClean="0" baseline="1950" sz="2100" spc="-29">
                <a:solidFill>
                  <a:srgbClr val="253046"/>
                </a:solidFill>
                <a:latin typeface="Calibri"/>
                <a:cs typeface="Calibri"/>
              </a:rPr>
              <a:t>x</a:t>
            </a:r>
            <a:r>
              <a:rPr dirty="0" smtClean="0" baseline="1950" sz="2100" spc="-4">
                <a:solidFill>
                  <a:srgbClr val="253046"/>
                </a:solidFill>
                <a:latin typeface="Calibri"/>
                <a:cs typeface="Calibri"/>
              </a:rPr>
              <a:t>c</a:t>
            </a:r>
            <a:r>
              <a:rPr dirty="0" smtClean="0" baseline="1950" sz="2100" spc="0">
                <a:solidFill>
                  <a:srgbClr val="253046"/>
                </a:solidFill>
                <a:latin typeface="Calibri"/>
                <a:cs typeface="Calibri"/>
              </a:rPr>
              <a:t>e</a:t>
            </a:r>
            <a:r>
              <a:rPr dirty="0" smtClean="0" baseline="1950" sz="2100" spc="-9">
                <a:solidFill>
                  <a:srgbClr val="253046"/>
                </a:solidFill>
                <a:latin typeface="Calibri"/>
                <a:cs typeface="Calibri"/>
              </a:rPr>
              <a:t>p</a:t>
            </a:r>
            <a:r>
              <a:rPr dirty="0" smtClean="0" baseline="1950" sz="2100" spc="0">
                <a:solidFill>
                  <a:srgbClr val="253046"/>
                </a:solidFill>
                <a:latin typeface="Calibri"/>
                <a:cs typeface="Calibri"/>
              </a:rPr>
              <a:t>t</a:t>
            </a:r>
            <a:r>
              <a:rPr dirty="0" smtClean="0" baseline="1950" sz="2100" spc="4">
                <a:solidFill>
                  <a:srgbClr val="253046"/>
                </a:solidFill>
                <a:latin typeface="Calibri"/>
                <a:cs typeface="Calibri"/>
              </a:rPr>
              <a:t> </a:t>
            </a:r>
            <a:r>
              <a:rPr dirty="0" smtClean="0" baseline="1950" sz="2100" spc="-4">
                <a:solidFill>
                  <a:srgbClr val="253046"/>
                </a:solidFill>
                <a:latin typeface="Calibri"/>
                <a:cs typeface="Calibri"/>
              </a:rPr>
              <a:t>d</a:t>
            </a:r>
            <a:r>
              <a:rPr dirty="0" smtClean="0" baseline="1950" sz="2100" spc="-4">
                <a:solidFill>
                  <a:srgbClr val="253046"/>
                </a:solidFill>
                <a:latin typeface="Calibri"/>
                <a:cs typeface="Calibri"/>
              </a:rPr>
              <a:t>u</a:t>
            </a:r>
            <a:r>
              <a:rPr dirty="0" smtClean="0" baseline="1950" sz="2100" spc="0">
                <a:solidFill>
                  <a:srgbClr val="253046"/>
                </a:solidFill>
                <a:latin typeface="Calibri"/>
                <a:cs typeface="Calibri"/>
              </a:rPr>
              <a:t>ring</a:t>
            </a:r>
            <a:r>
              <a:rPr dirty="0" smtClean="0" baseline="1950" sz="2100" spc="14">
                <a:solidFill>
                  <a:srgbClr val="253046"/>
                </a:solidFill>
                <a:latin typeface="Calibri"/>
                <a:cs typeface="Calibri"/>
              </a:rPr>
              <a:t> </a:t>
            </a:r>
            <a:r>
              <a:rPr dirty="0" smtClean="0" baseline="1950" sz="2100" spc="0">
                <a:solidFill>
                  <a:srgbClr val="253046"/>
                </a:solidFill>
                <a:latin typeface="Calibri"/>
                <a:cs typeface="Calibri"/>
              </a:rPr>
              <a:t>Ap</a:t>
            </a:r>
            <a:r>
              <a:rPr dirty="0" smtClean="0" baseline="1950" sz="2100" spc="-9">
                <a:solidFill>
                  <a:srgbClr val="253046"/>
                </a:solidFill>
                <a:latin typeface="Calibri"/>
                <a:cs typeface="Calibri"/>
              </a:rPr>
              <a:t>p</a:t>
            </a:r>
            <a:r>
              <a:rPr dirty="0" smtClean="0" baseline="1950" sz="2100" spc="0">
                <a:solidFill>
                  <a:srgbClr val="253046"/>
                </a:solidFill>
                <a:latin typeface="Calibri"/>
                <a:cs typeface="Calibri"/>
              </a:rPr>
              <a:t>li</a:t>
            </a:r>
            <a:r>
              <a:rPr dirty="0" smtClean="0" baseline="1950" sz="2100" spc="-14">
                <a:solidFill>
                  <a:srgbClr val="253046"/>
                </a:solidFill>
                <a:latin typeface="Calibri"/>
                <a:cs typeface="Calibri"/>
              </a:rPr>
              <a:t>c</a:t>
            </a:r>
            <a:r>
              <a:rPr dirty="0" smtClean="0" baseline="1950" sz="2100" spc="-14">
                <a:solidFill>
                  <a:srgbClr val="253046"/>
                </a:solidFill>
                <a:latin typeface="Calibri"/>
                <a:cs typeface="Calibri"/>
              </a:rPr>
              <a:t>a</a:t>
            </a:r>
            <a:r>
              <a:rPr dirty="0" smtClean="0" baseline="1950" sz="2100" spc="0">
                <a:solidFill>
                  <a:srgbClr val="253046"/>
                </a:solidFill>
                <a:latin typeface="Calibri"/>
                <a:cs typeface="Calibri"/>
              </a:rPr>
              <a:t>tion</a:t>
            </a:r>
            <a:r>
              <a:rPr dirty="0" smtClean="0" baseline="1950" sz="2100" spc="4">
                <a:solidFill>
                  <a:srgbClr val="253046"/>
                </a:solidFill>
                <a:latin typeface="Calibri"/>
                <a:cs typeface="Calibri"/>
              </a:rPr>
              <a:t> </a:t>
            </a:r>
            <a:r>
              <a:rPr dirty="0" smtClean="0" baseline="1950" sz="2100" spc="-4">
                <a:solidFill>
                  <a:srgbClr val="253046"/>
                </a:solidFill>
                <a:latin typeface="Calibri"/>
                <a:cs typeface="Calibri"/>
              </a:rPr>
              <a:t>P</a:t>
            </a:r>
            <a:r>
              <a:rPr dirty="0" smtClean="0" baseline="1950" sz="2100" spc="-4">
                <a:solidFill>
                  <a:srgbClr val="253046"/>
                </a:solidFill>
                <a:latin typeface="Calibri"/>
                <a:cs typeface="Calibri"/>
              </a:rPr>
              <a:t>h</a:t>
            </a:r>
            <a:r>
              <a:rPr dirty="0" smtClean="0" baseline="1950" sz="2100" spc="0">
                <a:solidFill>
                  <a:srgbClr val="253046"/>
                </a:solidFill>
                <a:latin typeface="Calibri"/>
                <a:cs typeface="Calibri"/>
              </a:rPr>
              <a:t>ase.</a:t>
            </a:r>
            <a:r>
              <a:rPr dirty="0" smtClean="0" baseline="1950" sz="2100" spc="9">
                <a:solidFill>
                  <a:srgbClr val="253046"/>
                </a:solidFill>
                <a:latin typeface="Calibri"/>
                <a:cs typeface="Calibri"/>
              </a:rPr>
              <a:t> </a:t>
            </a:r>
            <a:r>
              <a:rPr dirty="0" smtClean="0" baseline="1950" sz="2100" spc="-84">
                <a:solidFill>
                  <a:srgbClr val="253046"/>
                </a:solidFill>
                <a:latin typeface="Calibri"/>
                <a:cs typeface="Calibri"/>
              </a:rPr>
              <a:t>T</a:t>
            </a:r>
            <a:r>
              <a:rPr dirty="0" smtClean="0" baseline="1950" sz="2100" spc="0">
                <a:solidFill>
                  <a:srgbClr val="253046"/>
                </a:solidFill>
                <a:latin typeface="Calibri"/>
                <a:cs typeface="Calibri"/>
              </a:rPr>
              <a:t>rue</a:t>
            </a:r>
            <a:r>
              <a:rPr dirty="0" smtClean="0" baseline="1950" sz="2100" spc="-9">
                <a:solidFill>
                  <a:srgbClr val="253046"/>
                </a:solidFill>
                <a:latin typeface="Calibri"/>
                <a:cs typeface="Calibri"/>
              </a:rPr>
              <a:t> </a:t>
            </a:r>
            <a:r>
              <a:rPr dirty="0" smtClean="0" baseline="1950" sz="2100" spc="0">
                <a:solidFill>
                  <a:srgbClr val="253046"/>
                </a:solidFill>
                <a:latin typeface="Calibri"/>
                <a:cs typeface="Calibri"/>
              </a:rPr>
              <a:t>or</a:t>
            </a:r>
            <a:r>
              <a:rPr dirty="0" smtClean="0" baseline="1950" sz="2100" spc="0">
                <a:solidFill>
                  <a:srgbClr val="253046"/>
                </a:solidFill>
                <a:latin typeface="Calibri"/>
                <a:cs typeface="Calibri"/>
              </a:rPr>
              <a:t> </a:t>
            </a:r>
            <a:r>
              <a:rPr dirty="0" smtClean="0" baseline="1950" sz="2100" spc="-34">
                <a:solidFill>
                  <a:srgbClr val="253046"/>
                </a:solidFill>
                <a:latin typeface="Calibri"/>
                <a:cs typeface="Calibri"/>
              </a:rPr>
              <a:t>F</a:t>
            </a:r>
            <a:r>
              <a:rPr dirty="0" smtClean="0" baseline="1950" sz="2100" spc="0">
                <a:solidFill>
                  <a:srgbClr val="253046"/>
                </a:solidFill>
                <a:latin typeface="Calibri"/>
                <a:cs typeface="Calibri"/>
              </a:rPr>
              <a:t>alse.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91439" y="4095750"/>
            <a:ext cx="7975182" cy="2280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25"/>
              </a:lnSpc>
              <a:spcBef>
                <a:spcPts val="86"/>
              </a:spcBef>
            </a:pPr>
            <a:r>
              <a:rPr dirty="0" smtClean="0" baseline="3413" sz="2400" spc="0" b="1">
                <a:solidFill>
                  <a:srgbClr val="253046"/>
                </a:solidFill>
                <a:latin typeface="Calibri"/>
                <a:cs typeface="Calibri"/>
              </a:rPr>
              <a:t>M</a:t>
            </a:r>
            <a:r>
              <a:rPr dirty="0" smtClean="0" baseline="3413" sz="2400" spc="-9" b="1">
                <a:solidFill>
                  <a:srgbClr val="253046"/>
                </a:solidFill>
                <a:latin typeface="Calibri"/>
                <a:cs typeface="Calibri"/>
              </a:rPr>
              <a:t>a</a:t>
            </a:r>
            <a:r>
              <a:rPr dirty="0" smtClean="0" baseline="3413" sz="2400" spc="-25" b="1">
                <a:solidFill>
                  <a:srgbClr val="253046"/>
                </a:solidFill>
                <a:latin typeface="Calibri"/>
                <a:cs typeface="Calibri"/>
              </a:rPr>
              <a:t>t</a:t>
            </a:r>
            <a:r>
              <a:rPr dirty="0" smtClean="0" baseline="3413" sz="2400" spc="0" b="1">
                <a:solidFill>
                  <a:srgbClr val="253046"/>
                </a:solidFill>
                <a:latin typeface="Calibri"/>
                <a:cs typeface="Calibri"/>
              </a:rPr>
              <a:t>ch</a:t>
            </a:r>
            <a:r>
              <a:rPr dirty="0" smtClean="0" baseline="3413" sz="2400" spc="-47" b="1">
                <a:solidFill>
                  <a:srgbClr val="253046"/>
                </a:solidFill>
                <a:latin typeface="Calibri"/>
                <a:cs typeface="Calibri"/>
              </a:rPr>
              <a:t> </a:t>
            </a:r>
            <a:r>
              <a:rPr dirty="0" smtClean="0" baseline="3413" sz="2400" spc="0" b="1">
                <a:solidFill>
                  <a:srgbClr val="253046"/>
                </a:solidFill>
                <a:latin typeface="Calibri"/>
                <a:cs typeface="Calibri"/>
              </a:rPr>
              <a:t>t</a:t>
            </a:r>
            <a:r>
              <a:rPr dirty="0" smtClean="0" baseline="3413" sz="2400" spc="-4" b="1">
                <a:solidFill>
                  <a:srgbClr val="253046"/>
                </a:solidFill>
                <a:latin typeface="Calibri"/>
                <a:cs typeface="Calibri"/>
              </a:rPr>
              <a:t>h</a:t>
            </a:r>
            <a:r>
              <a:rPr dirty="0" smtClean="0" baseline="3413" sz="2400" spc="0" b="1">
                <a:solidFill>
                  <a:srgbClr val="253046"/>
                </a:solidFill>
                <a:latin typeface="Calibri"/>
                <a:cs typeface="Calibri"/>
              </a:rPr>
              <a:t>e</a:t>
            </a:r>
            <a:r>
              <a:rPr dirty="0" smtClean="0" baseline="3413" sz="2400" spc="-7" b="1">
                <a:solidFill>
                  <a:srgbClr val="253046"/>
                </a:solidFill>
                <a:latin typeface="Calibri"/>
                <a:cs typeface="Calibri"/>
              </a:rPr>
              <a:t> </a:t>
            </a:r>
            <a:r>
              <a:rPr dirty="0" smtClean="0" baseline="3413" sz="2400" spc="0" b="1">
                <a:solidFill>
                  <a:srgbClr val="253046"/>
                </a:solidFill>
                <a:latin typeface="Calibri"/>
                <a:cs typeface="Calibri"/>
              </a:rPr>
              <a:t>M</a:t>
            </a:r>
            <a:r>
              <a:rPr dirty="0" smtClean="0" baseline="3413" sz="2400" spc="-4" b="1">
                <a:solidFill>
                  <a:srgbClr val="253046"/>
                </a:solidFill>
                <a:latin typeface="Calibri"/>
                <a:cs typeface="Calibri"/>
              </a:rPr>
              <a:t>u</a:t>
            </a:r>
            <a:r>
              <a:rPr dirty="0" smtClean="0" baseline="3413" sz="2400" spc="0" b="1">
                <a:solidFill>
                  <a:srgbClr val="253046"/>
                </a:solidFill>
                <a:latin typeface="Calibri"/>
                <a:cs typeface="Calibri"/>
              </a:rPr>
              <a:t>lt</a:t>
            </a:r>
            <a:r>
              <a:rPr dirty="0" smtClean="0" baseline="3413" sz="2400" spc="4" b="1">
                <a:solidFill>
                  <a:srgbClr val="253046"/>
                </a:solidFill>
                <a:latin typeface="Calibri"/>
                <a:cs typeface="Calibri"/>
              </a:rPr>
              <a:t>i</a:t>
            </a:r>
            <a:r>
              <a:rPr dirty="0" smtClean="0" baseline="3413" sz="2400" spc="0" b="1">
                <a:solidFill>
                  <a:srgbClr val="253046"/>
                </a:solidFill>
                <a:latin typeface="Calibri"/>
                <a:cs typeface="Calibri"/>
              </a:rPr>
              <a:t>Lo</a:t>
            </a:r>
            <a:r>
              <a:rPr dirty="0" smtClean="0" baseline="3413" sz="2400" spc="4" b="1">
                <a:solidFill>
                  <a:srgbClr val="253046"/>
                </a:solidFill>
                <a:latin typeface="Calibri"/>
                <a:cs typeface="Calibri"/>
              </a:rPr>
              <a:t>a</a:t>
            </a:r>
            <a:r>
              <a:rPr dirty="0" smtClean="0" baseline="3413" sz="2400" spc="0" b="1">
                <a:solidFill>
                  <a:srgbClr val="253046"/>
                </a:solidFill>
                <a:latin typeface="Calibri"/>
                <a:cs typeface="Calibri"/>
              </a:rPr>
              <a:t>d</a:t>
            </a:r>
            <a:r>
              <a:rPr dirty="0" smtClean="0" baseline="3413" sz="2400" spc="-62" b="1">
                <a:solidFill>
                  <a:srgbClr val="253046"/>
                </a:solidFill>
                <a:latin typeface="Calibri"/>
                <a:cs typeface="Calibri"/>
              </a:rPr>
              <a:t> </a:t>
            </a:r>
            <a:r>
              <a:rPr dirty="0" smtClean="0" baseline="3413" sz="2400" spc="0" b="1">
                <a:solidFill>
                  <a:srgbClr val="253046"/>
                </a:solidFill>
                <a:latin typeface="Calibri"/>
                <a:cs typeface="Calibri"/>
              </a:rPr>
              <a:t>Phase</a:t>
            </a:r>
            <a:r>
              <a:rPr dirty="0" smtClean="0" baseline="3413" sz="2400" spc="-39" b="1">
                <a:solidFill>
                  <a:srgbClr val="253046"/>
                </a:solidFill>
                <a:latin typeface="Calibri"/>
                <a:cs typeface="Calibri"/>
              </a:rPr>
              <a:t> </a:t>
            </a:r>
            <a:r>
              <a:rPr dirty="0" smtClean="0" baseline="3413" sz="2400" spc="0" b="1">
                <a:solidFill>
                  <a:srgbClr val="253046"/>
                </a:solidFill>
                <a:latin typeface="Calibri"/>
                <a:cs typeface="Calibri"/>
              </a:rPr>
              <a:t>in</a:t>
            </a:r>
            <a:r>
              <a:rPr dirty="0" smtClean="0" baseline="3413" sz="2400" spc="-2" b="1">
                <a:solidFill>
                  <a:srgbClr val="253046"/>
                </a:solidFill>
                <a:latin typeface="Calibri"/>
                <a:cs typeface="Calibri"/>
              </a:rPr>
              <a:t> </a:t>
            </a:r>
            <a:r>
              <a:rPr dirty="0" smtClean="0" baseline="3413" sz="2400" spc="0" b="1">
                <a:solidFill>
                  <a:srgbClr val="253046"/>
                </a:solidFill>
                <a:latin typeface="Calibri"/>
                <a:cs typeface="Calibri"/>
              </a:rPr>
              <a:t>t</a:t>
            </a:r>
            <a:r>
              <a:rPr dirty="0" smtClean="0" baseline="3413" sz="2400" spc="-4" b="1">
                <a:solidFill>
                  <a:srgbClr val="253046"/>
                </a:solidFill>
                <a:latin typeface="Calibri"/>
                <a:cs typeface="Calibri"/>
              </a:rPr>
              <a:t>h</a:t>
            </a:r>
            <a:r>
              <a:rPr dirty="0" smtClean="0" baseline="3413" sz="2400" spc="0" b="1">
                <a:solidFill>
                  <a:srgbClr val="253046"/>
                </a:solidFill>
                <a:latin typeface="Calibri"/>
                <a:cs typeface="Calibri"/>
              </a:rPr>
              <a:t>e</a:t>
            </a:r>
            <a:r>
              <a:rPr dirty="0" smtClean="0" baseline="3413" sz="2400" spc="-22" b="1">
                <a:solidFill>
                  <a:srgbClr val="253046"/>
                </a:solidFill>
                <a:latin typeface="Calibri"/>
                <a:cs typeface="Calibri"/>
              </a:rPr>
              <a:t> </a:t>
            </a:r>
            <a:r>
              <a:rPr dirty="0" smtClean="0" baseline="3413" sz="2400" spc="0" b="1">
                <a:solidFill>
                  <a:srgbClr val="253046"/>
                </a:solidFill>
                <a:latin typeface="Calibri"/>
                <a:cs typeface="Calibri"/>
              </a:rPr>
              <a:t>fi</a:t>
            </a:r>
            <a:r>
              <a:rPr dirty="0" smtClean="0" baseline="3413" sz="2400" spc="-25" b="1">
                <a:solidFill>
                  <a:srgbClr val="253046"/>
                </a:solidFill>
                <a:latin typeface="Calibri"/>
                <a:cs typeface="Calibri"/>
              </a:rPr>
              <a:t>r</a:t>
            </a:r>
            <a:r>
              <a:rPr dirty="0" smtClean="0" baseline="3413" sz="2400" spc="-14" b="1">
                <a:solidFill>
                  <a:srgbClr val="253046"/>
                </a:solidFill>
                <a:latin typeface="Calibri"/>
                <a:cs typeface="Calibri"/>
              </a:rPr>
              <a:t>s</a:t>
            </a:r>
            <a:r>
              <a:rPr dirty="0" smtClean="0" baseline="3413" sz="2400" spc="0" b="1">
                <a:solidFill>
                  <a:srgbClr val="253046"/>
                </a:solidFill>
                <a:latin typeface="Calibri"/>
                <a:cs typeface="Calibri"/>
              </a:rPr>
              <a:t>t</a:t>
            </a:r>
            <a:r>
              <a:rPr dirty="0" smtClean="0" baseline="3413" sz="2400" spc="-16" b="1">
                <a:solidFill>
                  <a:srgbClr val="253046"/>
                </a:solidFill>
                <a:latin typeface="Calibri"/>
                <a:cs typeface="Calibri"/>
              </a:rPr>
              <a:t> </a:t>
            </a:r>
            <a:r>
              <a:rPr dirty="0" smtClean="0" baseline="3413" sz="2400" spc="-4" b="1">
                <a:solidFill>
                  <a:srgbClr val="253046"/>
                </a:solidFill>
                <a:latin typeface="Calibri"/>
                <a:cs typeface="Calibri"/>
              </a:rPr>
              <a:t>c</a:t>
            </a:r>
            <a:r>
              <a:rPr dirty="0" smtClean="0" baseline="3413" sz="2400" spc="4" b="1">
                <a:solidFill>
                  <a:srgbClr val="253046"/>
                </a:solidFill>
                <a:latin typeface="Calibri"/>
                <a:cs typeface="Calibri"/>
              </a:rPr>
              <a:t>o</a:t>
            </a:r>
            <a:r>
              <a:rPr dirty="0" smtClean="0" baseline="3413" sz="2400" spc="0" b="1">
                <a:solidFill>
                  <a:srgbClr val="253046"/>
                </a:solidFill>
                <a:latin typeface="Calibri"/>
                <a:cs typeface="Calibri"/>
              </a:rPr>
              <a:t>lumn</a:t>
            </a:r>
            <a:r>
              <a:rPr dirty="0" smtClean="0" baseline="3413" sz="2400" spc="-34" b="1">
                <a:solidFill>
                  <a:srgbClr val="253046"/>
                </a:solidFill>
                <a:latin typeface="Calibri"/>
                <a:cs typeface="Calibri"/>
              </a:rPr>
              <a:t> </a:t>
            </a:r>
            <a:r>
              <a:rPr dirty="0" smtClean="0" baseline="3413" sz="2400" spc="-14" b="1">
                <a:solidFill>
                  <a:srgbClr val="253046"/>
                </a:solidFill>
                <a:latin typeface="Calibri"/>
                <a:cs typeface="Calibri"/>
              </a:rPr>
              <a:t>t</a:t>
            </a:r>
            <a:r>
              <a:rPr dirty="0" smtClean="0" baseline="3413" sz="2400" spc="0" b="1">
                <a:solidFill>
                  <a:srgbClr val="253046"/>
                </a:solidFill>
                <a:latin typeface="Calibri"/>
                <a:cs typeface="Calibri"/>
              </a:rPr>
              <a:t>o</a:t>
            </a:r>
            <a:r>
              <a:rPr dirty="0" smtClean="0" baseline="3413" sz="2400" spc="-14" b="1">
                <a:solidFill>
                  <a:srgbClr val="253046"/>
                </a:solidFill>
                <a:latin typeface="Calibri"/>
                <a:cs typeface="Calibri"/>
              </a:rPr>
              <a:t> </a:t>
            </a:r>
            <a:r>
              <a:rPr dirty="0" smtClean="0" baseline="3413" sz="2400" spc="0" b="1">
                <a:solidFill>
                  <a:srgbClr val="253046"/>
                </a:solidFill>
                <a:latin typeface="Calibri"/>
                <a:cs typeface="Calibri"/>
              </a:rPr>
              <a:t>its</a:t>
            </a:r>
            <a:r>
              <a:rPr dirty="0" smtClean="0" baseline="3413" sz="2400" spc="-25" b="1">
                <a:solidFill>
                  <a:srgbClr val="253046"/>
                </a:solidFill>
                <a:latin typeface="Calibri"/>
                <a:cs typeface="Calibri"/>
              </a:rPr>
              <a:t> </a:t>
            </a:r>
            <a:r>
              <a:rPr dirty="0" smtClean="0" baseline="3413" sz="2400" spc="-4" b="1">
                <a:solidFill>
                  <a:srgbClr val="253046"/>
                </a:solidFill>
                <a:latin typeface="Calibri"/>
                <a:cs typeface="Calibri"/>
              </a:rPr>
              <a:t>c</a:t>
            </a:r>
            <a:r>
              <a:rPr dirty="0" smtClean="0" baseline="3413" sz="2400" spc="4" b="1">
                <a:solidFill>
                  <a:srgbClr val="253046"/>
                </a:solidFill>
                <a:latin typeface="Calibri"/>
                <a:cs typeface="Calibri"/>
              </a:rPr>
              <a:t>o</a:t>
            </a:r>
            <a:r>
              <a:rPr dirty="0" smtClean="0" baseline="3413" sz="2400" spc="0" b="1">
                <a:solidFill>
                  <a:srgbClr val="253046"/>
                </a:solidFill>
                <a:latin typeface="Calibri"/>
                <a:cs typeface="Calibri"/>
              </a:rPr>
              <a:t>r</a:t>
            </a:r>
            <a:r>
              <a:rPr dirty="0" smtClean="0" baseline="3413" sz="2400" spc="-19" b="1">
                <a:solidFill>
                  <a:srgbClr val="253046"/>
                </a:solidFill>
                <a:latin typeface="Calibri"/>
                <a:cs typeface="Calibri"/>
              </a:rPr>
              <a:t>r</a:t>
            </a:r>
            <a:r>
              <a:rPr dirty="0" smtClean="0" baseline="3413" sz="2400" spc="0" b="1">
                <a:solidFill>
                  <a:srgbClr val="253046"/>
                </a:solidFill>
                <a:latin typeface="Calibri"/>
                <a:cs typeface="Calibri"/>
              </a:rPr>
              <a:t>espon</a:t>
            </a:r>
            <a:r>
              <a:rPr dirty="0" smtClean="0" baseline="3413" sz="2400" spc="-9" b="1">
                <a:solidFill>
                  <a:srgbClr val="253046"/>
                </a:solidFill>
                <a:latin typeface="Calibri"/>
                <a:cs typeface="Calibri"/>
              </a:rPr>
              <a:t>d</a:t>
            </a:r>
            <a:r>
              <a:rPr dirty="0" smtClean="0" baseline="3413" sz="2400" spc="0" b="1">
                <a:solidFill>
                  <a:srgbClr val="253046"/>
                </a:solidFill>
                <a:latin typeface="Calibri"/>
                <a:cs typeface="Calibri"/>
              </a:rPr>
              <a:t>i</a:t>
            </a:r>
            <a:r>
              <a:rPr dirty="0" smtClean="0" baseline="3413" sz="2400" spc="9" b="1">
                <a:solidFill>
                  <a:srgbClr val="253046"/>
                </a:solidFill>
                <a:latin typeface="Calibri"/>
                <a:cs typeface="Calibri"/>
              </a:rPr>
              <a:t>n</a:t>
            </a:r>
            <a:r>
              <a:rPr dirty="0" smtClean="0" baseline="3413" sz="2400" spc="0" b="1">
                <a:solidFill>
                  <a:srgbClr val="253046"/>
                </a:solidFill>
                <a:latin typeface="Calibri"/>
                <a:cs typeface="Calibri"/>
              </a:rPr>
              <a:t>g</a:t>
            </a:r>
            <a:r>
              <a:rPr dirty="0" smtClean="0" baseline="3413" sz="2400" spc="-50" b="1">
                <a:solidFill>
                  <a:srgbClr val="253046"/>
                </a:solidFill>
                <a:latin typeface="Calibri"/>
                <a:cs typeface="Calibri"/>
              </a:rPr>
              <a:t> </a:t>
            </a:r>
            <a:r>
              <a:rPr dirty="0" smtClean="0" baseline="3413" sz="2400" spc="-14" b="1">
                <a:solidFill>
                  <a:srgbClr val="253046"/>
                </a:solidFill>
                <a:latin typeface="Calibri"/>
                <a:cs typeface="Calibri"/>
              </a:rPr>
              <a:t>t</a:t>
            </a:r>
            <a:r>
              <a:rPr dirty="0" smtClean="0" baseline="3413" sz="2400" spc="0" b="1">
                <a:solidFill>
                  <a:srgbClr val="253046"/>
                </a:solidFill>
                <a:latin typeface="Calibri"/>
                <a:cs typeface="Calibri"/>
              </a:rPr>
              <a:t>ask</a:t>
            </a:r>
            <a:r>
              <a:rPr dirty="0" smtClean="0" baseline="3413" sz="2400" spc="-37" b="1">
                <a:solidFill>
                  <a:srgbClr val="253046"/>
                </a:solidFill>
                <a:latin typeface="Calibri"/>
                <a:cs typeface="Calibri"/>
              </a:rPr>
              <a:t> </a:t>
            </a:r>
            <a:r>
              <a:rPr dirty="0" smtClean="0" baseline="3413" sz="2400" spc="0" b="1">
                <a:solidFill>
                  <a:srgbClr val="253046"/>
                </a:solidFill>
                <a:latin typeface="Calibri"/>
                <a:cs typeface="Calibri"/>
              </a:rPr>
              <a:t>in</a:t>
            </a:r>
            <a:r>
              <a:rPr dirty="0" smtClean="0" baseline="3413" sz="2400" spc="-2" b="1">
                <a:solidFill>
                  <a:srgbClr val="253046"/>
                </a:solidFill>
                <a:latin typeface="Calibri"/>
                <a:cs typeface="Calibri"/>
              </a:rPr>
              <a:t> </a:t>
            </a:r>
            <a:r>
              <a:rPr dirty="0" smtClean="0" baseline="3413" sz="2400" spc="0" b="1">
                <a:solidFill>
                  <a:srgbClr val="253046"/>
                </a:solidFill>
                <a:latin typeface="Calibri"/>
                <a:cs typeface="Calibri"/>
              </a:rPr>
              <a:t>t</a:t>
            </a:r>
            <a:r>
              <a:rPr dirty="0" smtClean="0" baseline="3413" sz="2400" spc="-4" b="1">
                <a:solidFill>
                  <a:srgbClr val="253046"/>
                </a:solidFill>
                <a:latin typeface="Calibri"/>
                <a:cs typeface="Calibri"/>
              </a:rPr>
              <a:t>h</a:t>
            </a:r>
            <a:r>
              <a:rPr dirty="0" smtClean="0" baseline="3413" sz="2400" spc="0" b="1">
                <a:solidFill>
                  <a:srgbClr val="253046"/>
                </a:solidFill>
                <a:latin typeface="Calibri"/>
                <a:cs typeface="Calibri"/>
              </a:rPr>
              <a:t>e</a:t>
            </a:r>
            <a:r>
              <a:rPr dirty="0" smtClean="0" baseline="3413" sz="2400" spc="-22" b="1">
                <a:solidFill>
                  <a:srgbClr val="253046"/>
                </a:solidFill>
                <a:latin typeface="Calibri"/>
                <a:cs typeface="Calibri"/>
              </a:rPr>
              <a:t> </a:t>
            </a:r>
            <a:r>
              <a:rPr dirty="0" smtClean="0" baseline="3413" sz="2400" spc="0" b="1">
                <a:solidFill>
                  <a:srgbClr val="253046"/>
                </a:solidFill>
                <a:latin typeface="Calibri"/>
                <a:cs typeface="Calibri"/>
              </a:rPr>
              <a:t>se</a:t>
            </a:r>
            <a:r>
              <a:rPr dirty="0" smtClean="0" baseline="3413" sz="2400" spc="-9" b="1">
                <a:solidFill>
                  <a:srgbClr val="253046"/>
                </a:solidFill>
                <a:latin typeface="Calibri"/>
                <a:cs typeface="Calibri"/>
              </a:rPr>
              <a:t>c</a:t>
            </a:r>
            <a:r>
              <a:rPr dirty="0" smtClean="0" baseline="3413" sz="2400" spc="4" b="1">
                <a:solidFill>
                  <a:srgbClr val="253046"/>
                </a:solidFill>
                <a:latin typeface="Calibri"/>
                <a:cs typeface="Calibri"/>
              </a:rPr>
              <a:t>o</a:t>
            </a:r>
            <a:r>
              <a:rPr dirty="0" smtClean="0" baseline="3413" sz="2400" spc="-4" b="1">
                <a:solidFill>
                  <a:srgbClr val="253046"/>
                </a:solidFill>
                <a:latin typeface="Calibri"/>
                <a:cs typeface="Calibri"/>
              </a:rPr>
              <a:t>n</a:t>
            </a:r>
            <a:r>
              <a:rPr dirty="0" smtClean="0" baseline="3413" sz="2400" spc="0" b="1">
                <a:solidFill>
                  <a:srgbClr val="253046"/>
                </a:solidFill>
                <a:latin typeface="Calibri"/>
                <a:cs typeface="Calibri"/>
              </a:rPr>
              <a:t>d</a:t>
            </a:r>
            <a:r>
              <a:rPr dirty="0" smtClean="0" baseline="3413" sz="2400" spc="-31" b="1">
                <a:solidFill>
                  <a:srgbClr val="253046"/>
                </a:solidFill>
                <a:latin typeface="Calibri"/>
                <a:cs typeface="Calibri"/>
              </a:rPr>
              <a:t> </a:t>
            </a:r>
            <a:r>
              <a:rPr dirty="0" smtClean="0" baseline="3413" sz="2400" spc="-4" b="1">
                <a:solidFill>
                  <a:srgbClr val="253046"/>
                </a:solidFill>
                <a:latin typeface="Calibri"/>
                <a:cs typeface="Calibri"/>
              </a:rPr>
              <a:t>c</a:t>
            </a:r>
            <a:r>
              <a:rPr dirty="0" smtClean="0" baseline="3413" sz="2400" spc="4" b="1">
                <a:solidFill>
                  <a:srgbClr val="253046"/>
                </a:solidFill>
                <a:latin typeface="Calibri"/>
                <a:cs typeface="Calibri"/>
              </a:rPr>
              <a:t>o</a:t>
            </a:r>
            <a:r>
              <a:rPr dirty="0" smtClean="0" baseline="3413" sz="2400" spc="0" b="1">
                <a:solidFill>
                  <a:srgbClr val="253046"/>
                </a:solidFill>
                <a:latin typeface="Calibri"/>
                <a:cs typeface="Calibri"/>
              </a:rPr>
              <a:t>lum</a:t>
            </a:r>
            <a:r>
              <a:rPr dirty="0" smtClean="0" baseline="3413" sz="2400" spc="-4" b="1">
                <a:solidFill>
                  <a:srgbClr val="253046"/>
                </a:solidFill>
                <a:latin typeface="Calibri"/>
                <a:cs typeface="Calibri"/>
              </a:rPr>
              <a:t>n</a:t>
            </a:r>
            <a:r>
              <a:rPr dirty="0" smtClean="0" baseline="3413" sz="2400" spc="0" b="1">
                <a:solidFill>
                  <a:srgbClr val="253046"/>
                </a:solidFill>
                <a:latin typeface="Calibri"/>
                <a:cs typeface="Calibri"/>
              </a:rPr>
              <a:t>.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91439" y="4629531"/>
            <a:ext cx="1547543" cy="2280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25"/>
              </a:lnSpc>
              <a:spcBef>
                <a:spcPts val="86"/>
              </a:spcBef>
            </a:pPr>
            <a:r>
              <a:rPr dirty="0" smtClean="0" baseline="3413" sz="2400" spc="-4">
                <a:solidFill>
                  <a:srgbClr val="253046"/>
                </a:solidFill>
                <a:latin typeface="Calibri"/>
                <a:cs typeface="Calibri"/>
              </a:rPr>
              <a:t>1</a:t>
            </a:r>
            <a:r>
              <a:rPr dirty="0" smtClean="0" baseline="3413" sz="2400" spc="0">
                <a:solidFill>
                  <a:srgbClr val="253046"/>
                </a:solidFill>
                <a:latin typeface="Calibri"/>
                <a:cs typeface="Calibri"/>
              </a:rPr>
              <a:t>.</a:t>
            </a:r>
            <a:r>
              <a:rPr dirty="0" smtClean="0" baseline="3413" sz="2400" spc="-1">
                <a:solidFill>
                  <a:srgbClr val="253046"/>
                </a:solidFill>
                <a:latin typeface="Calibri"/>
                <a:cs typeface="Calibri"/>
              </a:rPr>
              <a:t> </a:t>
            </a:r>
            <a:r>
              <a:rPr dirty="0" smtClean="0" baseline="3413" sz="2400" spc="0" u="heavy">
                <a:solidFill>
                  <a:srgbClr val="253046"/>
                </a:solidFill>
                <a:latin typeface="Calibri"/>
                <a:cs typeface="Calibri"/>
              </a:rPr>
              <a:t>     </a:t>
            </a:r>
            <a:r>
              <a:rPr dirty="0" smtClean="0" baseline="3413" sz="2400" spc="348" u="heavy">
                <a:solidFill>
                  <a:srgbClr val="253046"/>
                </a:solidFill>
                <a:latin typeface="Calibri"/>
                <a:cs typeface="Calibri"/>
              </a:rPr>
              <a:t> </a:t>
            </a:r>
            <a:r>
              <a:rPr dirty="0" smtClean="0" baseline="3413" sz="2400" spc="-140">
                <a:solidFill>
                  <a:srgbClr val="253046"/>
                </a:solidFill>
                <a:latin typeface="Calibri"/>
                <a:cs typeface="Calibri"/>
              </a:rPr>
              <a:t> </a:t>
            </a:r>
            <a:r>
              <a:rPr dirty="0" smtClean="0" baseline="3413" sz="2400" spc="0">
                <a:solidFill>
                  <a:srgbClr val="253046"/>
                </a:solidFill>
                <a:latin typeface="Calibri"/>
                <a:cs typeface="Calibri"/>
              </a:rPr>
              <a:t>P</a:t>
            </a:r>
            <a:r>
              <a:rPr dirty="0" smtClean="0" baseline="3413" sz="2400" spc="-25">
                <a:solidFill>
                  <a:srgbClr val="253046"/>
                </a:solidFill>
                <a:latin typeface="Calibri"/>
                <a:cs typeface="Calibri"/>
              </a:rPr>
              <a:t>r</a:t>
            </a:r>
            <a:r>
              <a:rPr dirty="0" smtClean="0" baseline="3413" sz="2400" spc="0">
                <a:solidFill>
                  <a:srgbClr val="253046"/>
                </a:solidFill>
                <a:latin typeface="Calibri"/>
                <a:cs typeface="Calibri"/>
              </a:rPr>
              <a:t>el</a:t>
            </a:r>
            <a:r>
              <a:rPr dirty="0" smtClean="0" baseline="3413" sz="2400" spc="4">
                <a:solidFill>
                  <a:srgbClr val="253046"/>
                </a:solidFill>
                <a:latin typeface="Calibri"/>
                <a:cs typeface="Calibri"/>
              </a:rPr>
              <a:t>i</a:t>
            </a:r>
            <a:r>
              <a:rPr dirty="0" smtClean="0" baseline="3413" sz="2400" spc="0">
                <a:solidFill>
                  <a:srgbClr val="253046"/>
                </a:solidFill>
                <a:latin typeface="Calibri"/>
                <a:cs typeface="Calibri"/>
              </a:rPr>
              <a:t>mi</a:t>
            </a:r>
            <a:r>
              <a:rPr dirty="0" smtClean="0" baseline="3413" sz="2400" spc="4">
                <a:solidFill>
                  <a:srgbClr val="253046"/>
                </a:solidFill>
                <a:latin typeface="Calibri"/>
                <a:cs typeface="Calibri"/>
              </a:rPr>
              <a:t>n</a:t>
            </a:r>
            <a:r>
              <a:rPr dirty="0" smtClean="0" baseline="3413" sz="2400" spc="0">
                <a:solidFill>
                  <a:srgbClr val="253046"/>
                </a:solidFill>
                <a:latin typeface="Calibri"/>
                <a:cs typeface="Calibri"/>
              </a:rPr>
              <a:t>a</a:t>
            </a:r>
            <a:r>
              <a:rPr dirty="0" smtClean="0" baseline="3413" sz="2400" spc="9">
                <a:solidFill>
                  <a:srgbClr val="253046"/>
                </a:solidFill>
                <a:latin typeface="Calibri"/>
                <a:cs typeface="Calibri"/>
              </a:rPr>
              <a:t>r</a:t>
            </a:r>
            <a:r>
              <a:rPr dirty="0" smtClean="0" baseline="3413" sz="2400" spc="0">
                <a:solidFill>
                  <a:srgbClr val="253046"/>
                </a:solidFill>
                <a:latin typeface="Calibri"/>
                <a:cs typeface="Calibri"/>
              </a:rPr>
              <a:t>y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823290" y="4629531"/>
            <a:ext cx="5507566" cy="144754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30403">
              <a:lnSpc>
                <a:spcPts val="1725"/>
              </a:lnSpc>
              <a:spcBef>
                <a:spcPts val="86"/>
              </a:spcBef>
            </a:pPr>
            <a:r>
              <a:rPr dirty="0" smtClean="0" baseline="3413" sz="2400" spc="9">
                <a:solidFill>
                  <a:srgbClr val="253046"/>
                </a:solidFill>
                <a:latin typeface="Calibri"/>
                <a:cs typeface="Calibri"/>
              </a:rPr>
              <a:t>A</a:t>
            </a:r>
            <a:r>
              <a:rPr dirty="0" smtClean="0" baseline="3413" sz="2400" spc="0">
                <a:solidFill>
                  <a:srgbClr val="253046"/>
                </a:solidFill>
                <a:latin typeface="Calibri"/>
                <a:cs typeface="Calibri"/>
              </a:rPr>
              <a:t>.</a:t>
            </a:r>
            <a:r>
              <a:rPr dirty="0" smtClean="0" baseline="3413" sz="2400" spc="-23">
                <a:solidFill>
                  <a:srgbClr val="253046"/>
                </a:solidFill>
                <a:latin typeface="Calibri"/>
                <a:cs typeface="Calibri"/>
              </a:rPr>
              <a:t> </a:t>
            </a:r>
            <a:r>
              <a:rPr dirty="0" smtClean="0" baseline="3413" sz="2400" spc="0">
                <a:solidFill>
                  <a:srgbClr val="253046"/>
                </a:solidFill>
                <a:latin typeface="Calibri"/>
                <a:cs typeface="Calibri"/>
              </a:rPr>
              <a:t>Acqu</a:t>
            </a:r>
            <a:r>
              <a:rPr dirty="0" smtClean="0" baseline="3413" sz="2400" spc="4">
                <a:solidFill>
                  <a:srgbClr val="253046"/>
                </a:solidFill>
                <a:latin typeface="Calibri"/>
                <a:cs typeface="Calibri"/>
              </a:rPr>
              <a:t>i</a:t>
            </a:r>
            <a:r>
              <a:rPr dirty="0" smtClean="0" baseline="3413" sz="2400" spc="-29">
                <a:solidFill>
                  <a:srgbClr val="253046"/>
                </a:solidFill>
                <a:latin typeface="Calibri"/>
                <a:cs typeface="Calibri"/>
              </a:rPr>
              <a:t>r</a:t>
            </a:r>
            <a:r>
              <a:rPr dirty="0" smtClean="0" baseline="3413" sz="2400" spc="0">
                <a:solidFill>
                  <a:srgbClr val="253046"/>
                </a:solidFill>
                <a:latin typeface="Calibri"/>
                <a:cs typeface="Calibri"/>
              </a:rPr>
              <a:t>es</a:t>
            </a:r>
            <a:r>
              <a:rPr dirty="0" smtClean="0" baseline="3413" sz="2400" spc="-51">
                <a:solidFill>
                  <a:srgbClr val="253046"/>
                </a:solidFill>
                <a:latin typeface="Calibri"/>
                <a:cs typeface="Calibri"/>
              </a:rPr>
              <a:t> </a:t>
            </a:r>
            <a:r>
              <a:rPr dirty="0" smtClean="0" baseline="3413" sz="2400" spc="0">
                <a:solidFill>
                  <a:srgbClr val="253046"/>
                </a:solidFill>
                <a:latin typeface="Calibri"/>
                <a:cs typeface="Calibri"/>
              </a:rPr>
              <a:t>or</a:t>
            </a:r>
            <a:r>
              <a:rPr dirty="0" smtClean="0" baseline="3413" sz="2400" spc="0">
                <a:solidFill>
                  <a:srgbClr val="253046"/>
                </a:solidFill>
                <a:latin typeface="Calibri"/>
                <a:cs typeface="Calibri"/>
              </a:rPr>
              <a:t> </a:t>
            </a:r>
            <a:r>
              <a:rPr dirty="0" smtClean="0" baseline="3413" sz="2400" spc="0">
                <a:solidFill>
                  <a:srgbClr val="253046"/>
                </a:solidFill>
                <a:latin typeface="Calibri"/>
                <a:cs typeface="Calibri"/>
              </a:rPr>
              <a:t>c</a:t>
            </a:r>
            <a:r>
              <a:rPr dirty="0" smtClean="0" baseline="3413" sz="2400" spc="-29">
                <a:solidFill>
                  <a:srgbClr val="253046"/>
                </a:solidFill>
                <a:latin typeface="Calibri"/>
                <a:cs typeface="Calibri"/>
              </a:rPr>
              <a:t>r</a:t>
            </a:r>
            <a:r>
              <a:rPr dirty="0" smtClean="0" baseline="3413" sz="2400" spc="0">
                <a:solidFill>
                  <a:srgbClr val="253046"/>
                </a:solidFill>
                <a:latin typeface="Calibri"/>
                <a:cs typeface="Calibri"/>
              </a:rPr>
              <a:t>e</a:t>
            </a:r>
            <a:r>
              <a:rPr dirty="0" smtClean="0" baseline="3413" sz="2400" spc="-9">
                <a:solidFill>
                  <a:srgbClr val="253046"/>
                </a:solidFill>
                <a:latin typeface="Calibri"/>
                <a:cs typeface="Calibri"/>
              </a:rPr>
              <a:t>a</a:t>
            </a:r>
            <a:r>
              <a:rPr dirty="0" smtClean="0" baseline="3413" sz="2400" spc="-4">
                <a:solidFill>
                  <a:srgbClr val="253046"/>
                </a:solidFill>
                <a:latin typeface="Calibri"/>
                <a:cs typeface="Calibri"/>
              </a:rPr>
              <a:t>t</a:t>
            </a:r>
            <a:r>
              <a:rPr dirty="0" smtClean="0" baseline="3413" sz="2400" spc="0">
                <a:solidFill>
                  <a:srgbClr val="253046"/>
                </a:solidFill>
                <a:latin typeface="Calibri"/>
                <a:cs typeface="Calibri"/>
              </a:rPr>
              <a:t>es</a:t>
            </a:r>
            <a:r>
              <a:rPr dirty="0" smtClean="0" baseline="3413" sz="2400" spc="-22">
                <a:solidFill>
                  <a:srgbClr val="253046"/>
                </a:solidFill>
                <a:latin typeface="Calibri"/>
                <a:cs typeface="Calibri"/>
              </a:rPr>
              <a:t> </a:t>
            </a:r>
            <a:r>
              <a:rPr dirty="0" smtClean="0" baseline="3413" sz="2400" spc="-25">
                <a:solidFill>
                  <a:srgbClr val="253046"/>
                </a:solidFill>
                <a:latin typeface="Calibri"/>
                <a:cs typeface="Calibri"/>
              </a:rPr>
              <a:t>R</a:t>
            </a:r>
            <a:r>
              <a:rPr dirty="0" smtClean="0" baseline="3413" sz="2400" spc="0">
                <a:solidFill>
                  <a:srgbClr val="253046"/>
                </a:solidFill>
                <a:latin typeface="Calibri"/>
                <a:cs typeface="Calibri"/>
              </a:rPr>
              <a:t>e</a:t>
            </a:r>
            <a:r>
              <a:rPr dirty="0" smtClean="0" baseline="3413" sz="2400" spc="-14">
                <a:solidFill>
                  <a:srgbClr val="253046"/>
                </a:solidFill>
                <a:latin typeface="Calibri"/>
                <a:cs typeface="Calibri"/>
              </a:rPr>
              <a:t>s</a:t>
            </a:r>
            <a:r>
              <a:rPr dirty="0" smtClean="0" baseline="3413" sz="2400" spc="-19">
                <a:solidFill>
                  <a:srgbClr val="253046"/>
                </a:solidFill>
                <a:latin typeface="Calibri"/>
                <a:cs typeface="Calibri"/>
              </a:rPr>
              <a:t>t</a:t>
            </a:r>
            <a:r>
              <a:rPr dirty="0" smtClean="0" baseline="3413" sz="2400" spc="0">
                <a:solidFill>
                  <a:srgbClr val="253046"/>
                </a:solidFill>
                <a:latin typeface="Calibri"/>
                <a:cs typeface="Calibri"/>
              </a:rPr>
              <a:t>art</a:t>
            </a:r>
            <a:r>
              <a:rPr dirty="0" smtClean="0" baseline="3413" sz="2400" spc="-26">
                <a:solidFill>
                  <a:srgbClr val="253046"/>
                </a:solidFill>
                <a:latin typeface="Calibri"/>
                <a:cs typeface="Calibri"/>
              </a:rPr>
              <a:t> </a:t>
            </a:r>
            <a:r>
              <a:rPr dirty="0" smtClean="0" baseline="3413" sz="2400" spc="0">
                <a:solidFill>
                  <a:srgbClr val="253046"/>
                </a:solidFill>
                <a:latin typeface="Calibri"/>
                <a:cs typeface="Calibri"/>
              </a:rPr>
              <a:t>Log</a:t>
            </a:r>
            <a:r>
              <a:rPr dirty="0" smtClean="0" baseline="3413" sz="2400" spc="-12">
                <a:solidFill>
                  <a:srgbClr val="253046"/>
                </a:solidFill>
                <a:latin typeface="Calibri"/>
                <a:cs typeface="Calibri"/>
              </a:rPr>
              <a:t> </a:t>
            </a:r>
            <a:r>
              <a:rPr dirty="0" smtClean="0" baseline="3413" sz="2400" spc="-114">
                <a:solidFill>
                  <a:srgbClr val="253046"/>
                </a:solidFill>
                <a:latin typeface="Calibri"/>
                <a:cs typeface="Calibri"/>
              </a:rPr>
              <a:t>T</a:t>
            </a:r>
            <a:r>
              <a:rPr dirty="0" smtClean="0" baseline="3413" sz="2400" spc="0">
                <a:solidFill>
                  <a:srgbClr val="253046"/>
                </a:solidFill>
                <a:latin typeface="Calibri"/>
                <a:cs typeface="Calibri"/>
              </a:rPr>
              <a:t>a</a:t>
            </a:r>
            <a:r>
              <a:rPr dirty="0" smtClean="0" baseline="3413" sz="2400" spc="4">
                <a:solidFill>
                  <a:srgbClr val="253046"/>
                </a:solidFill>
                <a:latin typeface="Calibri"/>
                <a:cs typeface="Calibri"/>
              </a:rPr>
              <a:t>b</a:t>
            </a:r>
            <a:r>
              <a:rPr dirty="0" smtClean="0" baseline="3413" sz="2400" spc="4">
                <a:solidFill>
                  <a:srgbClr val="253046"/>
                </a:solidFill>
                <a:latin typeface="Calibri"/>
                <a:cs typeface="Calibri"/>
              </a:rPr>
              <a:t>l</a:t>
            </a:r>
            <a:r>
              <a:rPr dirty="0" smtClean="0" baseline="3413" sz="2400" spc="0">
                <a:solidFill>
                  <a:srgbClr val="253046"/>
                </a:solidFill>
                <a:latin typeface="Calibri"/>
                <a:cs typeface="Calibri"/>
              </a:rPr>
              <a:t>e.</a:t>
            </a:r>
            <a:endParaRPr sz="1600">
              <a:latin typeface="Calibri"/>
              <a:cs typeface="Calibri"/>
            </a:endParaRPr>
          </a:p>
          <a:p>
            <a:pPr marL="32766" marR="30403">
              <a:lnSpc>
                <a:spcPts val="1920"/>
              </a:lnSpc>
              <a:spcBef>
                <a:spcPts val="9"/>
              </a:spcBef>
            </a:pPr>
            <a:r>
              <a:rPr dirty="0" smtClean="0" baseline="1706" sz="2400" spc="0">
                <a:solidFill>
                  <a:srgbClr val="253046"/>
                </a:solidFill>
                <a:latin typeface="Calibri"/>
                <a:cs typeface="Calibri"/>
              </a:rPr>
              <a:t>B.</a:t>
            </a:r>
            <a:r>
              <a:rPr dirty="0" smtClean="0" baseline="1706" sz="2400" spc="-12">
                <a:solidFill>
                  <a:srgbClr val="253046"/>
                </a:solidFill>
                <a:latin typeface="Calibri"/>
                <a:cs typeface="Calibri"/>
              </a:rPr>
              <a:t> </a:t>
            </a:r>
            <a:r>
              <a:rPr dirty="0" smtClean="0" baseline="1706" sz="2400" spc="0">
                <a:solidFill>
                  <a:srgbClr val="253046"/>
                </a:solidFill>
                <a:latin typeface="Calibri"/>
                <a:cs typeface="Calibri"/>
              </a:rPr>
              <a:t>Loc</a:t>
            </a:r>
            <a:r>
              <a:rPr dirty="0" smtClean="0" baseline="1706" sz="2400" spc="-19">
                <a:solidFill>
                  <a:srgbClr val="253046"/>
                </a:solidFill>
                <a:latin typeface="Calibri"/>
                <a:cs typeface="Calibri"/>
              </a:rPr>
              <a:t>k</a:t>
            </a:r>
            <a:r>
              <a:rPr dirty="0" smtClean="0" baseline="1706" sz="2400" spc="0">
                <a:solidFill>
                  <a:srgbClr val="253046"/>
                </a:solidFill>
                <a:latin typeface="Calibri"/>
                <a:cs typeface="Calibri"/>
              </a:rPr>
              <a:t>s</a:t>
            </a:r>
            <a:r>
              <a:rPr dirty="0" smtClean="0" baseline="1706" sz="2400" spc="-15">
                <a:solidFill>
                  <a:srgbClr val="253046"/>
                </a:solidFill>
                <a:latin typeface="Calibri"/>
                <a:cs typeface="Calibri"/>
              </a:rPr>
              <a:t> </a:t>
            </a:r>
            <a:r>
              <a:rPr dirty="0" smtClean="0" baseline="1706" sz="2400" spc="0">
                <a:solidFill>
                  <a:srgbClr val="253046"/>
                </a:solidFill>
                <a:latin typeface="Calibri"/>
                <a:cs typeface="Calibri"/>
              </a:rPr>
              <a:t>a</a:t>
            </a:r>
            <a:r>
              <a:rPr dirty="0" smtClean="0" baseline="1706" sz="2400" spc="-25">
                <a:solidFill>
                  <a:srgbClr val="253046"/>
                </a:solidFill>
                <a:latin typeface="Calibri"/>
                <a:cs typeface="Calibri"/>
              </a:rPr>
              <a:t>r</a:t>
            </a:r>
            <a:r>
              <a:rPr dirty="0" smtClean="0" baseline="1706" sz="2400" spc="0">
                <a:solidFill>
                  <a:srgbClr val="253046"/>
                </a:solidFill>
                <a:latin typeface="Calibri"/>
                <a:cs typeface="Calibri"/>
              </a:rPr>
              <a:t>e</a:t>
            </a:r>
            <a:r>
              <a:rPr dirty="0" smtClean="0" baseline="1706" sz="2400" spc="-16">
                <a:solidFill>
                  <a:srgbClr val="253046"/>
                </a:solidFill>
                <a:latin typeface="Calibri"/>
                <a:cs typeface="Calibri"/>
              </a:rPr>
              <a:t> </a:t>
            </a:r>
            <a:r>
              <a:rPr dirty="0" smtClean="0" baseline="1706" sz="2400" spc="-29">
                <a:solidFill>
                  <a:srgbClr val="253046"/>
                </a:solidFill>
                <a:latin typeface="Calibri"/>
                <a:cs typeface="Calibri"/>
              </a:rPr>
              <a:t>r</a:t>
            </a:r>
            <a:r>
              <a:rPr dirty="0" smtClean="0" baseline="1706" sz="2400" spc="0">
                <a:solidFill>
                  <a:srgbClr val="253046"/>
                </a:solidFill>
                <a:latin typeface="Calibri"/>
                <a:cs typeface="Calibri"/>
              </a:rPr>
              <a:t>eleased.</a:t>
            </a:r>
            <a:endParaRPr sz="1600">
              <a:latin typeface="Calibri"/>
              <a:cs typeface="Calibri"/>
            </a:endParaRPr>
          </a:p>
          <a:p>
            <a:pPr marL="30739" marR="30403">
              <a:lnSpc>
                <a:spcPts val="1920"/>
              </a:lnSpc>
            </a:pPr>
            <a:r>
              <a:rPr dirty="0" smtClean="0" baseline="1706" sz="2400" spc="0">
                <a:solidFill>
                  <a:srgbClr val="253046"/>
                </a:solidFill>
                <a:latin typeface="Calibri"/>
                <a:cs typeface="Calibri"/>
              </a:rPr>
              <a:t>C.</a:t>
            </a:r>
            <a:r>
              <a:rPr dirty="0" smtClean="0" baseline="1706" sz="2400" spc="-22">
                <a:solidFill>
                  <a:srgbClr val="253046"/>
                </a:solidFill>
                <a:latin typeface="Calibri"/>
                <a:cs typeface="Calibri"/>
              </a:rPr>
              <a:t> </a:t>
            </a:r>
            <a:r>
              <a:rPr dirty="0" smtClean="0" baseline="1706" sz="2400" spc="0">
                <a:solidFill>
                  <a:srgbClr val="253046"/>
                </a:solidFill>
                <a:latin typeface="Calibri"/>
                <a:cs typeface="Calibri"/>
              </a:rPr>
              <a:t>App</a:t>
            </a:r>
            <a:r>
              <a:rPr dirty="0" smtClean="0" baseline="1706" sz="2400" spc="9">
                <a:solidFill>
                  <a:srgbClr val="253046"/>
                </a:solidFill>
                <a:latin typeface="Calibri"/>
                <a:cs typeface="Calibri"/>
              </a:rPr>
              <a:t>l</a:t>
            </a:r>
            <a:r>
              <a:rPr dirty="0" smtClean="0" baseline="1706" sz="2400" spc="4">
                <a:solidFill>
                  <a:srgbClr val="253046"/>
                </a:solidFill>
                <a:latin typeface="Calibri"/>
                <a:cs typeface="Calibri"/>
              </a:rPr>
              <a:t>i</a:t>
            </a:r>
            <a:r>
              <a:rPr dirty="0" smtClean="0" baseline="1706" sz="2400" spc="0">
                <a:solidFill>
                  <a:srgbClr val="253046"/>
                </a:solidFill>
                <a:latin typeface="Calibri"/>
                <a:cs typeface="Calibri"/>
              </a:rPr>
              <a:t>es</a:t>
            </a:r>
            <a:r>
              <a:rPr dirty="0" smtClean="0" baseline="1706" sz="2400" spc="-62">
                <a:solidFill>
                  <a:srgbClr val="253046"/>
                </a:solidFill>
                <a:latin typeface="Calibri"/>
                <a:cs typeface="Calibri"/>
              </a:rPr>
              <a:t> </a:t>
            </a:r>
            <a:r>
              <a:rPr dirty="0" smtClean="0" baseline="1706" sz="2400" spc="0">
                <a:solidFill>
                  <a:srgbClr val="253046"/>
                </a:solidFill>
                <a:latin typeface="Calibri"/>
                <a:cs typeface="Calibri"/>
              </a:rPr>
              <a:t>(loa</a:t>
            </a:r>
            <a:r>
              <a:rPr dirty="0" smtClean="0" baseline="1706" sz="2400" spc="4">
                <a:solidFill>
                  <a:srgbClr val="253046"/>
                </a:solidFill>
                <a:latin typeface="Calibri"/>
                <a:cs typeface="Calibri"/>
              </a:rPr>
              <a:t>d</a:t>
            </a:r>
            <a:r>
              <a:rPr dirty="0" smtClean="0" baseline="1706" sz="2400" spc="0">
                <a:solidFill>
                  <a:srgbClr val="253046"/>
                </a:solidFill>
                <a:latin typeface="Calibri"/>
                <a:cs typeface="Calibri"/>
              </a:rPr>
              <a:t>s)</a:t>
            </a:r>
            <a:r>
              <a:rPr dirty="0" smtClean="0" baseline="1706" sz="2400" spc="-39">
                <a:solidFill>
                  <a:srgbClr val="253046"/>
                </a:solidFill>
                <a:latin typeface="Calibri"/>
                <a:cs typeface="Calibri"/>
              </a:rPr>
              <a:t> </a:t>
            </a:r>
            <a:r>
              <a:rPr dirty="0" smtClean="0" baseline="1706" sz="2400" spc="0">
                <a:solidFill>
                  <a:srgbClr val="253046"/>
                </a:solidFill>
                <a:latin typeface="Calibri"/>
                <a:cs typeface="Calibri"/>
              </a:rPr>
              <a:t>d</a:t>
            </a:r>
            <a:r>
              <a:rPr dirty="0" smtClean="0" baseline="1706" sz="2400" spc="-4">
                <a:solidFill>
                  <a:srgbClr val="253046"/>
                </a:solidFill>
                <a:latin typeface="Calibri"/>
                <a:cs typeface="Calibri"/>
              </a:rPr>
              <a:t>a</a:t>
            </a:r>
            <a:r>
              <a:rPr dirty="0" smtClean="0" baseline="1706" sz="2400" spc="-19">
                <a:solidFill>
                  <a:srgbClr val="253046"/>
                </a:solidFill>
                <a:latin typeface="Calibri"/>
                <a:cs typeface="Calibri"/>
              </a:rPr>
              <a:t>t</a:t>
            </a:r>
            <a:r>
              <a:rPr dirty="0" smtClean="0" baseline="1706" sz="2400" spc="0">
                <a:solidFill>
                  <a:srgbClr val="253046"/>
                </a:solidFill>
                <a:latin typeface="Calibri"/>
                <a:cs typeface="Calibri"/>
              </a:rPr>
              <a:t>a</a:t>
            </a:r>
            <a:r>
              <a:rPr dirty="0" smtClean="0" baseline="1706" sz="2400" spc="-33">
                <a:solidFill>
                  <a:srgbClr val="253046"/>
                </a:solidFill>
                <a:latin typeface="Calibri"/>
                <a:cs typeface="Calibri"/>
              </a:rPr>
              <a:t> </a:t>
            </a:r>
            <a:r>
              <a:rPr dirty="0" smtClean="0" baseline="1706" sz="2400" spc="-4">
                <a:solidFill>
                  <a:srgbClr val="253046"/>
                </a:solidFill>
                <a:latin typeface="Calibri"/>
                <a:cs typeface="Calibri"/>
              </a:rPr>
              <a:t>t</a:t>
            </a:r>
            <a:r>
              <a:rPr dirty="0" smtClean="0" baseline="1706" sz="2400" spc="0">
                <a:solidFill>
                  <a:srgbClr val="253046"/>
                </a:solidFill>
                <a:latin typeface="Calibri"/>
                <a:cs typeface="Calibri"/>
              </a:rPr>
              <a:t>o</a:t>
            </a:r>
            <a:r>
              <a:rPr dirty="0" smtClean="0" baseline="1706" sz="2400" spc="-3">
                <a:solidFill>
                  <a:srgbClr val="253046"/>
                </a:solidFill>
                <a:latin typeface="Calibri"/>
                <a:cs typeface="Calibri"/>
              </a:rPr>
              <a:t> </a:t>
            </a:r>
            <a:r>
              <a:rPr dirty="0" smtClean="0" baseline="1706" sz="2400" spc="4">
                <a:solidFill>
                  <a:srgbClr val="253046"/>
                </a:solidFill>
                <a:latin typeface="Calibri"/>
                <a:cs typeface="Calibri"/>
              </a:rPr>
              <a:t>t</a:t>
            </a:r>
            <a:r>
              <a:rPr dirty="0" smtClean="0" baseline="1706" sz="2400" spc="0">
                <a:solidFill>
                  <a:srgbClr val="253046"/>
                </a:solidFill>
                <a:latin typeface="Calibri"/>
                <a:cs typeface="Calibri"/>
              </a:rPr>
              <a:t>he</a:t>
            </a:r>
            <a:r>
              <a:rPr dirty="0" smtClean="0" baseline="1706" sz="2400" spc="-16">
                <a:solidFill>
                  <a:srgbClr val="253046"/>
                </a:solidFill>
                <a:latin typeface="Calibri"/>
                <a:cs typeface="Calibri"/>
              </a:rPr>
              <a:t> </a:t>
            </a:r>
            <a:r>
              <a:rPr dirty="0" smtClean="0" baseline="1706" sz="2400" spc="-14">
                <a:solidFill>
                  <a:srgbClr val="253046"/>
                </a:solidFill>
                <a:latin typeface="Calibri"/>
                <a:cs typeface="Calibri"/>
              </a:rPr>
              <a:t>w</a:t>
            </a:r>
            <a:r>
              <a:rPr dirty="0" smtClean="0" baseline="1706" sz="2400" spc="0">
                <a:solidFill>
                  <a:srgbClr val="253046"/>
                </a:solidFill>
                <a:latin typeface="Calibri"/>
                <a:cs typeface="Calibri"/>
              </a:rPr>
              <a:t>o</a:t>
            </a:r>
            <a:r>
              <a:rPr dirty="0" smtClean="0" baseline="1706" sz="2400" spc="-4">
                <a:solidFill>
                  <a:srgbClr val="253046"/>
                </a:solidFill>
                <a:latin typeface="Calibri"/>
                <a:cs typeface="Calibri"/>
              </a:rPr>
              <a:t>r</a:t>
            </a:r>
            <a:r>
              <a:rPr dirty="0" smtClean="0" baseline="1706" sz="2400" spc="0">
                <a:solidFill>
                  <a:srgbClr val="253046"/>
                </a:solidFill>
                <a:latin typeface="Calibri"/>
                <a:cs typeface="Calibri"/>
              </a:rPr>
              <a:t>k</a:t>
            </a:r>
            <a:r>
              <a:rPr dirty="0" smtClean="0" baseline="1706" sz="2400" spc="-7">
                <a:solidFill>
                  <a:srgbClr val="253046"/>
                </a:solidFill>
                <a:latin typeface="Calibri"/>
                <a:cs typeface="Calibri"/>
              </a:rPr>
              <a:t> </a:t>
            </a:r>
            <a:r>
              <a:rPr dirty="0" smtClean="0" baseline="1706" sz="2400" spc="-19">
                <a:solidFill>
                  <a:srgbClr val="253046"/>
                </a:solidFill>
                <a:latin typeface="Calibri"/>
                <a:cs typeface="Calibri"/>
              </a:rPr>
              <a:t>t</a:t>
            </a:r>
            <a:r>
              <a:rPr dirty="0" smtClean="0" baseline="1706" sz="2400" spc="0">
                <a:solidFill>
                  <a:srgbClr val="253046"/>
                </a:solidFill>
                <a:latin typeface="Calibri"/>
                <a:cs typeface="Calibri"/>
              </a:rPr>
              <a:t>a</a:t>
            </a:r>
            <a:r>
              <a:rPr dirty="0" smtClean="0" baseline="1706" sz="2400" spc="4">
                <a:solidFill>
                  <a:srgbClr val="253046"/>
                </a:solidFill>
                <a:latin typeface="Calibri"/>
                <a:cs typeface="Calibri"/>
              </a:rPr>
              <a:t>b</a:t>
            </a:r>
            <a:r>
              <a:rPr dirty="0" smtClean="0" baseline="1706" sz="2400" spc="4">
                <a:solidFill>
                  <a:srgbClr val="253046"/>
                </a:solidFill>
                <a:latin typeface="Calibri"/>
                <a:cs typeface="Calibri"/>
              </a:rPr>
              <a:t>l</a:t>
            </a:r>
            <a:r>
              <a:rPr dirty="0" smtClean="0" baseline="1706" sz="2400" spc="0">
                <a:solidFill>
                  <a:srgbClr val="253046"/>
                </a:solidFill>
                <a:latin typeface="Calibri"/>
                <a:cs typeface="Calibri"/>
              </a:rPr>
              <a:t>es.</a:t>
            </a:r>
            <a:endParaRPr sz="1600">
              <a:latin typeface="Calibri"/>
              <a:cs typeface="Calibri"/>
            </a:endParaRPr>
          </a:p>
          <a:p>
            <a:pPr marL="44725">
              <a:lnSpc>
                <a:spcPts val="1920"/>
              </a:lnSpc>
            </a:pPr>
            <a:r>
              <a:rPr dirty="0" smtClean="0" baseline="1706" sz="2400" spc="-34">
                <a:solidFill>
                  <a:srgbClr val="253046"/>
                </a:solidFill>
                <a:latin typeface="Calibri"/>
                <a:cs typeface="Calibri"/>
              </a:rPr>
              <a:t>D</a:t>
            </a:r>
            <a:r>
              <a:rPr dirty="0" smtClean="0" baseline="1706" sz="2400" spc="0">
                <a:solidFill>
                  <a:srgbClr val="253046"/>
                </a:solidFill>
                <a:latin typeface="Calibri"/>
                <a:cs typeface="Calibri"/>
              </a:rPr>
              <a:t>.</a:t>
            </a:r>
            <a:r>
              <a:rPr dirty="0" smtClean="0" baseline="1706" sz="2400" spc="-13">
                <a:solidFill>
                  <a:srgbClr val="253046"/>
                </a:solidFill>
                <a:latin typeface="Calibri"/>
                <a:cs typeface="Calibri"/>
              </a:rPr>
              <a:t> </a:t>
            </a:r>
            <a:r>
              <a:rPr dirty="0" smtClean="0" baseline="1706" sz="2400" spc="0">
                <a:solidFill>
                  <a:srgbClr val="253046"/>
                </a:solidFill>
                <a:latin typeface="Calibri"/>
                <a:cs typeface="Calibri"/>
              </a:rPr>
              <a:t>E</a:t>
            </a:r>
            <a:r>
              <a:rPr dirty="0" smtClean="0" baseline="1706" sz="2400" spc="-29">
                <a:solidFill>
                  <a:srgbClr val="253046"/>
                </a:solidFill>
                <a:latin typeface="Calibri"/>
                <a:cs typeface="Calibri"/>
              </a:rPr>
              <a:t>x</a:t>
            </a:r>
            <a:r>
              <a:rPr dirty="0" smtClean="0" baseline="1706" sz="2400" spc="0">
                <a:solidFill>
                  <a:srgbClr val="253046"/>
                </a:solidFill>
                <a:latin typeface="Calibri"/>
                <a:cs typeface="Calibri"/>
              </a:rPr>
              <a:t>e</a:t>
            </a:r>
            <a:r>
              <a:rPr dirty="0" smtClean="0" baseline="1706" sz="2400" spc="-4">
                <a:solidFill>
                  <a:srgbClr val="253046"/>
                </a:solidFill>
                <a:latin typeface="Calibri"/>
                <a:cs typeface="Calibri"/>
              </a:rPr>
              <a:t>c</a:t>
            </a:r>
            <a:r>
              <a:rPr dirty="0" smtClean="0" baseline="1706" sz="2400" spc="0">
                <a:solidFill>
                  <a:srgbClr val="253046"/>
                </a:solidFill>
                <a:latin typeface="Calibri"/>
                <a:cs typeface="Calibri"/>
              </a:rPr>
              <a:t>ute</a:t>
            </a:r>
            <a:r>
              <a:rPr dirty="0" smtClean="0" baseline="1706" sz="2400" spc="-31">
                <a:solidFill>
                  <a:srgbClr val="253046"/>
                </a:solidFill>
                <a:latin typeface="Calibri"/>
                <a:cs typeface="Calibri"/>
              </a:rPr>
              <a:t> </a:t>
            </a:r>
            <a:r>
              <a:rPr dirty="0" smtClean="0" baseline="1706" sz="2400" spc="0">
                <a:solidFill>
                  <a:srgbClr val="253046"/>
                </a:solidFill>
                <a:latin typeface="Calibri"/>
                <a:cs typeface="Calibri"/>
              </a:rPr>
              <a:t>mlo</a:t>
            </a:r>
            <a:r>
              <a:rPr dirty="0" smtClean="0" baseline="1706" sz="2400" spc="4">
                <a:solidFill>
                  <a:srgbClr val="253046"/>
                </a:solidFill>
                <a:latin typeface="Calibri"/>
                <a:cs typeface="Calibri"/>
              </a:rPr>
              <a:t>a</a:t>
            </a:r>
            <a:r>
              <a:rPr dirty="0" smtClean="0" baseline="1706" sz="2400" spc="0">
                <a:solidFill>
                  <a:srgbClr val="253046"/>
                </a:solidFill>
                <a:latin typeface="Calibri"/>
                <a:cs typeface="Calibri"/>
              </a:rPr>
              <a:t>d</a:t>
            </a:r>
            <a:r>
              <a:rPr dirty="0" smtClean="0" baseline="1706" sz="2400" spc="-40">
                <a:solidFill>
                  <a:srgbClr val="253046"/>
                </a:solidFill>
                <a:latin typeface="Calibri"/>
                <a:cs typeface="Calibri"/>
              </a:rPr>
              <a:t> </a:t>
            </a:r>
            <a:r>
              <a:rPr dirty="0" smtClean="0" baseline="1706" sz="2400" spc="-29">
                <a:solidFill>
                  <a:srgbClr val="253046"/>
                </a:solidFill>
                <a:latin typeface="Calibri"/>
                <a:cs typeface="Calibri"/>
              </a:rPr>
              <a:t>f</a:t>
            </a:r>
            <a:r>
              <a:rPr dirty="0" smtClean="0" baseline="1706" sz="2400" spc="0">
                <a:solidFill>
                  <a:srgbClr val="253046"/>
                </a:solidFill>
                <a:latin typeface="Calibri"/>
                <a:cs typeface="Calibri"/>
              </a:rPr>
              <a:t>or</a:t>
            </a:r>
            <a:r>
              <a:rPr dirty="0" smtClean="0" baseline="1706" sz="2400" spc="-3">
                <a:solidFill>
                  <a:srgbClr val="253046"/>
                </a:solidFill>
                <a:latin typeface="Calibri"/>
                <a:cs typeface="Calibri"/>
              </a:rPr>
              <a:t> </a:t>
            </a:r>
            <a:r>
              <a:rPr dirty="0" smtClean="0" baseline="1706" sz="2400" spc="0">
                <a:solidFill>
                  <a:srgbClr val="253046"/>
                </a:solidFill>
                <a:latin typeface="Calibri"/>
                <a:cs typeface="Calibri"/>
              </a:rPr>
              <a:t>each</a:t>
            </a:r>
            <a:r>
              <a:rPr dirty="0" smtClean="0" baseline="1706" sz="2400" spc="-30">
                <a:solidFill>
                  <a:srgbClr val="253046"/>
                </a:solidFill>
                <a:latin typeface="Calibri"/>
                <a:cs typeface="Calibri"/>
              </a:rPr>
              <a:t> </a:t>
            </a:r>
            <a:r>
              <a:rPr dirty="0" smtClean="0" baseline="1706" sz="2400" spc="-19">
                <a:solidFill>
                  <a:srgbClr val="253046"/>
                </a:solidFill>
                <a:latin typeface="Calibri"/>
                <a:cs typeface="Calibri"/>
              </a:rPr>
              <a:t>t</a:t>
            </a:r>
            <a:r>
              <a:rPr dirty="0" smtClean="0" baseline="1706" sz="2400" spc="0">
                <a:solidFill>
                  <a:srgbClr val="253046"/>
                </a:solidFill>
                <a:latin typeface="Calibri"/>
                <a:cs typeface="Calibri"/>
              </a:rPr>
              <a:t>a</a:t>
            </a:r>
            <a:r>
              <a:rPr dirty="0" smtClean="0" baseline="1706" sz="2400" spc="-25">
                <a:solidFill>
                  <a:srgbClr val="253046"/>
                </a:solidFill>
                <a:latin typeface="Calibri"/>
                <a:cs typeface="Calibri"/>
              </a:rPr>
              <a:t>r</a:t>
            </a:r>
            <a:r>
              <a:rPr dirty="0" smtClean="0" baseline="1706" sz="2400" spc="-9">
                <a:solidFill>
                  <a:srgbClr val="253046"/>
                </a:solidFill>
                <a:latin typeface="Calibri"/>
                <a:cs typeface="Calibri"/>
              </a:rPr>
              <a:t>g</a:t>
            </a:r>
            <a:r>
              <a:rPr dirty="0" smtClean="0" baseline="1706" sz="2400" spc="-14">
                <a:solidFill>
                  <a:srgbClr val="253046"/>
                </a:solidFill>
                <a:latin typeface="Calibri"/>
                <a:cs typeface="Calibri"/>
              </a:rPr>
              <a:t>e</a:t>
            </a:r>
            <a:r>
              <a:rPr dirty="0" smtClean="0" baseline="1706" sz="2400" spc="0">
                <a:solidFill>
                  <a:srgbClr val="253046"/>
                </a:solidFill>
                <a:latin typeface="Calibri"/>
                <a:cs typeface="Calibri"/>
              </a:rPr>
              <a:t>t</a:t>
            </a:r>
            <a:r>
              <a:rPr dirty="0" smtClean="0" baseline="1706" sz="2400" spc="-18">
                <a:solidFill>
                  <a:srgbClr val="253046"/>
                </a:solidFill>
                <a:latin typeface="Calibri"/>
                <a:cs typeface="Calibri"/>
              </a:rPr>
              <a:t> </a:t>
            </a:r>
            <a:r>
              <a:rPr dirty="0" smtClean="0" baseline="1706" sz="2400" spc="-19">
                <a:solidFill>
                  <a:srgbClr val="253046"/>
                </a:solidFill>
                <a:latin typeface="Calibri"/>
                <a:cs typeface="Calibri"/>
              </a:rPr>
              <a:t>t</a:t>
            </a:r>
            <a:r>
              <a:rPr dirty="0" smtClean="0" baseline="1706" sz="2400" spc="0">
                <a:solidFill>
                  <a:srgbClr val="253046"/>
                </a:solidFill>
                <a:latin typeface="Calibri"/>
                <a:cs typeface="Calibri"/>
              </a:rPr>
              <a:t>a</a:t>
            </a:r>
            <a:r>
              <a:rPr dirty="0" smtClean="0" baseline="1706" sz="2400" spc="4">
                <a:solidFill>
                  <a:srgbClr val="253046"/>
                </a:solidFill>
                <a:latin typeface="Calibri"/>
                <a:cs typeface="Calibri"/>
              </a:rPr>
              <a:t>b</a:t>
            </a:r>
            <a:r>
              <a:rPr dirty="0" smtClean="0" baseline="1706" sz="2400" spc="4">
                <a:solidFill>
                  <a:srgbClr val="253046"/>
                </a:solidFill>
                <a:latin typeface="Calibri"/>
                <a:cs typeface="Calibri"/>
              </a:rPr>
              <a:t>l</a:t>
            </a:r>
            <a:r>
              <a:rPr dirty="0" smtClean="0" baseline="1706" sz="2400" spc="0">
                <a:solidFill>
                  <a:srgbClr val="253046"/>
                </a:solidFill>
                <a:latin typeface="Calibri"/>
                <a:cs typeface="Calibri"/>
              </a:rPr>
              <a:t>e</a:t>
            </a:r>
            <a:r>
              <a:rPr dirty="0" smtClean="0" baseline="1706" sz="2400" spc="-27">
                <a:solidFill>
                  <a:srgbClr val="253046"/>
                </a:solidFill>
                <a:latin typeface="Calibri"/>
                <a:cs typeface="Calibri"/>
              </a:rPr>
              <a:t> </a:t>
            </a:r>
            <a:r>
              <a:rPr dirty="0" smtClean="0" baseline="1706" sz="2400" spc="0">
                <a:solidFill>
                  <a:srgbClr val="253046"/>
                </a:solidFill>
                <a:latin typeface="Calibri"/>
                <a:cs typeface="Calibri"/>
              </a:rPr>
              <a:t>as</a:t>
            </a:r>
            <a:r>
              <a:rPr dirty="0" smtClean="0" baseline="1706" sz="2400" spc="-13">
                <a:solidFill>
                  <a:srgbClr val="253046"/>
                </a:solidFill>
                <a:latin typeface="Calibri"/>
                <a:cs typeface="Calibri"/>
              </a:rPr>
              <a:t> </a:t>
            </a:r>
            <a:r>
              <a:rPr dirty="0" smtClean="0" baseline="1706" sz="2400" spc="0">
                <a:solidFill>
                  <a:srgbClr val="253046"/>
                </a:solidFill>
                <a:latin typeface="Calibri"/>
                <a:cs typeface="Calibri"/>
              </a:rPr>
              <a:t>a</a:t>
            </a:r>
            <a:r>
              <a:rPr dirty="0" smtClean="0" baseline="1706" sz="2400" spc="-7">
                <a:solidFill>
                  <a:srgbClr val="253046"/>
                </a:solidFill>
                <a:latin typeface="Calibri"/>
                <a:cs typeface="Calibri"/>
              </a:rPr>
              <a:t> </a:t>
            </a:r>
            <a:r>
              <a:rPr dirty="0" smtClean="0" baseline="1706" sz="2400" spc="0">
                <a:solidFill>
                  <a:srgbClr val="253046"/>
                </a:solidFill>
                <a:latin typeface="Calibri"/>
                <a:cs typeface="Calibri"/>
              </a:rPr>
              <a:t>s</a:t>
            </a:r>
            <a:r>
              <a:rPr dirty="0" smtClean="0" baseline="1706" sz="2400" spc="4">
                <a:solidFill>
                  <a:srgbClr val="253046"/>
                </a:solidFill>
                <a:latin typeface="Calibri"/>
                <a:cs typeface="Calibri"/>
              </a:rPr>
              <a:t>i</a:t>
            </a:r>
            <a:r>
              <a:rPr dirty="0" smtClean="0" baseline="1706" sz="2400" spc="0">
                <a:solidFill>
                  <a:srgbClr val="253046"/>
                </a:solidFill>
                <a:latin typeface="Calibri"/>
                <a:cs typeface="Calibri"/>
              </a:rPr>
              <a:t>n</a:t>
            </a:r>
            <a:r>
              <a:rPr dirty="0" smtClean="0" baseline="1706" sz="2400" spc="4">
                <a:solidFill>
                  <a:srgbClr val="253046"/>
                </a:solidFill>
                <a:latin typeface="Calibri"/>
                <a:cs typeface="Calibri"/>
              </a:rPr>
              <a:t>g</a:t>
            </a:r>
            <a:r>
              <a:rPr dirty="0" smtClean="0" baseline="1706" sz="2400" spc="4">
                <a:solidFill>
                  <a:srgbClr val="253046"/>
                </a:solidFill>
                <a:latin typeface="Calibri"/>
                <a:cs typeface="Calibri"/>
              </a:rPr>
              <a:t>l</a:t>
            </a:r>
            <a:r>
              <a:rPr dirty="0" smtClean="0" baseline="1706" sz="2400" spc="0">
                <a:solidFill>
                  <a:srgbClr val="253046"/>
                </a:solidFill>
                <a:latin typeface="Calibri"/>
                <a:cs typeface="Calibri"/>
              </a:rPr>
              <a:t>e</a:t>
            </a:r>
            <a:r>
              <a:rPr dirty="0" smtClean="0" baseline="1706" sz="2400" spc="-62">
                <a:solidFill>
                  <a:srgbClr val="253046"/>
                </a:solidFill>
                <a:latin typeface="Calibri"/>
                <a:cs typeface="Calibri"/>
              </a:rPr>
              <a:t> </a:t>
            </a:r>
            <a:r>
              <a:rPr dirty="0" smtClean="0" baseline="1706" sz="2400" spc="0">
                <a:solidFill>
                  <a:srgbClr val="253046"/>
                </a:solidFill>
                <a:latin typeface="Calibri"/>
                <a:cs typeface="Calibri"/>
              </a:rPr>
              <a:t>mu</a:t>
            </a:r>
            <a:r>
              <a:rPr dirty="0" smtClean="0" baseline="1706" sz="2400" spc="4">
                <a:solidFill>
                  <a:srgbClr val="253046"/>
                </a:solidFill>
                <a:latin typeface="Calibri"/>
                <a:cs typeface="Calibri"/>
              </a:rPr>
              <a:t>l</a:t>
            </a:r>
            <a:r>
              <a:rPr dirty="0" smtClean="0" baseline="1706" sz="2400" spc="4">
                <a:solidFill>
                  <a:srgbClr val="253046"/>
                </a:solidFill>
                <a:latin typeface="Calibri"/>
                <a:cs typeface="Calibri"/>
              </a:rPr>
              <a:t>t</a:t>
            </a:r>
            <a:r>
              <a:rPr dirty="0" smtClean="0" baseline="1706" sz="2400" spc="19">
                <a:solidFill>
                  <a:srgbClr val="253046"/>
                </a:solidFill>
                <a:latin typeface="Calibri"/>
                <a:cs typeface="Calibri"/>
              </a:rPr>
              <a:t>i</a:t>
            </a:r>
            <a:r>
              <a:rPr dirty="0" smtClean="0" baseline="1706" sz="2400" spc="4">
                <a:solidFill>
                  <a:srgbClr val="253046"/>
                </a:solidFill>
                <a:latin typeface="Calibri"/>
                <a:cs typeface="Calibri"/>
              </a:rPr>
              <a:t>-</a:t>
            </a:r>
            <a:r>
              <a:rPr dirty="0" smtClean="0" baseline="1706" sz="2400" spc="-14">
                <a:solidFill>
                  <a:srgbClr val="253046"/>
                </a:solidFill>
                <a:latin typeface="Calibri"/>
                <a:cs typeface="Calibri"/>
              </a:rPr>
              <a:t>s</a:t>
            </a:r>
            <a:r>
              <a:rPr dirty="0" smtClean="0" baseline="1706" sz="2400" spc="-19">
                <a:solidFill>
                  <a:srgbClr val="253046"/>
                </a:solidFill>
                <a:latin typeface="Calibri"/>
                <a:cs typeface="Calibri"/>
              </a:rPr>
              <a:t>t</a:t>
            </a:r>
            <a:r>
              <a:rPr dirty="0" smtClean="0" baseline="1706" sz="2400" spc="-9">
                <a:solidFill>
                  <a:srgbClr val="253046"/>
                </a:solidFill>
                <a:latin typeface="Calibri"/>
                <a:cs typeface="Calibri"/>
              </a:rPr>
              <a:t>a</a:t>
            </a:r>
            <a:r>
              <a:rPr dirty="0" smtClean="0" baseline="1706" sz="2400" spc="-4">
                <a:solidFill>
                  <a:srgbClr val="253046"/>
                </a:solidFill>
                <a:latin typeface="Calibri"/>
                <a:cs typeface="Calibri"/>
              </a:rPr>
              <a:t>t</a:t>
            </a:r>
            <a:r>
              <a:rPr dirty="0" smtClean="0" baseline="1706" sz="2400" spc="0">
                <a:solidFill>
                  <a:srgbClr val="253046"/>
                </a:solidFill>
                <a:latin typeface="Calibri"/>
                <a:cs typeface="Calibri"/>
              </a:rPr>
              <a:t>em</a:t>
            </a:r>
            <a:r>
              <a:rPr dirty="0" smtClean="0" baseline="1706" sz="2400" spc="-4">
                <a:solidFill>
                  <a:srgbClr val="253046"/>
                </a:solidFill>
                <a:latin typeface="Calibri"/>
                <a:cs typeface="Calibri"/>
              </a:rPr>
              <a:t>e</a:t>
            </a:r>
            <a:r>
              <a:rPr dirty="0" smtClean="0" baseline="1706" sz="2400" spc="-9">
                <a:solidFill>
                  <a:srgbClr val="253046"/>
                </a:solidFill>
                <a:latin typeface="Calibri"/>
                <a:cs typeface="Calibri"/>
              </a:rPr>
              <a:t>n</a:t>
            </a:r>
            <a:r>
              <a:rPr dirty="0" smtClean="0" baseline="1706" sz="2400" spc="0">
                <a:solidFill>
                  <a:srgbClr val="253046"/>
                </a:solidFill>
                <a:latin typeface="Calibri"/>
                <a:cs typeface="Calibri"/>
              </a:rPr>
              <a:t>t</a:t>
            </a:r>
            <a:endParaRPr sz="1600">
              <a:latin typeface="Calibri"/>
              <a:cs typeface="Calibri"/>
            </a:endParaRPr>
          </a:p>
          <a:p>
            <a:pPr marL="270427" marR="30403">
              <a:lnSpc>
                <a:spcPts val="1920"/>
              </a:lnSpc>
            </a:pPr>
            <a:r>
              <a:rPr dirty="0" smtClean="0" baseline="1706" sz="2400" spc="-29">
                <a:solidFill>
                  <a:srgbClr val="253046"/>
                </a:solidFill>
                <a:latin typeface="Calibri"/>
                <a:cs typeface="Calibri"/>
              </a:rPr>
              <a:t>r</a:t>
            </a:r>
            <a:r>
              <a:rPr dirty="0" smtClean="0" baseline="1706" sz="2400" spc="0">
                <a:solidFill>
                  <a:srgbClr val="253046"/>
                </a:solidFill>
                <a:latin typeface="Calibri"/>
                <a:cs typeface="Calibri"/>
              </a:rPr>
              <a:t>eque</a:t>
            </a:r>
            <a:r>
              <a:rPr dirty="0" smtClean="0" baseline="1706" sz="2400" spc="-14">
                <a:solidFill>
                  <a:srgbClr val="253046"/>
                </a:solidFill>
                <a:latin typeface="Calibri"/>
                <a:cs typeface="Calibri"/>
              </a:rPr>
              <a:t>s</a:t>
            </a:r>
            <a:r>
              <a:rPr dirty="0" smtClean="0" baseline="1706" sz="2400" spc="4">
                <a:solidFill>
                  <a:srgbClr val="253046"/>
                </a:solidFill>
                <a:latin typeface="Calibri"/>
                <a:cs typeface="Calibri"/>
              </a:rPr>
              <a:t>t</a:t>
            </a:r>
            <a:r>
              <a:rPr dirty="0" smtClean="0" baseline="1706" sz="2400" spc="0">
                <a:solidFill>
                  <a:srgbClr val="253046"/>
                </a:solidFill>
                <a:latin typeface="Calibri"/>
                <a:cs typeface="Calibri"/>
              </a:rPr>
              <a:t>.</a:t>
            </a:r>
            <a:endParaRPr sz="1600">
              <a:latin typeface="Calibri"/>
              <a:cs typeface="Calibri"/>
            </a:endParaRPr>
          </a:p>
          <a:p>
            <a:pPr marL="62562" marR="30403">
              <a:lnSpc>
                <a:spcPts val="1920"/>
              </a:lnSpc>
            </a:pPr>
            <a:r>
              <a:rPr dirty="0" smtClean="0" baseline="1706" sz="2400" spc="0">
                <a:solidFill>
                  <a:srgbClr val="253046"/>
                </a:solidFill>
                <a:latin typeface="Calibri"/>
                <a:cs typeface="Calibri"/>
              </a:rPr>
              <a:t>E.</a:t>
            </a:r>
            <a:r>
              <a:rPr dirty="0" smtClean="0" baseline="1706" sz="2400" spc="-11">
                <a:solidFill>
                  <a:srgbClr val="253046"/>
                </a:solidFill>
                <a:latin typeface="Calibri"/>
                <a:cs typeface="Calibri"/>
              </a:rPr>
              <a:t> </a:t>
            </a:r>
            <a:r>
              <a:rPr dirty="0" smtClean="0" baseline="1706" sz="2400" spc="0">
                <a:solidFill>
                  <a:srgbClr val="253046"/>
                </a:solidFill>
                <a:latin typeface="Calibri"/>
                <a:cs typeface="Calibri"/>
              </a:rPr>
              <a:t>S</a:t>
            </a:r>
            <a:r>
              <a:rPr dirty="0" smtClean="0" baseline="1706" sz="2400" spc="-9">
                <a:solidFill>
                  <a:srgbClr val="253046"/>
                </a:solidFill>
                <a:latin typeface="Calibri"/>
                <a:cs typeface="Calibri"/>
              </a:rPr>
              <a:t>t</a:t>
            </a:r>
            <a:r>
              <a:rPr dirty="0" smtClean="0" baseline="1706" sz="2400" spc="0">
                <a:solidFill>
                  <a:srgbClr val="253046"/>
                </a:solidFill>
                <a:latin typeface="Calibri"/>
                <a:cs typeface="Calibri"/>
              </a:rPr>
              <a:t>o</a:t>
            </a:r>
            <a:r>
              <a:rPr dirty="0" smtClean="0" baseline="1706" sz="2400" spc="-29">
                <a:solidFill>
                  <a:srgbClr val="253046"/>
                </a:solidFill>
                <a:latin typeface="Calibri"/>
                <a:cs typeface="Calibri"/>
              </a:rPr>
              <a:t>r</a:t>
            </a:r>
            <a:r>
              <a:rPr dirty="0" smtClean="0" baseline="1706" sz="2400" spc="0">
                <a:solidFill>
                  <a:srgbClr val="253046"/>
                </a:solidFill>
                <a:latin typeface="Calibri"/>
                <a:cs typeface="Calibri"/>
              </a:rPr>
              <a:t>es</a:t>
            </a:r>
            <a:r>
              <a:rPr dirty="0" smtClean="0" baseline="1706" sz="2400" spc="-10">
                <a:solidFill>
                  <a:srgbClr val="253046"/>
                </a:solidFill>
                <a:latin typeface="Calibri"/>
                <a:cs typeface="Calibri"/>
              </a:rPr>
              <a:t> </a:t>
            </a:r>
            <a:r>
              <a:rPr dirty="0" smtClean="0" baseline="1706" sz="2400" spc="0">
                <a:solidFill>
                  <a:srgbClr val="253046"/>
                </a:solidFill>
                <a:latin typeface="Calibri"/>
                <a:cs typeface="Calibri"/>
              </a:rPr>
              <a:t>D</a:t>
            </a:r>
            <a:r>
              <a:rPr dirty="0" smtClean="0" baseline="1706" sz="2400" spc="4">
                <a:solidFill>
                  <a:srgbClr val="253046"/>
                </a:solidFill>
                <a:latin typeface="Calibri"/>
                <a:cs typeface="Calibri"/>
              </a:rPr>
              <a:t>M</a:t>
            </a:r>
            <a:r>
              <a:rPr dirty="0" smtClean="0" baseline="1706" sz="2400" spc="0">
                <a:solidFill>
                  <a:srgbClr val="253046"/>
                </a:solidFill>
                <a:latin typeface="Calibri"/>
                <a:cs typeface="Calibri"/>
              </a:rPr>
              <a:t>L</a:t>
            </a:r>
            <a:r>
              <a:rPr dirty="0" smtClean="0" baseline="1706" sz="2400" spc="-30">
                <a:solidFill>
                  <a:srgbClr val="253046"/>
                </a:solidFill>
                <a:latin typeface="Calibri"/>
                <a:cs typeface="Calibri"/>
              </a:rPr>
              <a:t> </a:t>
            </a:r>
            <a:r>
              <a:rPr dirty="0" smtClean="0" baseline="1706" sz="2400" spc="-9">
                <a:solidFill>
                  <a:srgbClr val="253046"/>
                </a:solidFill>
                <a:latin typeface="Calibri"/>
                <a:cs typeface="Calibri"/>
              </a:rPr>
              <a:t>s</a:t>
            </a:r>
            <a:r>
              <a:rPr dirty="0" smtClean="0" baseline="1706" sz="2400" spc="-4">
                <a:solidFill>
                  <a:srgbClr val="253046"/>
                </a:solidFill>
                <a:latin typeface="Calibri"/>
                <a:cs typeface="Calibri"/>
              </a:rPr>
              <a:t>t</a:t>
            </a:r>
            <a:r>
              <a:rPr dirty="0" smtClean="0" baseline="1706" sz="2400" spc="0">
                <a:solidFill>
                  <a:srgbClr val="253046"/>
                </a:solidFill>
                <a:latin typeface="Calibri"/>
                <a:cs typeface="Calibri"/>
              </a:rPr>
              <a:t>e</a:t>
            </a:r>
            <a:r>
              <a:rPr dirty="0" smtClean="0" baseline="1706" sz="2400" spc="-14">
                <a:solidFill>
                  <a:srgbClr val="253046"/>
                </a:solidFill>
                <a:latin typeface="Calibri"/>
                <a:cs typeface="Calibri"/>
              </a:rPr>
              <a:t>p</a:t>
            </a:r>
            <a:r>
              <a:rPr dirty="0" smtClean="0" baseline="1706" sz="2400" spc="0">
                <a:solidFill>
                  <a:srgbClr val="253046"/>
                </a:solidFill>
                <a:latin typeface="Calibri"/>
                <a:cs typeface="Calibri"/>
              </a:rPr>
              <a:t>s</a:t>
            </a:r>
            <a:r>
              <a:rPr dirty="0" smtClean="0" baseline="1706" sz="2400" spc="-28">
                <a:solidFill>
                  <a:srgbClr val="253046"/>
                </a:solidFill>
                <a:latin typeface="Calibri"/>
                <a:cs typeface="Calibri"/>
              </a:rPr>
              <a:t> </a:t>
            </a:r>
            <a:r>
              <a:rPr dirty="0" smtClean="0" baseline="1706" sz="2400" spc="0">
                <a:solidFill>
                  <a:srgbClr val="253046"/>
                </a:solidFill>
                <a:latin typeface="Calibri"/>
                <a:cs typeface="Calibri"/>
              </a:rPr>
              <a:t>in</a:t>
            </a:r>
            <a:r>
              <a:rPr dirty="0" smtClean="0" baseline="1706" sz="2400" spc="-21">
                <a:solidFill>
                  <a:srgbClr val="253046"/>
                </a:solidFill>
                <a:latin typeface="Calibri"/>
                <a:cs typeface="Calibri"/>
              </a:rPr>
              <a:t> </a:t>
            </a:r>
            <a:r>
              <a:rPr dirty="0" smtClean="0" baseline="1706" sz="2400" spc="-9">
                <a:solidFill>
                  <a:srgbClr val="253046"/>
                </a:solidFill>
                <a:latin typeface="Calibri"/>
                <a:cs typeface="Calibri"/>
              </a:rPr>
              <a:t>w</a:t>
            </a:r>
            <a:r>
              <a:rPr dirty="0" smtClean="0" baseline="1706" sz="2400" spc="0">
                <a:solidFill>
                  <a:srgbClr val="253046"/>
                </a:solidFill>
                <a:latin typeface="Calibri"/>
                <a:cs typeface="Calibri"/>
              </a:rPr>
              <a:t>o</a:t>
            </a:r>
            <a:r>
              <a:rPr dirty="0" smtClean="0" baseline="1706" sz="2400" spc="-4">
                <a:solidFill>
                  <a:srgbClr val="253046"/>
                </a:solidFill>
                <a:latin typeface="Calibri"/>
                <a:cs typeface="Calibri"/>
              </a:rPr>
              <a:t>r</a:t>
            </a:r>
            <a:r>
              <a:rPr dirty="0" smtClean="0" baseline="1706" sz="2400" spc="0">
                <a:solidFill>
                  <a:srgbClr val="253046"/>
                </a:solidFill>
                <a:latin typeface="Calibri"/>
                <a:cs typeface="Calibri"/>
              </a:rPr>
              <a:t>k</a:t>
            </a:r>
            <a:r>
              <a:rPr dirty="0" smtClean="0" baseline="1706" sz="2400" spc="-7">
                <a:solidFill>
                  <a:srgbClr val="253046"/>
                </a:solidFill>
                <a:latin typeface="Calibri"/>
                <a:cs typeface="Calibri"/>
              </a:rPr>
              <a:t> </a:t>
            </a:r>
            <a:r>
              <a:rPr dirty="0" smtClean="0" baseline="1706" sz="2400" spc="-19">
                <a:solidFill>
                  <a:srgbClr val="253046"/>
                </a:solidFill>
                <a:latin typeface="Calibri"/>
                <a:cs typeface="Calibri"/>
              </a:rPr>
              <a:t>t</a:t>
            </a:r>
            <a:r>
              <a:rPr dirty="0" smtClean="0" baseline="1706" sz="2400" spc="0">
                <a:solidFill>
                  <a:srgbClr val="253046"/>
                </a:solidFill>
                <a:latin typeface="Calibri"/>
                <a:cs typeface="Calibri"/>
              </a:rPr>
              <a:t>a</a:t>
            </a:r>
            <a:r>
              <a:rPr dirty="0" smtClean="0" baseline="1706" sz="2400" spc="4">
                <a:solidFill>
                  <a:srgbClr val="253046"/>
                </a:solidFill>
                <a:latin typeface="Calibri"/>
                <a:cs typeface="Calibri"/>
              </a:rPr>
              <a:t>b</a:t>
            </a:r>
            <a:r>
              <a:rPr dirty="0" smtClean="0" baseline="1706" sz="2400" spc="4">
                <a:solidFill>
                  <a:srgbClr val="253046"/>
                </a:solidFill>
                <a:latin typeface="Calibri"/>
                <a:cs typeface="Calibri"/>
              </a:rPr>
              <a:t>l</a:t>
            </a:r>
            <a:r>
              <a:rPr dirty="0" smtClean="0" baseline="1706" sz="2400" spc="0">
                <a:solidFill>
                  <a:srgbClr val="253046"/>
                </a:solidFill>
                <a:latin typeface="Calibri"/>
                <a:cs typeface="Calibri"/>
              </a:rPr>
              <a:t>es.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91439" y="4873371"/>
            <a:ext cx="1982742" cy="2280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25"/>
              </a:lnSpc>
              <a:spcBef>
                <a:spcPts val="86"/>
              </a:spcBef>
            </a:pPr>
            <a:r>
              <a:rPr dirty="0" smtClean="0" baseline="3413" sz="2400" spc="-4">
                <a:solidFill>
                  <a:srgbClr val="253046"/>
                </a:solidFill>
                <a:latin typeface="Calibri"/>
                <a:cs typeface="Calibri"/>
              </a:rPr>
              <a:t>2</a:t>
            </a:r>
            <a:r>
              <a:rPr dirty="0" smtClean="0" baseline="3413" sz="2400" spc="0">
                <a:solidFill>
                  <a:srgbClr val="253046"/>
                </a:solidFill>
                <a:latin typeface="Calibri"/>
                <a:cs typeface="Calibri"/>
              </a:rPr>
              <a:t>.</a:t>
            </a:r>
            <a:r>
              <a:rPr dirty="0" smtClean="0" baseline="3413" sz="2400" spc="-1">
                <a:solidFill>
                  <a:srgbClr val="253046"/>
                </a:solidFill>
                <a:latin typeface="Calibri"/>
                <a:cs typeface="Calibri"/>
              </a:rPr>
              <a:t> </a:t>
            </a:r>
            <a:r>
              <a:rPr dirty="0" smtClean="0" baseline="3413" sz="2400" spc="0" u="heavy">
                <a:solidFill>
                  <a:srgbClr val="253046"/>
                </a:solidFill>
                <a:latin typeface="Calibri"/>
                <a:cs typeface="Calibri"/>
              </a:rPr>
              <a:t>     </a:t>
            </a:r>
            <a:r>
              <a:rPr dirty="0" smtClean="0" baseline="3413" sz="2400" spc="348" u="heavy">
                <a:solidFill>
                  <a:srgbClr val="253046"/>
                </a:solidFill>
                <a:latin typeface="Calibri"/>
                <a:cs typeface="Calibri"/>
              </a:rPr>
              <a:t> </a:t>
            </a:r>
            <a:r>
              <a:rPr dirty="0" smtClean="0" baseline="3413" sz="2400" spc="-140">
                <a:solidFill>
                  <a:srgbClr val="253046"/>
                </a:solidFill>
                <a:latin typeface="Calibri"/>
                <a:cs typeface="Calibri"/>
              </a:rPr>
              <a:t> </a:t>
            </a:r>
            <a:r>
              <a:rPr dirty="0" smtClean="0" baseline="3413" sz="2400" spc="0">
                <a:solidFill>
                  <a:srgbClr val="253046"/>
                </a:solidFill>
                <a:latin typeface="Calibri"/>
                <a:cs typeface="Calibri"/>
              </a:rPr>
              <a:t>D</a:t>
            </a:r>
            <a:r>
              <a:rPr dirty="0" smtClean="0" baseline="3413" sz="2400" spc="4">
                <a:solidFill>
                  <a:srgbClr val="253046"/>
                </a:solidFill>
                <a:latin typeface="Calibri"/>
                <a:cs typeface="Calibri"/>
              </a:rPr>
              <a:t>M</a:t>
            </a:r>
            <a:r>
              <a:rPr dirty="0" smtClean="0" baseline="3413" sz="2400" spc="0">
                <a:solidFill>
                  <a:srgbClr val="253046"/>
                </a:solidFill>
                <a:latin typeface="Calibri"/>
                <a:cs typeface="Calibri"/>
              </a:rPr>
              <a:t>L</a:t>
            </a:r>
            <a:r>
              <a:rPr dirty="0" smtClean="0" baseline="3413" sz="2400" spc="-20">
                <a:solidFill>
                  <a:srgbClr val="253046"/>
                </a:solidFill>
                <a:latin typeface="Calibri"/>
                <a:cs typeface="Calibri"/>
              </a:rPr>
              <a:t> </a:t>
            </a:r>
            <a:r>
              <a:rPr dirty="0" smtClean="0" baseline="3413" sz="2400" spc="-94">
                <a:solidFill>
                  <a:srgbClr val="253046"/>
                </a:solidFill>
                <a:latin typeface="Calibri"/>
                <a:cs typeface="Calibri"/>
              </a:rPr>
              <a:t>T</a:t>
            </a:r>
            <a:r>
              <a:rPr dirty="0" smtClean="0" baseline="3413" sz="2400" spc="-39">
                <a:solidFill>
                  <a:srgbClr val="253046"/>
                </a:solidFill>
                <a:latin typeface="Calibri"/>
                <a:cs typeface="Calibri"/>
              </a:rPr>
              <a:t>r</a:t>
            </a:r>
            <a:r>
              <a:rPr dirty="0" smtClean="0" baseline="3413" sz="2400" spc="0">
                <a:solidFill>
                  <a:srgbClr val="253046"/>
                </a:solidFill>
                <a:latin typeface="Calibri"/>
                <a:cs typeface="Calibri"/>
              </a:rPr>
              <a:t>a</a:t>
            </a:r>
            <a:r>
              <a:rPr dirty="0" smtClean="0" baseline="3413" sz="2400" spc="4">
                <a:solidFill>
                  <a:srgbClr val="253046"/>
                </a:solidFill>
                <a:latin typeface="Calibri"/>
                <a:cs typeface="Calibri"/>
              </a:rPr>
              <a:t>n</a:t>
            </a:r>
            <a:r>
              <a:rPr dirty="0" smtClean="0" baseline="3413" sz="2400" spc="0">
                <a:solidFill>
                  <a:srgbClr val="253046"/>
                </a:solidFill>
                <a:latin typeface="Calibri"/>
                <a:cs typeface="Calibri"/>
              </a:rPr>
              <a:t>sac</a:t>
            </a:r>
            <a:r>
              <a:rPr dirty="0" smtClean="0" baseline="3413" sz="2400" spc="4">
                <a:solidFill>
                  <a:srgbClr val="253046"/>
                </a:solidFill>
                <a:latin typeface="Calibri"/>
                <a:cs typeface="Calibri"/>
              </a:rPr>
              <a:t>t</a:t>
            </a:r>
            <a:r>
              <a:rPr dirty="0" smtClean="0" baseline="3413" sz="2400" spc="4">
                <a:solidFill>
                  <a:srgbClr val="253046"/>
                </a:solidFill>
                <a:latin typeface="Calibri"/>
                <a:cs typeface="Calibri"/>
              </a:rPr>
              <a:t>i</a:t>
            </a:r>
            <a:r>
              <a:rPr dirty="0" smtClean="0" baseline="3413" sz="2400" spc="0">
                <a:solidFill>
                  <a:srgbClr val="253046"/>
                </a:solidFill>
                <a:latin typeface="Calibri"/>
                <a:cs typeface="Calibri"/>
              </a:rPr>
              <a:t>on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91439" y="5117211"/>
            <a:ext cx="1522226" cy="2280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25"/>
              </a:lnSpc>
              <a:spcBef>
                <a:spcPts val="86"/>
              </a:spcBef>
            </a:pPr>
            <a:r>
              <a:rPr dirty="0" smtClean="0" baseline="3413" sz="2400" spc="-4">
                <a:solidFill>
                  <a:srgbClr val="253046"/>
                </a:solidFill>
                <a:latin typeface="Calibri"/>
                <a:cs typeface="Calibri"/>
              </a:rPr>
              <a:t>3</a:t>
            </a:r>
            <a:r>
              <a:rPr dirty="0" smtClean="0" baseline="3413" sz="2400" spc="0">
                <a:solidFill>
                  <a:srgbClr val="253046"/>
                </a:solidFill>
                <a:latin typeface="Calibri"/>
                <a:cs typeface="Calibri"/>
              </a:rPr>
              <a:t>.</a:t>
            </a:r>
            <a:r>
              <a:rPr dirty="0" smtClean="0" baseline="3413" sz="2400" spc="-1">
                <a:solidFill>
                  <a:srgbClr val="253046"/>
                </a:solidFill>
                <a:latin typeface="Calibri"/>
                <a:cs typeface="Calibri"/>
              </a:rPr>
              <a:t> </a:t>
            </a:r>
            <a:r>
              <a:rPr dirty="0" smtClean="0" baseline="3413" sz="2400" spc="0" u="heavy">
                <a:solidFill>
                  <a:srgbClr val="253046"/>
                </a:solidFill>
                <a:latin typeface="Calibri"/>
                <a:cs typeface="Calibri"/>
              </a:rPr>
              <a:t>     </a:t>
            </a:r>
            <a:r>
              <a:rPr dirty="0" smtClean="0" baseline="3413" sz="2400" spc="348" u="heavy">
                <a:solidFill>
                  <a:srgbClr val="253046"/>
                </a:solidFill>
                <a:latin typeface="Calibri"/>
                <a:cs typeface="Calibri"/>
              </a:rPr>
              <a:t> </a:t>
            </a:r>
            <a:r>
              <a:rPr dirty="0" smtClean="0" baseline="3413" sz="2400" spc="-140">
                <a:solidFill>
                  <a:srgbClr val="253046"/>
                </a:solidFill>
                <a:latin typeface="Calibri"/>
                <a:cs typeface="Calibri"/>
              </a:rPr>
              <a:t> </a:t>
            </a:r>
            <a:r>
              <a:rPr dirty="0" smtClean="0" baseline="3413" sz="2400" spc="0">
                <a:solidFill>
                  <a:srgbClr val="253046"/>
                </a:solidFill>
                <a:latin typeface="Calibri"/>
                <a:cs typeface="Calibri"/>
              </a:rPr>
              <a:t>Acqu</a:t>
            </a:r>
            <a:r>
              <a:rPr dirty="0" smtClean="0" baseline="3413" sz="2400" spc="4">
                <a:solidFill>
                  <a:srgbClr val="253046"/>
                </a:solidFill>
                <a:latin typeface="Calibri"/>
                <a:cs typeface="Calibri"/>
              </a:rPr>
              <a:t>i</a:t>
            </a:r>
            <a:r>
              <a:rPr dirty="0" smtClean="0" baseline="3413" sz="2400" spc="0">
                <a:solidFill>
                  <a:srgbClr val="253046"/>
                </a:solidFill>
                <a:latin typeface="Calibri"/>
                <a:cs typeface="Calibri"/>
              </a:rPr>
              <a:t>s</a:t>
            </a:r>
            <a:r>
              <a:rPr dirty="0" smtClean="0" baseline="3413" sz="2400" spc="4">
                <a:solidFill>
                  <a:srgbClr val="253046"/>
                </a:solidFill>
                <a:latin typeface="Calibri"/>
                <a:cs typeface="Calibri"/>
              </a:rPr>
              <a:t>i</a:t>
            </a:r>
            <a:r>
              <a:rPr dirty="0" smtClean="0" baseline="3413" sz="2400" spc="4">
                <a:solidFill>
                  <a:srgbClr val="253046"/>
                </a:solidFill>
                <a:latin typeface="Calibri"/>
                <a:cs typeface="Calibri"/>
              </a:rPr>
              <a:t>t</a:t>
            </a:r>
            <a:r>
              <a:rPr dirty="0" smtClean="0" baseline="3413" sz="2400" spc="4">
                <a:solidFill>
                  <a:srgbClr val="253046"/>
                </a:solidFill>
                <a:latin typeface="Calibri"/>
                <a:cs typeface="Calibri"/>
              </a:rPr>
              <a:t>i</a:t>
            </a:r>
            <a:r>
              <a:rPr dirty="0" smtClean="0" baseline="3413" sz="2400" spc="0">
                <a:solidFill>
                  <a:srgbClr val="253046"/>
                </a:solidFill>
                <a:latin typeface="Calibri"/>
                <a:cs typeface="Calibri"/>
              </a:rPr>
              <a:t>on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91439" y="5361051"/>
            <a:ext cx="1537631" cy="2280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25"/>
              </a:lnSpc>
              <a:spcBef>
                <a:spcPts val="86"/>
              </a:spcBef>
            </a:pPr>
            <a:r>
              <a:rPr dirty="0" smtClean="0" baseline="3413" sz="2400" spc="-4">
                <a:solidFill>
                  <a:srgbClr val="253046"/>
                </a:solidFill>
                <a:latin typeface="Calibri"/>
                <a:cs typeface="Calibri"/>
              </a:rPr>
              <a:t>4</a:t>
            </a:r>
            <a:r>
              <a:rPr dirty="0" smtClean="0" baseline="3413" sz="2400" spc="0">
                <a:solidFill>
                  <a:srgbClr val="253046"/>
                </a:solidFill>
                <a:latin typeface="Calibri"/>
                <a:cs typeface="Calibri"/>
              </a:rPr>
              <a:t>.</a:t>
            </a:r>
            <a:r>
              <a:rPr dirty="0" smtClean="0" baseline="3413" sz="2400" spc="-1">
                <a:solidFill>
                  <a:srgbClr val="253046"/>
                </a:solidFill>
                <a:latin typeface="Calibri"/>
                <a:cs typeface="Calibri"/>
              </a:rPr>
              <a:t> </a:t>
            </a:r>
            <a:r>
              <a:rPr dirty="0" smtClean="0" baseline="3413" sz="2400" spc="0" u="heavy">
                <a:solidFill>
                  <a:srgbClr val="253046"/>
                </a:solidFill>
                <a:latin typeface="Calibri"/>
                <a:cs typeface="Calibri"/>
              </a:rPr>
              <a:t>     </a:t>
            </a:r>
            <a:r>
              <a:rPr dirty="0" smtClean="0" baseline="3413" sz="2400" spc="348" u="heavy">
                <a:solidFill>
                  <a:srgbClr val="253046"/>
                </a:solidFill>
                <a:latin typeface="Calibri"/>
                <a:cs typeface="Calibri"/>
              </a:rPr>
              <a:t> </a:t>
            </a:r>
            <a:r>
              <a:rPr dirty="0" smtClean="0" baseline="3413" sz="2400" spc="-140">
                <a:solidFill>
                  <a:srgbClr val="253046"/>
                </a:solidFill>
                <a:latin typeface="Calibri"/>
                <a:cs typeface="Calibri"/>
              </a:rPr>
              <a:t> </a:t>
            </a:r>
            <a:r>
              <a:rPr dirty="0" smtClean="0" baseline="3413" sz="2400" spc="0">
                <a:solidFill>
                  <a:srgbClr val="253046"/>
                </a:solidFill>
                <a:latin typeface="Calibri"/>
                <a:cs typeface="Calibri"/>
              </a:rPr>
              <a:t>App</a:t>
            </a:r>
            <a:r>
              <a:rPr dirty="0" smtClean="0" baseline="3413" sz="2400" spc="9">
                <a:solidFill>
                  <a:srgbClr val="253046"/>
                </a:solidFill>
                <a:latin typeface="Calibri"/>
                <a:cs typeface="Calibri"/>
              </a:rPr>
              <a:t>l</a:t>
            </a:r>
            <a:r>
              <a:rPr dirty="0" smtClean="0" baseline="3413" sz="2400" spc="4">
                <a:solidFill>
                  <a:srgbClr val="253046"/>
                </a:solidFill>
                <a:latin typeface="Calibri"/>
                <a:cs typeface="Calibri"/>
              </a:rPr>
              <a:t>i</a:t>
            </a:r>
            <a:r>
              <a:rPr dirty="0" smtClean="0" baseline="3413" sz="2400" spc="-14">
                <a:solidFill>
                  <a:srgbClr val="253046"/>
                </a:solidFill>
                <a:latin typeface="Calibri"/>
                <a:cs typeface="Calibri"/>
              </a:rPr>
              <a:t>c</a:t>
            </a:r>
            <a:r>
              <a:rPr dirty="0" smtClean="0" baseline="3413" sz="2400" spc="-9">
                <a:solidFill>
                  <a:srgbClr val="253046"/>
                </a:solidFill>
                <a:latin typeface="Calibri"/>
                <a:cs typeface="Calibri"/>
              </a:rPr>
              <a:t>a</a:t>
            </a:r>
            <a:r>
              <a:rPr dirty="0" smtClean="0" baseline="3413" sz="2400" spc="4">
                <a:solidFill>
                  <a:srgbClr val="253046"/>
                </a:solidFill>
                <a:latin typeface="Calibri"/>
                <a:cs typeface="Calibri"/>
              </a:rPr>
              <a:t>t</a:t>
            </a:r>
            <a:r>
              <a:rPr dirty="0" smtClean="0" baseline="3413" sz="2400" spc="4">
                <a:solidFill>
                  <a:srgbClr val="253046"/>
                </a:solidFill>
                <a:latin typeface="Calibri"/>
                <a:cs typeface="Calibri"/>
              </a:rPr>
              <a:t>i</a:t>
            </a:r>
            <a:r>
              <a:rPr dirty="0" smtClean="0" baseline="3413" sz="2400" spc="0">
                <a:solidFill>
                  <a:srgbClr val="253046"/>
                </a:solidFill>
                <a:latin typeface="Calibri"/>
                <a:cs typeface="Calibri"/>
              </a:rPr>
              <a:t>on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91439" y="5848985"/>
            <a:ext cx="1277102" cy="2280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25"/>
              </a:lnSpc>
              <a:spcBef>
                <a:spcPts val="86"/>
              </a:spcBef>
            </a:pPr>
            <a:r>
              <a:rPr dirty="0" smtClean="0" baseline="3413" sz="2400" spc="-4">
                <a:solidFill>
                  <a:srgbClr val="253046"/>
                </a:solidFill>
                <a:latin typeface="Calibri"/>
                <a:cs typeface="Calibri"/>
              </a:rPr>
              <a:t>5</a:t>
            </a:r>
            <a:r>
              <a:rPr dirty="0" smtClean="0" baseline="3413" sz="2400" spc="0">
                <a:solidFill>
                  <a:srgbClr val="253046"/>
                </a:solidFill>
                <a:latin typeface="Calibri"/>
                <a:cs typeface="Calibri"/>
              </a:rPr>
              <a:t>.</a:t>
            </a:r>
            <a:r>
              <a:rPr dirty="0" smtClean="0" baseline="3413" sz="2400" spc="-1">
                <a:solidFill>
                  <a:srgbClr val="253046"/>
                </a:solidFill>
                <a:latin typeface="Calibri"/>
                <a:cs typeface="Calibri"/>
              </a:rPr>
              <a:t> </a:t>
            </a:r>
            <a:r>
              <a:rPr dirty="0" smtClean="0" baseline="3413" sz="2400" spc="0" u="heavy">
                <a:solidFill>
                  <a:srgbClr val="253046"/>
                </a:solidFill>
                <a:latin typeface="Calibri"/>
                <a:cs typeface="Calibri"/>
              </a:rPr>
              <a:t>     </a:t>
            </a:r>
            <a:r>
              <a:rPr dirty="0" smtClean="0" baseline="3413" sz="2400" spc="348" u="heavy">
                <a:solidFill>
                  <a:srgbClr val="253046"/>
                </a:solidFill>
                <a:latin typeface="Calibri"/>
                <a:cs typeface="Calibri"/>
              </a:rPr>
              <a:t> </a:t>
            </a:r>
            <a:r>
              <a:rPr dirty="0" smtClean="0" baseline="3413" sz="2400" spc="-140">
                <a:solidFill>
                  <a:srgbClr val="253046"/>
                </a:solidFill>
                <a:latin typeface="Calibri"/>
                <a:cs typeface="Calibri"/>
              </a:rPr>
              <a:t> </a:t>
            </a:r>
            <a:r>
              <a:rPr dirty="0" smtClean="0" baseline="3413" sz="2400" spc="0">
                <a:solidFill>
                  <a:srgbClr val="253046"/>
                </a:solidFill>
                <a:latin typeface="Calibri"/>
                <a:cs typeface="Calibri"/>
              </a:rPr>
              <a:t>C</a:t>
            </a:r>
            <a:r>
              <a:rPr dirty="0" smtClean="0" baseline="3413" sz="2400" spc="4">
                <a:solidFill>
                  <a:srgbClr val="253046"/>
                </a:solidFill>
                <a:latin typeface="Calibri"/>
                <a:cs typeface="Calibri"/>
              </a:rPr>
              <a:t>l</a:t>
            </a:r>
            <a:r>
              <a:rPr dirty="0" smtClean="0" baseline="3413" sz="2400" spc="0">
                <a:solidFill>
                  <a:srgbClr val="253046"/>
                </a:solidFill>
                <a:latin typeface="Calibri"/>
                <a:cs typeface="Calibri"/>
              </a:rPr>
              <a:t>ean</a:t>
            </a:r>
            <a:r>
              <a:rPr dirty="0" smtClean="0" baseline="3413" sz="2400" spc="4">
                <a:solidFill>
                  <a:srgbClr val="253046"/>
                </a:solidFill>
                <a:latin typeface="Calibri"/>
                <a:cs typeface="Calibri"/>
              </a:rPr>
              <a:t>u</a:t>
            </a:r>
            <a:r>
              <a:rPr dirty="0" smtClean="0" baseline="3413" sz="2400" spc="0">
                <a:solidFill>
                  <a:srgbClr val="253046"/>
                </a:solidFill>
                <a:latin typeface="Calibri"/>
                <a:cs typeface="Calibri"/>
              </a:rPr>
              <a:t>p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208011" y="6312817"/>
            <a:ext cx="2395327" cy="1137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5"/>
              </a:spcBef>
            </a:pPr>
            <a:r>
              <a:rPr dirty="0" smtClean="0" sz="700" spc="4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700" spc="-16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mtClean="0" sz="700" spc="9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ti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dirty="0" smtClean="0" sz="7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ti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700" spc="16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ie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mtClean="0" sz="700" spc="9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y.</a:t>
            </a:r>
            <a:endParaRPr sz="7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523480" y="6419497"/>
            <a:ext cx="2069283" cy="22047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indent="120396">
              <a:lnSpc>
                <a:spcPts val="804"/>
              </a:lnSpc>
              <a:spcBef>
                <a:spcPts val="5"/>
              </a:spcBef>
            </a:pP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Co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mtClean="0" sz="700" spc="-25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ig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mtClean="0" sz="700" spc="1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©</a:t>
            </a:r>
            <a:r>
              <a:rPr dirty="0" smtClean="0" sz="700" spc="-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2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0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1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5</a:t>
            </a:r>
            <a:r>
              <a:rPr dirty="0" smtClean="0" sz="700" spc="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Ca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700" spc="9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ini.</a:t>
            </a:r>
            <a:r>
              <a:rPr dirty="0" smtClean="0" sz="7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700" spc="4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ll</a:t>
            </a:r>
            <a:r>
              <a:rPr dirty="0" smtClean="0" sz="700" spc="-17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ig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ts</a:t>
            </a:r>
            <a:r>
              <a:rPr dirty="0" smtClean="0" sz="700" spc="17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.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Ri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ts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baseline="25767" sz="675" spc="0">
                <a:solidFill>
                  <a:srgbClr val="FFFFFF"/>
                </a:solidFill>
                <a:latin typeface="Arial"/>
                <a:cs typeface="Arial"/>
              </a:rPr>
              <a:t>®</a:t>
            </a:r>
            <a:r>
              <a:rPr dirty="0" smtClean="0" baseline="25767" sz="675" spc="6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mtClean="0" sz="700" spc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700" spc="9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k</a:t>
            </a:r>
            <a:r>
              <a:rPr dirty="0" smtClean="0" sz="700" spc="23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lo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ing</a:t>
            </a:r>
            <a:r>
              <a:rPr dirty="0" smtClean="0" sz="7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dirty="0" smtClean="0" sz="700" spc="1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Ca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700" spc="9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ini.</a:t>
            </a:r>
            <a:endParaRPr sz="7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02169" y="4654550"/>
            <a:ext cx="302020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5" name="object 5"/>
          <p:cNvSpPr txBox="1"/>
          <p:nvPr/>
        </p:nvSpPr>
        <p:spPr>
          <a:xfrm>
            <a:off x="702169" y="4898390"/>
            <a:ext cx="302020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4" name="object 4"/>
          <p:cNvSpPr txBox="1"/>
          <p:nvPr/>
        </p:nvSpPr>
        <p:spPr>
          <a:xfrm>
            <a:off x="702169" y="5142230"/>
            <a:ext cx="302020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3" name="object 3"/>
          <p:cNvSpPr txBox="1"/>
          <p:nvPr/>
        </p:nvSpPr>
        <p:spPr>
          <a:xfrm>
            <a:off x="702169" y="5386070"/>
            <a:ext cx="302020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" name="object 2"/>
          <p:cNvSpPr txBox="1"/>
          <p:nvPr/>
        </p:nvSpPr>
        <p:spPr>
          <a:xfrm>
            <a:off x="702169" y="5874004"/>
            <a:ext cx="302020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10"/>
          <p:cNvSpPr/>
          <p:nvPr/>
        </p:nvSpPr>
        <p:spPr>
          <a:xfrm>
            <a:off x="0" y="409956"/>
            <a:ext cx="9906000" cy="83515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" name="object 11"/>
          <p:cNvSpPr/>
          <p:nvPr/>
        </p:nvSpPr>
        <p:spPr>
          <a:xfrm>
            <a:off x="45720" y="605028"/>
            <a:ext cx="106680" cy="1066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" name="object 12"/>
          <p:cNvSpPr/>
          <p:nvPr/>
        </p:nvSpPr>
        <p:spPr>
          <a:xfrm>
            <a:off x="1" y="438908"/>
            <a:ext cx="9905998" cy="724683"/>
          </a:xfrm>
          <a:custGeom>
            <a:avLst/>
            <a:gdLst/>
            <a:ahLst/>
            <a:cxnLst/>
            <a:rect l="l" t="t" r="r" b="b"/>
            <a:pathLst>
              <a:path w="9905998" h="724683">
                <a:moveTo>
                  <a:pt x="457935" y="611028"/>
                </a:moveTo>
                <a:lnTo>
                  <a:pt x="447560" y="591078"/>
                </a:lnTo>
                <a:lnTo>
                  <a:pt x="434874" y="569125"/>
                </a:lnTo>
                <a:lnTo>
                  <a:pt x="419746" y="545670"/>
                </a:lnTo>
                <a:lnTo>
                  <a:pt x="402044" y="521213"/>
                </a:lnTo>
                <a:lnTo>
                  <a:pt x="381638" y="496255"/>
                </a:lnTo>
                <a:lnTo>
                  <a:pt x="358396" y="471298"/>
                </a:lnTo>
                <a:lnTo>
                  <a:pt x="332187" y="446841"/>
                </a:lnTo>
                <a:lnTo>
                  <a:pt x="302882" y="423385"/>
                </a:lnTo>
                <a:lnTo>
                  <a:pt x="270347" y="401433"/>
                </a:lnTo>
                <a:lnTo>
                  <a:pt x="234453" y="381483"/>
                </a:lnTo>
                <a:lnTo>
                  <a:pt x="195068" y="364038"/>
                </a:lnTo>
                <a:lnTo>
                  <a:pt x="152061" y="349597"/>
                </a:lnTo>
                <a:lnTo>
                  <a:pt x="105302" y="338663"/>
                </a:lnTo>
                <a:lnTo>
                  <a:pt x="54658" y="331735"/>
                </a:lnTo>
                <a:lnTo>
                  <a:pt x="0" y="329314"/>
                </a:lnTo>
                <a:lnTo>
                  <a:pt x="0" y="396751"/>
                </a:lnTo>
                <a:lnTo>
                  <a:pt x="54658" y="399146"/>
                </a:lnTo>
                <a:lnTo>
                  <a:pt x="105302" y="406000"/>
                </a:lnTo>
                <a:lnTo>
                  <a:pt x="152061" y="416818"/>
                </a:lnTo>
                <a:lnTo>
                  <a:pt x="195068" y="431105"/>
                </a:lnTo>
                <a:lnTo>
                  <a:pt x="234453" y="448365"/>
                </a:lnTo>
                <a:lnTo>
                  <a:pt x="270347" y="468102"/>
                </a:lnTo>
                <a:lnTo>
                  <a:pt x="302882" y="489821"/>
                </a:lnTo>
                <a:lnTo>
                  <a:pt x="332187" y="513026"/>
                </a:lnTo>
                <a:lnTo>
                  <a:pt x="358396" y="537222"/>
                </a:lnTo>
                <a:lnTo>
                  <a:pt x="381638" y="561914"/>
                </a:lnTo>
                <a:lnTo>
                  <a:pt x="402044" y="586606"/>
                </a:lnTo>
                <a:lnTo>
                  <a:pt x="419746" y="610803"/>
                </a:lnTo>
                <a:lnTo>
                  <a:pt x="434874" y="634008"/>
                </a:lnTo>
                <a:lnTo>
                  <a:pt x="447560" y="655727"/>
                </a:lnTo>
                <a:lnTo>
                  <a:pt x="457935" y="675464"/>
                </a:lnTo>
                <a:lnTo>
                  <a:pt x="466130" y="692724"/>
                </a:lnTo>
                <a:lnTo>
                  <a:pt x="472275" y="707011"/>
                </a:lnTo>
                <a:lnTo>
                  <a:pt x="478943" y="724683"/>
                </a:lnTo>
                <a:lnTo>
                  <a:pt x="480512" y="724683"/>
                </a:lnTo>
                <a:lnTo>
                  <a:pt x="501569" y="675464"/>
                </a:lnTo>
                <a:lnTo>
                  <a:pt x="524717" y="634008"/>
                </a:lnTo>
                <a:lnTo>
                  <a:pt x="557701" y="586606"/>
                </a:lnTo>
                <a:lnTo>
                  <a:pt x="601590" y="537222"/>
                </a:lnTo>
                <a:lnTo>
                  <a:pt x="657449" y="489821"/>
                </a:lnTo>
                <a:lnTo>
                  <a:pt x="690202" y="468102"/>
                </a:lnTo>
                <a:lnTo>
                  <a:pt x="726347" y="448365"/>
                </a:lnTo>
                <a:lnTo>
                  <a:pt x="766020" y="431105"/>
                </a:lnTo>
                <a:lnTo>
                  <a:pt x="809352" y="416818"/>
                </a:lnTo>
                <a:lnTo>
                  <a:pt x="856478" y="406000"/>
                </a:lnTo>
                <a:lnTo>
                  <a:pt x="907531" y="399146"/>
                </a:lnTo>
                <a:lnTo>
                  <a:pt x="962645" y="396751"/>
                </a:lnTo>
                <a:lnTo>
                  <a:pt x="9419969" y="396751"/>
                </a:lnTo>
                <a:lnTo>
                  <a:pt x="9475087" y="394356"/>
                </a:lnTo>
                <a:lnTo>
                  <a:pt x="9526191" y="387502"/>
                </a:lnTo>
                <a:lnTo>
                  <a:pt x="9573409" y="376684"/>
                </a:lnTo>
                <a:lnTo>
                  <a:pt x="9616868" y="362397"/>
                </a:lnTo>
                <a:lnTo>
                  <a:pt x="9656698" y="345137"/>
                </a:lnTo>
                <a:lnTo>
                  <a:pt x="9693028" y="325400"/>
                </a:lnTo>
                <a:lnTo>
                  <a:pt x="9725985" y="303681"/>
                </a:lnTo>
                <a:lnTo>
                  <a:pt x="9755698" y="280476"/>
                </a:lnTo>
                <a:lnTo>
                  <a:pt x="9782295" y="256279"/>
                </a:lnTo>
                <a:lnTo>
                  <a:pt x="9805906" y="231587"/>
                </a:lnTo>
                <a:lnTo>
                  <a:pt x="9826658" y="206895"/>
                </a:lnTo>
                <a:lnTo>
                  <a:pt x="9844680" y="182699"/>
                </a:lnTo>
                <a:lnTo>
                  <a:pt x="9860101" y="159494"/>
                </a:lnTo>
                <a:lnTo>
                  <a:pt x="9873048" y="137775"/>
                </a:lnTo>
                <a:lnTo>
                  <a:pt x="9883651" y="118038"/>
                </a:lnTo>
                <a:lnTo>
                  <a:pt x="9892039" y="100778"/>
                </a:lnTo>
                <a:lnTo>
                  <a:pt x="9898338" y="86491"/>
                </a:lnTo>
                <a:lnTo>
                  <a:pt x="9905189" y="68819"/>
                </a:lnTo>
                <a:lnTo>
                  <a:pt x="9905998" y="66424"/>
                </a:lnTo>
                <a:lnTo>
                  <a:pt x="9905998" y="0"/>
                </a:lnTo>
                <a:lnTo>
                  <a:pt x="9905189" y="1382"/>
                </a:lnTo>
                <a:lnTo>
                  <a:pt x="9902679" y="8236"/>
                </a:lnTo>
                <a:lnTo>
                  <a:pt x="9898338" y="19054"/>
                </a:lnTo>
                <a:lnTo>
                  <a:pt x="9873048" y="70338"/>
                </a:lnTo>
                <a:lnTo>
                  <a:pt x="9844680" y="115262"/>
                </a:lnTo>
                <a:lnTo>
                  <a:pt x="9805906" y="164150"/>
                </a:lnTo>
                <a:lnTo>
                  <a:pt x="9755698" y="213039"/>
                </a:lnTo>
                <a:lnTo>
                  <a:pt x="9693028" y="257963"/>
                </a:lnTo>
                <a:lnTo>
                  <a:pt x="9656698" y="277700"/>
                </a:lnTo>
                <a:lnTo>
                  <a:pt x="9616868" y="294960"/>
                </a:lnTo>
                <a:lnTo>
                  <a:pt x="9573409" y="309247"/>
                </a:lnTo>
                <a:lnTo>
                  <a:pt x="9526191" y="320065"/>
                </a:lnTo>
                <a:lnTo>
                  <a:pt x="9475087" y="326919"/>
                </a:lnTo>
                <a:lnTo>
                  <a:pt x="9419969" y="329314"/>
                </a:lnTo>
                <a:lnTo>
                  <a:pt x="962645" y="329314"/>
                </a:lnTo>
                <a:lnTo>
                  <a:pt x="907531" y="331735"/>
                </a:lnTo>
                <a:lnTo>
                  <a:pt x="856478" y="338663"/>
                </a:lnTo>
                <a:lnTo>
                  <a:pt x="809352" y="349597"/>
                </a:lnTo>
                <a:lnTo>
                  <a:pt x="766020" y="364038"/>
                </a:lnTo>
                <a:lnTo>
                  <a:pt x="726347" y="381483"/>
                </a:lnTo>
                <a:lnTo>
                  <a:pt x="690202" y="401433"/>
                </a:lnTo>
                <a:lnTo>
                  <a:pt x="657449" y="423385"/>
                </a:lnTo>
                <a:lnTo>
                  <a:pt x="627956" y="446841"/>
                </a:lnTo>
                <a:lnTo>
                  <a:pt x="601590" y="471298"/>
                </a:lnTo>
                <a:lnTo>
                  <a:pt x="578216" y="496255"/>
                </a:lnTo>
                <a:lnTo>
                  <a:pt x="557701" y="521213"/>
                </a:lnTo>
                <a:lnTo>
                  <a:pt x="539913" y="545670"/>
                </a:lnTo>
                <a:lnTo>
                  <a:pt x="524717" y="569125"/>
                </a:lnTo>
                <a:lnTo>
                  <a:pt x="511980" y="591078"/>
                </a:lnTo>
                <a:lnTo>
                  <a:pt x="501569" y="611028"/>
                </a:lnTo>
                <a:lnTo>
                  <a:pt x="493350" y="628473"/>
                </a:lnTo>
                <a:lnTo>
                  <a:pt x="487190" y="642914"/>
                </a:lnTo>
                <a:lnTo>
                  <a:pt x="480512" y="660776"/>
                </a:lnTo>
                <a:lnTo>
                  <a:pt x="478943" y="660776"/>
                </a:lnTo>
                <a:lnTo>
                  <a:pt x="476503" y="653848"/>
                </a:lnTo>
                <a:lnTo>
                  <a:pt x="472275" y="642914"/>
                </a:lnTo>
                <a:lnTo>
                  <a:pt x="466130" y="628473"/>
                </a:lnTo>
                <a:lnTo>
                  <a:pt x="457935" y="611028"/>
                </a:lnTo>
                <a:close/>
              </a:path>
            </a:pathLst>
          </a:custGeom>
          <a:solidFill>
            <a:srgbClr val="0097C6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" name="object 13"/>
          <p:cNvSpPr/>
          <p:nvPr/>
        </p:nvSpPr>
        <p:spPr>
          <a:xfrm>
            <a:off x="1" y="6362700"/>
            <a:ext cx="9905998" cy="0"/>
          </a:xfrm>
          <a:custGeom>
            <a:avLst/>
            <a:gdLst/>
            <a:ahLst/>
            <a:cxnLst/>
            <a:rect l="l" t="t" r="r" b="b"/>
            <a:pathLst>
              <a:path w="9905998" h="0">
                <a:moveTo>
                  <a:pt x="9905998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0097C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" name="object 14"/>
          <p:cNvSpPr/>
          <p:nvPr/>
        </p:nvSpPr>
        <p:spPr>
          <a:xfrm>
            <a:off x="0" y="0"/>
            <a:ext cx="9906000" cy="6362700"/>
          </a:xfrm>
          <a:custGeom>
            <a:avLst/>
            <a:gdLst/>
            <a:ahLst/>
            <a:cxnLst/>
            <a:rect l="l" t="t" r="r" b="b"/>
            <a:pathLst>
              <a:path w="9906000" h="6362700">
                <a:moveTo>
                  <a:pt x="9906000" y="0"/>
                </a:moveTo>
                <a:lnTo>
                  <a:pt x="0" y="0"/>
                </a:lnTo>
                <a:lnTo>
                  <a:pt x="0" y="6362700"/>
                </a:lnTo>
                <a:lnTo>
                  <a:pt x="9906000" y="6362700"/>
                </a:lnTo>
                <a:lnTo>
                  <a:pt x="9906000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" name="object 15"/>
          <p:cNvSpPr/>
          <p:nvPr/>
        </p:nvSpPr>
        <p:spPr>
          <a:xfrm>
            <a:off x="0" y="0"/>
            <a:ext cx="9906000" cy="1128776"/>
          </a:xfrm>
          <a:custGeom>
            <a:avLst/>
            <a:gdLst/>
            <a:ahLst/>
            <a:cxnLst/>
            <a:rect l="l" t="t" r="r" b="b"/>
            <a:pathLst>
              <a:path w="9906000" h="1128776">
                <a:moveTo>
                  <a:pt x="0" y="0"/>
                </a:moveTo>
                <a:lnTo>
                  <a:pt x="0" y="801877"/>
                </a:lnTo>
                <a:lnTo>
                  <a:pt x="44018" y="809048"/>
                </a:lnTo>
                <a:lnTo>
                  <a:pt x="84978" y="817151"/>
                </a:lnTo>
                <a:lnTo>
                  <a:pt x="123033" y="826194"/>
                </a:lnTo>
                <a:lnTo>
                  <a:pt x="158341" y="836180"/>
                </a:lnTo>
                <a:lnTo>
                  <a:pt x="191055" y="847115"/>
                </a:lnTo>
                <a:lnTo>
                  <a:pt x="221332" y="859006"/>
                </a:lnTo>
                <a:lnTo>
                  <a:pt x="249326" y="871857"/>
                </a:lnTo>
                <a:lnTo>
                  <a:pt x="275193" y="885673"/>
                </a:lnTo>
                <a:lnTo>
                  <a:pt x="299089" y="900461"/>
                </a:lnTo>
                <a:lnTo>
                  <a:pt x="321168" y="916225"/>
                </a:lnTo>
                <a:lnTo>
                  <a:pt x="341587" y="932971"/>
                </a:lnTo>
                <a:lnTo>
                  <a:pt x="360500" y="950705"/>
                </a:lnTo>
                <a:lnTo>
                  <a:pt x="378063" y="969432"/>
                </a:lnTo>
                <a:lnTo>
                  <a:pt x="394431" y="989157"/>
                </a:lnTo>
                <a:lnTo>
                  <a:pt x="409760" y="1009886"/>
                </a:lnTo>
                <a:lnTo>
                  <a:pt x="424204" y="1031624"/>
                </a:lnTo>
                <a:lnTo>
                  <a:pt x="437920" y="1054376"/>
                </a:lnTo>
                <a:lnTo>
                  <a:pt x="451063" y="1078149"/>
                </a:lnTo>
                <a:lnTo>
                  <a:pt x="463787" y="1102947"/>
                </a:lnTo>
                <a:lnTo>
                  <a:pt x="476250" y="1128776"/>
                </a:lnTo>
                <a:lnTo>
                  <a:pt x="492137" y="1105914"/>
                </a:lnTo>
                <a:lnTo>
                  <a:pt x="507125" y="1083119"/>
                </a:lnTo>
                <a:lnTo>
                  <a:pt x="521491" y="1060491"/>
                </a:lnTo>
                <a:lnTo>
                  <a:pt x="535515" y="1038132"/>
                </a:lnTo>
                <a:lnTo>
                  <a:pt x="549474" y="1016144"/>
                </a:lnTo>
                <a:lnTo>
                  <a:pt x="578314" y="973690"/>
                </a:lnTo>
                <a:lnTo>
                  <a:pt x="610240" y="933941"/>
                </a:lnTo>
                <a:lnTo>
                  <a:pt x="647482" y="897713"/>
                </a:lnTo>
                <a:lnTo>
                  <a:pt x="692267" y="865821"/>
                </a:lnTo>
                <a:lnTo>
                  <a:pt x="746824" y="839079"/>
                </a:lnTo>
                <a:lnTo>
                  <a:pt x="813383" y="818301"/>
                </a:lnTo>
                <a:lnTo>
                  <a:pt x="851860" y="810403"/>
                </a:lnTo>
                <a:lnTo>
                  <a:pt x="894172" y="804302"/>
                </a:lnTo>
                <a:lnTo>
                  <a:pt x="940600" y="800100"/>
                </a:lnTo>
                <a:lnTo>
                  <a:pt x="9467850" y="800100"/>
                </a:lnTo>
                <a:lnTo>
                  <a:pt x="9502265" y="799084"/>
                </a:lnTo>
                <a:lnTo>
                  <a:pt x="9535266" y="795633"/>
                </a:lnTo>
                <a:lnTo>
                  <a:pt x="9566869" y="789889"/>
                </a:lnTo>
                <a:lnTo>
                  <a:pt x="9597091" y="781988"/>
                </a:lnTo>
                <a:lnTo>
                  <a:pt x="9625947" y="772072"/>
                </a:lnTo>
                <a:lnTo>
                  <a:pt x="9653453" y="760280"/>
                </a:lnTo>
                <a:lnTo>
                  <a:pt x="9679627" y="746750"/>
                </a:lnTo>
                <a:lnTo>
                  <a:pt x="9704484" y="731623"/>
                </a:lnTo>
                <a:lnTo>
                  <a:pt x="9728041" y="715038"/>
                </a:lnTo>
                <a:lnTo>
                  <a:pt x="9750313" y="697134"/>
                </a:lnTo>
                <a:lnTo>
                  <a:pt x="9771318" y="678051"/>
                </a:lnTo>
                <a:lnTo>
                  <a:pt x="9791072" y="657929"/>
                </a:lnTo>
                <a:lnTo>
                  <a:pt x="9809590" y="636906"/>
                </a:lnTo>
                <a:lnTo>
                  <a:pt x="9826889" y="615122"/>
                </a:lnTo>
                <a:lnTo>
                  <a:pt x="9842986" y="592716"/>
                </a:lnTo>
                <a:lnTo>
                  <a:pt x="9857896" y="569829"/>
                </a:lnTo>
                <a:lnTo>
                  <a:pt x="9871636" y="546599"/>
                </a:lnTo>
                <a:lnTo>
                  <a:pt x="9895672" y="499670"/>
                </a:lnTo>
                <a:lnTo>
                  <a:pt x="9906000" y="476250"/>
                </a:lnTo>
                <a:lnTo>
                  <a:pt x="9906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" name="object 16"/>
          <p:cNvSpPr/>
          <p:nvPr/>
        </p:nvSpPr>
        <p:spPr>
          <a:xfrm>
            <a:off x="1" y="438908"/>
            <a:ext cx="9905998" cy="724683"/>
          </a:xfrm>
          <a:custGeom>
            <a:avLst/>
            <a:gdLst/>
            <a:ahLst/>
            <a:cxnLst/>
            <a:rect l="l" t="t" r="r" b="b"/>
            <a:pathLst>
              <a:path w="9905998" h="724683">
                <a:moveTo>
                  <a:pt x="457935" y="611028"/>
                </a:moveTo>
                <a:lnTo>
                  <a:pt x="447560" y="591078"/>
                </a:lnTo>
                <a:lnTo>
                  <a:pt x="434874" y="569125"/>
                </a:lnTo>
                <a:lnTo>
                  <a:pt x="419746" y="545670"/>
                </a:lnTo>
                <a:lnTo>
                  <a:pt x="402044" y="521213"/>
                </a:lnTo>
                <a:lnTo>
                  <a:pt x="381638" y="496255"/>
                </a:lnTo>
                <a:lnTo>
                  <a:pt x="358396" y="471298"/>
                </a:lnTo>
                <a:lnTo>
                  <a:pt x="332187" y="446841"/>
                </a:lnTo>
                <a:lnTo>
                  <a:pt x="302882" y="423385"/>
                </a:lnTo>
                <a:lnTo>
                  <a:pt x="270347" y="401433"/>
                </a:lnTo>
                <a:lnTo>
                  <a:pt x="234453" y="381483"/>
                </a:lnTo>
                <a:lnTo>
                  <a:pt x="195068" y="364038"/>
                </a:lnTo>
                <a:lnTo>
                  <a:pt x="152061" y="349597"/>
                </a:lnTo>
                <a:lnTo>
                  <a:pt x="105302" y="338663"/>
                </a:lnTo>
                <a:lnTo>
                  <a:pt x="54658" y="331735"/>
                </a:lnTo>
                <a:lnTo>
                  <a:pt x="0" y="329314"/>
                </a:lnTo>
                <a:lnTo>
                  <a:pt x="0" y="396751"/>
                </a:lnTo>
                <a:lnTo>
                  <a:pt x="54658" y="399146"/>
                </a:lnTo>
                <a:lnTo>
                  <a:pt x="105302" y="406000"/>
                </a:lnTo>
                <a:lnTo>
                  <a:pt x="152061" y="416818"/>
                </a:lnTo>
                <a:lnTo>
                  <a:pt x="195068" y="431105"/>
                </a:lnTo>
                <a:lnTo>
                  <a:pt x="234453" y="448365"/>
                </a:lnTo>
                <a:lnTo>
                  <a:pt x="270347" y="468102"/>
                </a:lnTo>
                <a:lnTo>
                  <a:pt x="302882" y="489821"/>
                </a:lnTo>
                <a:lnTo>
                  <a:pt x="332187" y="513026"/>
                </a:lnTo>
                <a:lnTo>
                  <a:pt x="358396" y="537222"/>
                </a:lnTo>
                <a:lnTo>
                  <a:pt x="381638" y="561914"/>
                </a:lnTo>
                <a:lnTo>
                  <a:pt x="402044" y="586606"/>
                </a:lnTo>
                <a:lnTo>
                  <a:pt x="419746" y="610803"/>
                </a:lnTo>
                <a:lnTo>
                  <a:pt x="434874" y="634008"/>
                </a:lnTo>
                <a:lnTo>
                  <a:pt x="447560" y="655727"/>
                </a:lnTo>
                <a:lnTo>
                  <a:pt x="457935" y="675464"/>
                </a:lnTo>
                <a:lnTo>
                  <a:pt x="466130" y="692724"/>
                </a:lnTo>
                <a:lnTo>
                  <a:pt x="472275" y="707011"/>
                </a:lnTo>
                <a:lnTo>
                  <a:pt x="478943" y="724683"/>
                </a:lnTo>
                <a:lnTo>
                  <a:pt x="480512" y="724683"/>
                </a:lnTo>
                <a:lnTo>
                  <a:pt x="501569" y="675464"/>
                </a:lnTo>
                <a:lnTo>
                  <a:pt x="524717" y="634008"/>
                </a:lnTo>
                <a:lnTo>
                  <a:pt x="557701" y="586606"/>
                </a:lnTo>
                <a:lnTo>
                  <a:pt x="601590" y="537222"/>
                </a:lnTo>
                <a:lnTo>
                  <a:pt x="657449" y="489821"/>
                </a:lnTo>
                <a:lnTo>
                  <a:pt x="690202" y="468102"/>
                </a:lnTo>
                <a:lnTo>
                  <a:pt x="726347" y="448365"/>
                </a:lnTo>
                <a:lnTo>
                  <a:pt x="766020" y="431105"/>
                </a:lnTo>
                <a:lnTo>
                  <a:pt x="809352" y="416818"/>
                </a:lnTo>
                <a:lnTo>
                  <a:pt x="856478" y="406000"/>
                </a:lnTo>
                <a:lnTo>
                  <a:pt x="907531" y="399146"/>
                </a:lnTo>
                <a:lnTo>
                  <a:pt x="962645" y="396751"/>
                </a:lnTo>
                <a:lnTo>
                  <a:pt x="9419969" y="396751"/>
                </a:lnTo>
                <a:lnTo>
                  <a:pt x="9475087" y="394356"/>
                </a:lnTo>
                <a:lnTo>
                  <a:pt x="9526191" y="387502"/>
                </a:lnTo>
                <a:lnTo>
                  <a:pt x="9573409" y="376684"/>
                </a:lnTo>
                <a:lnTo>
                  <a:pt x="9616868" y="362397"/>
                </a:lnTo>
                <a:lnTo>
                  <a:pt x="9656698" y="345137"/>
                </a:lnTo>
                <a:lnTo>
                  <a:pt x="9693028" y="325400"/>
                </a:lnTo>
                <a:lnTo>
                  <a:pt x="9725985" y="303681"/>
                </a:lnTo>
                <a:lnTo>
                  <a:pt x="9755698" y="280476"/>
                </a:lnTo>
                <a:lnTo>
                  <a:pt x="9782295" y="256279"/>
                </a:lnTo>
                <a:lnTo>
                  <a:pt x="9805906" y="231587"/>
                </a:lnTo>
                <a:lnTo>
                  <a:pt x="9826658" y="206895"/>
                </a:lnTo>
                <a:lnTo>
                  <a:pt x="9844680" y="182699"/>
                </a:lnTo>
                <a:lnTo>
                  <a:pt x="9860101" y="159494"/>
                </a:lnTo>
                <a:lnTo>
                  <a:pt x="9873048" y="137775"/>
                </a:lnTo>
                <a:lnTo>
                  <a:pt x="9883651" y="118038"/>
                </a:lnTo>
                <a:lnTo>
                  <a:pt x="9892039" y="100778"/>
                </a:lnTo>
                <a:lnTo>
                  <a:pt x="9898338" y="86491"/>
                </a:lnTo>
                <a:lnTo>
                  <a:pt x="9905189" y="68819"/>
                </a:lnTo>
                <a:lnTo>
                  <a:pt x="9905998" y="66424"/>
                </a:lnTo>
                <a:lnTo>
                  <a:pt x="9905998" y="0"/>
                </a:lnTo>
                <a:lnTo>
                  <a:pt x="9905189" y="1382"/>
                </a:lnTo>
                <a:lnTo>
                  <a:pt x="9902679" y="8236"/>
                </a:lnTo>
                <a:lnTo>
                  <a:pt x="9898338" y="19054"/>
                </a:lnTo>
                <a:lnTo>
                  <a:pt x="9873048" y="70338"/>
                </a:lnTo>
                <a:lnTo>
                  <a:pt x="9844680" y="115262"/>
                </a:lnTo>
                <a:lnTo>
                  <a:pt x="9805906" y="164150"/>
                </a:lnTo>
                <a:lnTo>
                  <a:pt x="9755698" y="213039"/>
                </a:lnTo>
                <a:lnTo>
                  <a:pt x="9693028" y="257963"/>
                </a:lnTo>
                <a:lnTo>
                  <a:pt x="9656698" y="277700"/>
                </a:lnTo>
                <a:lnTo>
                  <a:pt x="9616868" y="294960"/>
                </a:lnTo>
                <a:lnTo>
                  <a:pt x="9573409" y="309247"/>
                </a:lnTo>
                <a:lnTo>
                  <a:pt x="9526191" y="320065"/>
                </a:lnTo>
                <a:lnTo>
                  <a:pt x="9475087" y="326919"/>
                </a:lnTo>
                <a:lnTo>
                  <a:pt x="9419969" y="329314"/>
                </a:lnTo>
                <a:lnTo>
                  <a:pt x="962645" y="329314"/>
                </a:lnTo>
                <a:lnTo>
                  <a:pt x="907531" y="331735"/>
                </a:lnTo>
                <a:lnTo>
                  <a:pt x="856478" y="338663"/>
                </a:lnTo>
                <a:lnTo>
                  <a:pt x="809352" y="349597"/>
                </a:lnTo>
                <a:lnTo>
                  <a:pt x="766020" y="364038"/>
                </a:lnTo>
                <a:lnTo>
                  <a:pt x="726347" y="381483"/>
                </a:lnTo>
                <a:lnTo>
                  <a:pt x="690202" y="401433"/>
                </a:lnTo>
                <a:lnTo>
                  <a:pt x="657449" y="423385"/>
                </a:lnTo>
                <a:lnTo>
                  <a:pt x="627956" y="446841"/>
                </a:lnTo>
                <a:lnTo>
                  <a:pt x="601590" y="471298"/>
                </a:lnTo>
                <a:lnTo>
                  <a:pt x="578216" y="496255"/>
                </a:lnTo>
                <a:lnTo>
                  <a:pt x="557701" y="521213"/>
                </a:lnTo>
                <a:lnTo>
                  <a:pt x="539913" y="545670"/>
                </a:lnTo>
                <a:lnTo>
                  <a:pt x="524717" y="569125"/>
                </a:lnTo>
                <a:lnTo>
                  <a:pt x="511980" y="591078"/>
                </a:lnTo>
                <a:lnTo>
                  <a:pt x="501569" y="611028"/>
                </a:lnTo>
                <a:lnTo>
                  <a:pt x="493350" y="628473"/>
                </a:lnTo>
                <a:lnTo>
                  <a:pt x="487190" y="642914"/>
                </a:lnTo>
                <a:lnTo>
                  <a:pt x="480512" y="660776"/>
                </a:lnTo>
                <a:lnTo>
                  <a:pt x="478943" y="660776"/>
                </a:lnTo>
                <a:lnTo>
                  <a:pt x="476503" y="653848"/>
                </a:lnTo>
                <a:lnTo>
                  <a:pt x="472275" y="642914"/>
                </a:lnTo>
                <a:lnTo>
                  <a:pt x="466130" y="628473"/>
                </a:lnTo>
                <a:lnTo>
                  <a:pt x="457935" y="61102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" name="object 17"/>
          <p:cNvSpPr/>
          <p:nvPr/>
        </p:nvSpPr>
        <p:spPr>
          <a:xfrm>
            <a:off x="1" y="6362700"/>
            <a:ext cx="9905998" cy="0"/>
          </a:xfrm>
          <a:custGeom>
            <a:avLst/>
            <a:gdLst/>
            <a:ahLst/>
            <a:cxnLst/>
            <a:rect l="l" t="t" r="r" b="b"/>
            <a:pathLst>
              <a:path w="9905998" h="0">
                <a:moveTo>
                  <a:pt x="9905998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0097C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" name="object 18"/>
          <p:cNvSpPr/>
          <p:nvPr/>
        </p:nvSpPr>
        <p:spPr>
          <a:xfrm>
            <a:off x="0" y="409956"/>
            <a:ext cx="9906000" cy="83515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9" name="object 19"/>
          <p:cNvSpPr/>
          <p:nvPr/>
        </p:nvSpPr>
        <p:spPr>
          <a:xfrm>
            <a:off x="45720" y="605028"/>
            <a:ext cx="106680" cy="10667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0" name="object 20"/>
          <p:cNvSpPr/>
          <p:nvPr/>
        </p:nvSpPr>
        <p:spPr>
          <a:xfrm>
            <a:off x="1" y="438908"/>
            <a:ext cx="9905998" cy="724683"/>
          </a:xfrm>
          <a:custGeom>
            <a:avLst/>
            <a:gdLst/>
            <a:ahLst/>
            <a:cxnLst/>
            <a:rect l="l" t="t" r="r" b="b"/>
            <a:pathLst>
              <a:path w="9905998" h="724683">
                <a:moveTo>
                  <a:pt x="457935" y="611028"/>
                </a:moveTo>
                <a:lnTo>
                  <a:pt x="447560" y="591078"/>
                </a:lnTo>
                <a:lnTo>
                  <a:pt x="434874" y="569125"/>
                </a:lnTo>
                <a:lnTo>
                  <a:pt x="419746" y="545670"/>
                </a:lnTo>
                <a:lnTo>
                  <a:pt x="402044" y="521213"/>
                </a:lnTo>
                <a:lnTo>
                  <a:pt x="381638" y="496255"/>
                </a:lnTo>
                <a:lnTo>
                  <a:pt x="358396" y="471298"/>
                </a:lnTo>
                <a:lnTo>
                  <a:pt x="332187" y="446841"/>
                </a:lnTo>
                <a:lnTo>
                  <a:pt x="302882" y="423385"/>
                </a:lnTo>
                <a:lnTo>
                  <a:pt x="270347" y="401433"/>
                </a:lnTo>
                <a:lnTo>
                  <a:pt x="234453" y="381483"/>
                </a:lnTo>
                <a:lnTo>
                  <a:pt x="195068" y="364038"/>
                </a:lnTo>
                <a:lnTo>
                  <a:pt x="152061" y="349597"/>
                </a:lnTo>
                <a:lnTo>
                  <a:pt x="105302" y="338663"/>
                </a:lnTo>
                <a:lnTo>
                  <a:pt x="54658" y="331735"/>
                </a:lnTo>
                <a:lnTo>
                  <a:pt x="0" y="329314"/>
                </a:lnTo>
                <a:lnTo>
                  <a:pt x="0" y="396751"/>
                </a:lnTo>
                <a:lnTo>
                  <a:pt x="54658" y="399146"/>
                </a:lnTo>
                <a:lnTo>
                  <a:pt x="105302" y="406000"/>
                </a:lnTo>
                <a:lnTo>
                  <a:pt x="152061" y="416818"/>
                </a:lnTo>
                <a:lnTo>
                  <a:pt x="195068" y="431105"/>
                </a:lnTo>
                <a:lnTo>
                  <a:pt x="234453" y="448365"/>
                </a:lnTo>
                <a:lnTo>
                  <a:pt x="270347" y="468102"/>
                </a:lnTo>
                <a:lnTo>
                  <a:pt x="302882" y="489821"/>
                </a:lnTo>
                <a:lnTo>
                  <a:pt x="332187" y="513026"/>
                </a:lnTo>
                <a:lnTo>
                  <a:pt x="358396" y="537222"/>
                </a:lnTo>
                <a:lnTo>
                  <a:pt x="381638" y="561914"/>
                </a:lnTo>
                <a:lnTo>
                  <a:pt x="402044" y="586606"/>
                </a:lnTo>
                <a:lnTo>
                  <a:pt x="419746" y="610803"/>
                </a:lnTo>
                <a:lnTo>
                  <a:pt x="434874" y="634008"/>
                </a:lnTo>
                <a:lnTo>
                  <a:pt x="447560" y="655727"/>
                </a:lnTo>
                <a:lnTo>
                  <a:pt x="457935" y="675464"/>
                </a:lnTo>
                <a:lnTo>
                  <a:pt x="466130" y="692724"/>
                </a:lnTo>
                <a:lnTo>
                  <a:pt x="472275" y="707011"/>
                </a:lnTo>
                <a:lnTo>
                  <a:pt x="478943" y="724683"/>
                </a:lnTo>
                <a:lnTo>
                  <a:pt x="480512" y="724683"/>
                </a:lnTo>
                <a:lnTo>
                  <a:pt x="501569" y="675464"/>
                </a:lnTo>
                <a:lnTo>
                  <a:pt x="524717" y="634008"/>
                </a:lnTo>
                <a:lnTo>
                  <a:pt x="557701" y="586606"/>
                </a:lnTo>
                <a:lnTo>
                  <a:pt x="601590" y="537222"/>
                </a:lnTo>
                <a:lnTo>
                  <a:pt x="657449" y="489821"/>
                </a:lnTo>
                <a:lnTo>
                  <a:pt x="690202" y="468102"/>
                </a:lnTo>
                <a:lnTo>
                  <a:pt x="726347" y="448365"/>
                </a:lnTo>
                <a:lnTo>
                  <a:pt x="766020" y="431105"/>
                </a:lnTo>
                <a:lnTo>
                  <a:pt x="809352" y="416818"/>
                </a:lnTo>
                <a:lnTo>
                  <a:pt x="856478" y="406000"/>
                </a:lnTo>
                <a:lnTo>
                  <a:pt x="907531" y="399146"/>
                </a:lnTo>
                <a:lnTo>
                  <a:pt x="962645" y="396751"/>
                </a:lnTo>
                <a:lnTo>
                  <a:pt x="9419969" y="396751"/>
                </a:lnTo>
                <a:lnTo>
                  <a:pt x="9475087" y="394356"/>
                </a:lnTo>
                <a:lnTo>
                  <a:pt x="9526191" y="387502"/>
                </a:lnTo>
                <a:lnTo>
                  <a:pt x="9573409" y="376684"/>
                </a:lnTo>
                <a:lnTo>
                  <a:pt x="9616868" y="362397"/>
                </a:lnTo>
                <a:lnTo>
                  <a:pt x="9656698" y="345137"/>
                </a:lnTo>
                <a:lnTo>
                  <a:pt x="9693028" y="325400"/>
                </a:lnTo>
                <a:lnTo>
                  <a:pt x="9725985" y="303681"/>
                </a:lnTo>
                <a:lnTo>
                  <a:pt x="9755698" y="280476"/>
                </a:lnTo>
                <a:lnTo>
                  <a:pt x="9782295" y="256279"/>
                </a:lnTo>
                <a:lnTo>
                  <a:pt x="9805906" y="231587"/>
                </a:lnTo>
                <a:lnTo>
                  <a:pt x="9826658" y="206895"/>
                </a:lnTo>
                <a:lnTo>
                  <a:pt x="9844680" y="182699"/>
                </a:lnTo>
                <a:lnTo>
                  <a:pt x="9860101" y="159494"/>
                </a:lnTo>
                <a:lnTo>
                  <a:pt x="9873048" y="137775"/>
                </a:lnTo>
                <a:lnTo>
                  <a:pt x="9883651" y="118038"/>
                </a:lnTo>
                <a:lnTo>
                  <a:pt x="9892039" y="100778"/>
                </a:lnTo>
                <a:lnTo>
                  <a:pt x="9898338" y="86491"/>
                </a:lnTo>
                <a:lnTo>
                  <a:pt x="9905189" y="68819"/>
                </a:lnTo>
                <a:lnTo>
                  <a:pt x="9905998" y="66424"/>
                </a:lnTo>
                <a:lnTo>
                  <a:pt x="9905998" y="0"/>
                </a:lnTo>
                <a:lnTo>
                  <a:pt x="9905189" y="1382"/>
                </a:lnTo>
                <a:lnTo>
                  <a:pt x="9902679" y="8236"/>
                </a:lnTo>
                <a:lnTo>
                  <a:pt x="9898338" y="19054"/>
                </a:lnTo>
                <a:lnTo>
                  <a:pt x="9873048" y="70338"/>
                </a:lnTo>
                <a:lnTo>
                  <a:pt x="9844680" y="115262"/>
                </a:lnTo>
                <a:lnTo>
                  <a:pt x="9805906" y="164150"/>
                </a:lnTo>
                <a:lnTo>
                  <a:pt x="9755698" y="213039"/>
                </a:lnTo>
                <a:lnTo>
                  <a:pt x="9693028" y="257963"/>
                </a:lnTo>
                <a:lnTo>
                  <a:pt x="9656698" y="277700"/>
                </a:lnTo>
                <a:lnTo>
                  <a:pt x="9616868" y="294960"/>
                </a:lnTo>
                <a:lnTo>
                  <a:pt x="9573409" y="309247"/>
                </a:lnTo>
                <a:lnTo>
                  <a:pt x="9526191" y="320065"/>
                </a:lnTo>
                <a:lnTo>
                  <a:pt x="9475087" y="326919"/>
                </a:lnTo>
                <a:lnTo>
                  <a:pt x="9419969" y="329314"/>
                </a:lnTo>
                <a:lnTo>
                  <a:pt x="962645" y="329314"/>
                </a:lnTo>
                <a:lnTo>
                  <a:pt x="907531" y="331735"/>
                </a:lnTo>
                <a:lnTo>
                  <a:pt x="856478" y="338663"/>
                </a:lnTo>
                <a:lnTo>
                  <a:pt x="809352" y="349597"/>
                </a:lnTo>
                <a:lnTo>
                  <a:pt x="766020" y="364038"/>
                </a:lnTo>
                <a:lnTo>
                  <a:pt x="726347" y="381483"/>
                </a:lnTo>
                <a:lnTo>
                  <a:pt x="690202" y="401433"/>
                </a:lnTo>
                <a:lnTo>
                  <a:pt x="657449" y="423385"/>
                </a:lnTo>
                <a:lnTo>
                  <a:pt x="627956" y="446841"/>
                </a:lnTo>
                <a:lnTo>
                  <a:pt x="601590" y="471298"/>
                </a:lnTo>
                <a:lnTo>
                  <a:pt x="578216" y="496255"/>
                </a:lnTo>
                <a:lnTo>
                  <a:pt x="557701" y="521213"/>
                </a:lnTo>
                <a:lnTo>
                  <a:pt x="539913" y="545670"/>
                </a:lnTo>
                <a:lnTo>
                  <a:pt x="524717" y="569125"/>
                </a:lnTo>
                <a:lnTo>
                  <a:pt x="511980" y="591078"/>
                </a:lnTo>
                <a:lnTo>
                  <a:pt x="501569" y="611028"/>
                </a:lnTo>
                <a:lnTo>
                  <a:pt x="493350" y="628473"/>
                </a:lnTo>
                <a:lnTo>
                  <a:pt x="487190" y="642914"/>
                </a:lnTo>
                <a:lnTo>
                  <a:pt x="480512" y="660776"/>
                </a:lnTo>
                <a:lnTo>
                  <a:pt x="478943" y="660776"/>
                </a:lnTo>
                <a:lnTo>
                  <a:pt x="476503" y="653848"/>
                </a:lnTo>
                <a:lnTo>
                  <a:pt x="472275" y="642914"/>
                </a:lnTo>
                <a:lnTo>
                  <a:pt x="466130" y="628473"/>
                </a:lnTo>
                <a:lnTo>
                  <a:pt x="457935" y="611028"/>
                </a:lnTo>
                <a:close/>
              </a:path>
            </a:pathLst>
          </a:custGeom>
          <a:solidFill>
            <a:srgbClr val="0097C6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" name="object 9"/>
          <p:cNvSpPr/>
          <p:nvPr/>
        </p:nvSpPr>
        <p:spPr>
          <a:xfrm>
            <a:off x="349250" y="6456446"/>
            <a:ext cx="1362456" cy="3157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2532126" y="409606"/>
            <a:ext cx="5024323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55"/>
              </a:lnSpc>
              <a:spcBef>
                <a:spcPts val="127"/>
              </a:spcBef>
            </a:pPr>
            <a:r>
              <a:rPr dirty="0" smtClean="0" sz="2400" spc="0" b="1">
                <a:solidFill>
                  <a:srgbClr val="0097C6"/>
                </a:solidFill>
                <a:latin typeface="Arial"/>
                <a:cs typeface="Arial"/>
              </a:rPr>
              <a:t>In</a:t>
            </a:r>
            <a:r>
              <a:rPr dirty="0" smtClean="0" sz="2400" spc="4" b="1">
                <a:solidFill>
                  <a:srgbClr val="0097C6"/>
                </a:solidFill>
                <a:latin typeface="Arial"/>
                <a:cs typeface="Arial"/>
              </a:rPr>
              <a:t>t</a:t>
            </a:r>
            <a:r>
              <a:rPr dirty="0" smtClean="0" sz="2400" spc="0" b="1">
                <a:solidFill>
                  <a:srgbClr val="0097C6"/>
                </a:solidFill>
                <a:latin typeface="Arial"/>
                <a:cs typeface="Arial"/>
              </a:rPr>
              <a:t>rodu</a:t>
            </a:r>
            <a:r>
              <a:rPr dirty="0" smtClean="0" sz="2400" spc="-4" b="1">
                <a:solidFill>
                  <a:srgbClr val="0097C6"/>
                </a:solidFill>
                <a:latin typeface="Arial"/>
                <a:cs typeface="Arial"/>
              </a:rPr>
              <a:t>c</a:t>
            </a:r>
            <a:r>
              <a:rPr dirty="0" smtClean="0" sz="2400" spc="0" b="1">
                <a:solidFill>
                  <a:srgbClr val="0097C6"/>
                </a:solidFill>
                <a:latin typeface="Arial"/>
                <a:cs typeface="Arial"/>
              </a:rPr>
              <a:t>t</a:t>
            </a:r>
            <a:r>
              <a:rPr dirty="0" smtClean="0" sz="2400" spc="4" b="1">
                <a:solidFill>
                  <a:srgbClr val="0097C6"/>
                </a:solidFill>
                <a:latin typeface="Arial"/>
                <a:cs typeface="Arial"/>
              </a:rPr>
              <a:t>i</a:t>
            </a:r>
            <a:r>
              <a:rPr dirty="0" smtClean="0" sz="2400" spc="0" b="1">
                <a:solidFill>
                  <a:srgbClr val="0097C6"/>
                </a:solidFill>
                <a:latin typeface="Arial"/>
                <a:cs typeface="Arial"/>
              </a:rPr>
              <a:t>on</a:t>
            </a:r>
            <a:r>
              <a:rPr dirty="0" smtClean="0" sz="2400" spc="-44" b="1">
                <a:solidFill>
                  <a:srgbClr val="0097C6"/>
                </a:solidFill>
                <a:latin typeface="Arial"/>
                <a:cs typeface="Arial"/>
              </a:rPr>
              <a:t> </a:t>
            </a:r>
            <a:r>
              <a:rPr dirty="0" smtClean="0" sz="2400" spc="0" b="1">
                <a:solidFill>
                  <a:srgbClr val="0097C6"/>
                </a:solidFill>
                <a:latin typeface="Arial"/>
                <a:cs typeface="Arial"/>
              </a:rPr>
              <a:t>ab</a:t>
            </a:r>
            <a:r>
              <a:rPr dirty="0" smtClean="0" sz="2400" spc="-4" b="1">
                <a:solidFill>
                  <a:srgbClr val="0097C6"/>
                </a:solidFill>
                <a:latin typeface="Arial"/>
                <a:cs typeface="Arial"/>
              </a:rPr>
              <a:t>o</a:t>
            </a:r>
            <a:r>
              <a:rPr dirty="0" smtClean="0" sz="2400" spc="0" b="1">
                <a:solidFill>
                  <a:srgbClr val="0097C6"/>
                </a:solidFill>
                <a:latin typeface="Arial"/>
                <a:cs typeface="Arial"/>
              </a:rPr>
              <a:t>ut</a:t>
            </a:r>
            <a:r>
              <a:rPr dirty="0" smtClean="0" sz="2400" spc="0" b="1">
                <a:solidFill>
                  <a:srgbClr val="0097C6"/>
                </a:solidFill>
                <a:latin typeface="Arial"/>
                <a:cs typeface="Arial"/>
              </a:rPr>
              <a:t> </a:t>
            </a:r>
            <a:r>
              <a:rPr dirty="0" smtClean="0" sz="2400" spc="-179" b="1">
                <a:solidFill>
                  <a:srgbClr val="0097C6"/>
                </a:solidFill>
                <a:latin typeface="Arial"/>
                <a:cs typeface="Arial"/>
              </a:rPr>
              <a:t>T</a:t>
            </a:r>
            <a:r>
              <a:rPr dirty="0" smtClean="0" sz="2400" spc="0" b="1">
                <a:solidFill>
                  <a:srgbClr val="0097C6"/>
                </a:solidFill>
                <a:latin typeface="Arial"/>
                <a:cs typeface="Arial"/>
              </a:rPr>
              <a:t>eradata</a:t>
            </a:r>
            <a:r>
              <a:rPr dirty="0" smtClean="0" sz="2400" spc="14" b="1">
                <a:solidFill>
                  <a:srgbClr val="0097C6"/>
                </a:solidFill>
                <a:latin typeface="Arial"/>
                <a:cs typeface="Arial"/>
              </a:rPr>
              <a:t> </a:t>
            </a:r>
            <a:r>
              <a:rPr dirty="0" smtClean="0" sz="2400" spc="0" b="1">
                <a:solidFill>
                  <a:srgbClr val="0097C6"/>
                </a:solidFill>
                <a:latin typeface="Arial"/>
                <a:cs typeface="Arial"/>
              </a:rPr>
              <a:t>Uti</a:t>
            </a:r>
            <a:r>
              <a:rPr dirty="0" smtClean="0" sz="2400" spc="4" b="1">
                <a:solidFill>
                  <a:srgbClr val="0097C6"/>
                </a:solidFill>
                <a:latin typeface="Arial"/>
                <a:cs typeface="Arial"/>
              </a:rPr>
              <a:t>l</a:t>
            </a:r>
            <a:r>
              <a:rPr dirty="0" smtClean="0" sz="2400" spc="0" b="1">
                <a:solidFill>
                  <a:srgbClr val="0097C6"/>
                </a:solidFill>
                <a:latin typeface="Arial"/>
                <a:cs typeface="Arial"/>
              </a:rPr>
              <a:t>i</a:t>
            </a:r>
            <a:r>
              <a:rPr dirty="0" smtClean="0" sz="2400" spc="4" b="1">
                <a:solidFill>
                  <a:srgbClr val="0097C6"/>
                </a:solidFill>
                <a:latin typeface="Arial"/>
                <a:cs typeface="Arial"/>
              </a:rPr>
              <a:t>t</a:t>
            </a:r>
            <a:r>
              <a:rPr dirty="0" smtClean="0" sz="2400" spc="0" b="1">
                <a:solidFill>
                  <a:srgbClr val="0097C6"/>
                </a:solidFill>
                <a:latin typeface="Arial"/>
                <a:cs typeface="Arial"/>
              </a:rPr>
              <a:t>y</a:t>
            </a:r>
            <a:endParaRPr sz="24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83540" y="1191307"/>
            <a:ext cx="4781399" cy="204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dirty="0" smtClean="0" sz="1400" spc="-4" b="1" u="heavy">
                <a:solidFill>
                  <a:srgbClr val="253046"/>
                </a:solidFill>
                <a:latin typeface="Arial"/>
                <a:cs typeface="Arial"/>
              </a:rPr>
              <a:t>W</a:t>
            </a:r>
            <a:r>
              <a:rPr dirty="0" smtClean="0" sz="1400" spc="-4" b="1" u="heavy">
                <a:solidFill>
                  <a:srgbClr val="253046"/>
                </a:solidFill>
                <a:latin typeface="Arial"/>
                <a:cs typeface="Arial"/>
              </a:rPr>
              <a:t>h</a:t>
            </a:r>
            <a:r>
              <a:rPr dirty="0" smtClean="0" sz="1400" spc="0" b="1" u="heavy">
                <a:solidFill>
                  <a:srgbClr val="253046"/>
                </a:solidFill>
                <a:latin typeface="Arial"/>
                <a:cs typeface="Arial"/>
              </a:rPr>
              <a:t>at</a:t>
            </a:r>
            <a:r>
              <a:rPr dirty="0" smtClean="0" sz="1400" spc="-19" b="1" u="heavy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4" b="1" u="heavy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dirty="0" smtClean="0" sz="1400" spc="0" b="1" u="heavy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dirty="0" smtClean="0" sz="1400" spc="-19" b="1" u="heavy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0" b="1" u="heavy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400" spc="-4" b="1" u="heavy">
                <a:solidFill>
                  <a:srgbClr val="253046"/>
                </a:solidFill>
                <a:latin typeface="Arial"/>
                <a:cs typeface="Arial"/>
              </a:rPr>
              <a:t>h</a:t>
            </a:r>
            <a:r>
              <a:rPr dirty="0" smtClean="0" sz="1400" spc="0" b="1" u="heavy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dirty="0" smtClean="0" sz="1400" spc="-19" b="1" u="heavy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-4" b="1" u="heavy">
                <a:solidFill>
                  <a:srgbClr val="253046"/>
                </a:solidFill>
                <a:latin typeface="Arial"/>
                <a:cs typeface="Arial"/>
              </a:rPr>
              <a:t>n</a:t>
            </a:r>
            <a:r>
              <a:rPr dirty="0" smtClean="0" sz="1400" spc="0" b="1" u="heavy">
                <a:solidFill>
                  <a:srgbClr val="253046"/>
                </a:solidFill>
                <a:latin typeface="Arial"/>
                <a:cs typeface="Arial"/>
              </a:rPr>
              <a:t>eed</a:t>
            </a:r>
            <a:r>
              <a:rPr dirty="0" smtClean="0" sz="1400" spc="-29" b="1" u="heavy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-4" b="1" u="heavy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dirty="0" smtClean="0" sz="1400" spc="0" b="1" u="heavy">
                <a:solidFill>
                  <a:srgbClr val="253046"/>
                </a:solidFill>
                <a:latin typeface="Arial"/>
                <a:cs typeface="Arial"/>
              </a:rPr>
              <a:t>f</a:t>
            </a:r>
            <a:r>
              <a:rPr dirty="0" smtClean="0" sz="1400" spc="-4" b="1" u="heavy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-114" b="1" u="heavy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400" spc="0" b="1" u="heavy">
                <a:solidFill>
                  <a:srgbClr val="253046"/>
                </a:solidFill>
                <a:latin typeface="Arial"/>
                <a:cs typeface="Arial"/>
              </a:rPr>
              <a:t>era</a:t>
            </a:r>
            <a:r>
              <a:rPr dirty="0" smtClean="0" sz="1400" spc="-4" b="1" u="heavy">
                <a:solidFill>
                  <a:srgbClr val="253046"/>
                </a:solidFill>
                <a:latin typeface="Arial"/>
                <a:cs typeface="Arial"/>
              </a:rPr>
              <a:t>d</a:t>
            </a:r>
            <a:r>
              <a:rPr dirty="0" smtClean="0" sz="1400" spc="0" b="1" u="heavy">
                <a:solidFill>
                  <a:srgbClr val="253046"/>
                </a:solidFill>
                <a:latin typeface="Arial"/>
                <a:cs typeface="Arial"/>
              </a:rPr>
              <a:t>ata</a:t>
            </a:r>
            <a:r>
              <a:rPr dirty="0" smtClean="0" sz="1400" spc="-34" b="1" u="heavy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-4" b="1" u="heavy">
                <a:solidFill>
                  <a:srgbClr val="253046"/>
                </a:solidFill>
                <a:latin typeface="Arial"/>
                <a:cs typeface="Arial"/>
              </a:rPr>
              <a:t>u</a:t>
            </a:r>
            <a:r>
              <a:rPr dirty="0" smtClean="0" sz="1400" spc="0" b="1" u="heavy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400" spc="4" b="1" u="heavy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dirty="0" smtClean="0" sz="1400" spc="4" b="1" u="heavy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dirty="0" smtClean="0" sz="1400" spc="4" b="1" u="heavy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dirty="0" smtClean="0" sz="1400" spc="0" b="1" u="heavy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400" spc="4" b="1" u="heavy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dirty="0" smtClean="0" sz="1400" spc="0" b="1" u="heavy">
                <a:solidFill>
                  <a:srgbClr val="253046"/>
                </a:solidFill>
                <a:latin typeface="Arial"/>
                <a:cs typeface="Arial"/>
              </a:rPr>
              <a:t>es</a:t>
            </a:r>
            <a:r>
              <a:rPr dirty="0" smtClean="0" sz="1400" spc="-69" b="1" u="heavy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4" b="1" u="heavy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dirty="0" smtClean="0" sz="1400" spc="0" b="1" u="heavy">
                <a:solidFill>
                  <a:srgbClr val="253046"/>
                </a:solidFill>
                <a:latin typeface="Arial"/>
                <a:cs typeface="Arial"/>
              </a:rPr>
              <a:t>n</a:t>
            </a:r>
            <a:r>
              <a:rPr dirty="0" smtClean="0" sz="1400" spc="-14" b="1" u="heavy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-4" b="1" u="heavy">
                <a:solidFill>
                  <a:srgbClr val="253046"/>
                </a:solidFill>
                <a:latin typeface="Arial"/>
                <a:cs typeface="Arial"/>
              </a:rPr>
              <a:t>D</a:t>
            </a:r>
            <a:r>
              <a:rPr dirty="0" smtClean="0" sz="1400" spc="0" b="1" u="heavy">
                <a:solidFill>
                  <a:srgbClr val="253046"/>
                </a:solidFill>
                <a:latin typeface="Arial"/>
                <a:cs typeface="Arial"/>
              </a:rPr>
              <a:t>ata</a:t>
            </a:r>
            <a:r>
              <a:rPr dirty="0" smtClean="0" sz="1400" spc="-25" b="1" u="heavy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29" b="1" u="heavy">
                <a:solidFill>
                  <a:srgbClr val="253046"/>
                </a:solidFill>
                <a:latin typeface="Arial"/>
                <a:cs typeface="Arial"/>
              </a:rPr>
              <a:t>w</a:t>
            </a:r>
            <a:r>
              <a:rPr dirty="0" smtClean="0" sz="1400" spc="0" b="1" u="heavy">
                <a:solidFill>
                  <a:srgbClr val="253046"/>
                </a:solidFill>
                <a:latin typeface="Arial"/>
                <a:cs typeface="Arial"/>
              </a:rPr>
              <a:t>are</a:t>
            </a:r>
            <a:r>
              <a:rPr dirty="0" smtClean="0" sz="1400" spc="-54" b="1" u="heavy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-4" b="1" u="heavy">
                <a:solidFill>
                  <a:srgbClr val="253046"/>
                </a:solidFill>
                <a:latin typeface="Arial"/>
                <a:cs typeface="Arial"/>
              </a:rPr>
              <a:t>h</a:t>
            </a:r>
            <a:r>
              <a:rPr dirty="0" smtClean="0" sz="1400" spc="-4" b="1" u="heavy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dirty="0" smtClean="0" sz="1400" spc="-4" b="1" u="heavy">
                <a:solidFill>
                  <a:srgbClr val="253046"/>
                </a:solidFill>
                <a:latin typeface="Arial"/>
                <a:cs typeface="Arial"/>
              </a:rPr>
              <a:t>u</a:t>
            </a:r>
            <a:r>
              <a:rPr dirty="0" smtClean="0" sz="1400" spc="0" b="1" u="heavy">
                <a:solidFill>
                  <a:srgbClr val="253046"/>
                </a:solidFill>
                <a:latin typeface="Arial"/>
                <a:cs typeface="Arial"/>
              </a:rPr>
              <a:t>se</a:t>
            </a:r>
            <a:endParaRPr sz="1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88340" y="1514949"/>
            <a:ext cx="7069289" cy="169182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35049">
              <a:lnSpc>
                <a:spcPts val="1730"/>
              </a:lnSpc>
              <a:spcBef>
                <a:spcPts val="86"/>
              </a:spcBef>
            </a:pPr>
            <a:r>
              <a:rPr dirty="0" smtClean="0" sz="1600" spc="-4">
                <a:solidFill>
                  <a:srgbClr val="253046"/>
                </a:solidFill>
                <a:latin typeface="Arial"/>
                <a:cs typeface="Arial"/>
              </a:rPr>
              <a:t>Q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u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c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k</a:t>
            </a:r>
            <a:r>
              <a:rPr dirty="0" smtClean="0" sz="1600" spc="-45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c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c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dirty="0" smtClean="0" sz="1600" spc="-5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to</a:t>
            </a:r>
            <a:r>
              <a:rPr dirty="0" smtClean="0" sz="1600" spc="-3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data</a:t>
            </a:r>
            <a:r>
              <a:rPr dirty="0" smtClean="0" sz="1600" spc="-16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for</a:t>
            </a:r>
            <a:r>
              <a:rPr dirty="0" smtClean="0" sz="1600" spc="1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more</a:t>
            </a:r>
            <a:r>
              <a:rPr dirty="0" smtClean="0" sz="1600" spc="-26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me</a:t>
            </a:r>
            <a:r>
              <a:rPr dirty="0" smtClean="0" sz="1600" spc="9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y</a:t>
            </a:r>
            <a:r>
              <a:rPr dirty="0" smtClean="0" sz="1600" spc="-36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de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c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on</a:t>
            </a:r>
            <a:r>
              <a:rPr dirty="0" smtClean="0" sz="1600" spc="-78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ma</a:t>
            </a:r>
            <a:r>
              <a:rPr dirty="0" smtClean="0" sz="1600" spc="9">
                <a:solidFill>
                  <a:srgbClr val="253046"/>
                </a:solidFill>
                <a:latin typeface="Arial"/>
                <a:cs typeface="Arial"/>
              </a:rPr>
              <a:t>k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ng.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95825"/>
              </a:lnSpc>
            </a:pPr>
            <a:r>
              <a:rPr dirty="0" smtClean="0" sz="1600" spc="4">
                <a:solidFill>
                  <a:srgbClr val="0097C6"/>
                </a:solidFill>
                <a:latin typeface="Arial"/>
                <a:cs typeface="Arial"/>
              </a:rPr>
              <a:t>•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So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utions</a:t>
            </a:r>
            <a:r>
              <a:rPr dirty="0" smtClean="0" sz="1600" spc="-101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for</a:t>
            </a:r>
            <a:r>
              <a:rPr dirty="0" smtClean="0" sz="1600" spc="1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the</a:t>
            </a:r>
            <a:r>
              <a:rPr dirty="0" smtClean="0" sz="1600" spc="-12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entire</a:t>
            </a:r>
            <a:r>
              <a:rPr dirty="0" smtClean="0" sz="1600" spc="-29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pectrum</a:t>
            </a:r>
            <a:r>
              <a:rPr dirty="0" smtClean="0" sz="1600" spc="-55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of</a:t>
            </a:r>
            <a:r>
              <a:rPr dirty="0" smtClean="0" sz="1600" spc="9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oad</a:t>
            </a:r>
            <a:r>
              <a:rPr dirty="0" smtClean="0" sz="1600" spc="-3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-4">
                <a:solidFill>
                  <a:srgbClr val="253046"/>
                </a:solidFill>
                <a:latin typeface="Arial"/>
                <a:cs typeface="Arial"/>
              </a:rPr>
              <a:t>r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equirements</a:t>
            </a:r>
            <a:r>
              <a:rPr dirty="0" smtClean="0" sz="1600" spc="-83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fr</a:t>
            </a:r>
            <a:r>
              <a:rPr dirty="0" smtClean="0" sz="1600" spc="-4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m</a:t>
            </a:r>
            <a:r>
              <a:rPr dirty="0" smtClean="0" sz="1600" spc="2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batch</a:t>
            </a:r>
            <a:r>
              <a:rPr dirty="0" smtClean="0" sz="1600" spc="-39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to</a:t>
            </a:r>
            <a:r>
              <a:rPr dirty="0" smtClean="0" sz="1600" spc="9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near</a:t>
            </a:r>
            <a:r>
              <a:rPr dirty="0" smtClean="0" sz="1600" spc="-31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r</a:t>
            </a:r>
            <a:r>
              <a:rPr dirty="0" smtClean="0" sz="1600" spc="-4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al</a:t>
            </a:r>
            <a:endParaRPr sz="1600">
              <a:latin typeface="Arial"/>
              <a:cs typeface="Arial"/>
            </a:endParaRPr>
          </a:p>
          <a:p>
            <a:pPr marL="12700" marR="35049">
              <a:lnSpc>
                <a:spcPct val="95825"/>
              </a:lnSpc>
              <a:spcBef>
                <a:spcPts val="80"/>
              </a:spcBef>
            </a:pP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me.</a:t>
            </a:r>
            <a:endParaRPr sz="1600">
              <a:latin typeface="Arial"/>
              <a:cs typeface="Arial"/>
            </a:endParaRPr>
          </a:p>
          <a:p>
            <a:pPr marL="12700" marR="35049">
              <a:lnSpc>
                <a:spcPct val="95825"/>
              </a:lnSpc>
              <a:spcBef>
                <a:spcPts val="80"/>
              </a:spcBef>
            </a:pPr>
            <a:r>
              <a:rPr dirty="0" smtClean="0" sz="1600" spc="4">
                <a:solidFill>
                  <a:srgbClr val="0097C6"/>
                </a:solidFill>
                <a:latin typeface="Arial"/>
                <a:cs typeface="Arial"/>
              </a:rPr>
              <a:t>•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Unmat</a:t>
            </a:r>
            <a:r>
              <a:rPr dirty="0" smtClean="0" sz="1600" spc="9">
                <a:solidFill>
                  <a:srgbClr val="253046"/>
                </a:solidFill>
                <a:latin typeface="Arial"/>
                <a:cs typeface="Arial"/>
              </a:rPr>
              <a:t>c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hed</a:t>
            </a:r>
            <a:r>
              <a:rPr dirty="0" smtClean="0" sz="1600" spc="-87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c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ab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ty</a:t>
            </a:r>
            <a:r>
              <a:rPr dirty="0" smtClean="0" sz="1600" spc="-109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for</a:t>
            </a:r>
            <a:r>
              <a:rPr dirty="0" smtClean="0" sz="1600" spc="1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arge</a:t>
            </a:r>
            <a:r>
              <a:rPr dirty="0" smtClean="0" sz="1600" spc="-35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v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ume</a:t>
            </a:r>
            <a:r>
              <a:rPr dirty="0" smtClean="0" sz="1600" spc="-51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9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oad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.</a:t>
            </a:r>
            <a:endParaRPr sz="1600">
              <a:latin typeface="Arial"/>
              <a:cs typeface="Arial"/>
            </a:endParaRPr>
          </a:p>
          <a:p>
            <a:pPr marL="12700" marR="35049">
              <a:lnSpc>
                <a:spcPct val="95825"/>
              </a:lnSpc>
              <a:spcBef>
                <a:spcPts val="80"/>
              </a:spcBef>
            </a:pPr>
            <a:r>
              <a:rPr dirty="0" smtClean="0" sz="1600" spc="4">
                <a:solidFill>
                  <a:srgbClr val="0097C6"/>
                </a:solidFill>
                <a:latin typeface="Arial"/>
                <a:cs typeface="Arial"/>
              </a:rPr>
              <a:t>•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Fai</a:t>
            </a:r>
            <a:r>
              <a:rPr dirty="0" smtClean="0" sz="1600" spc="9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dirty="0" smtClean="0" sz="1600" spc="-4">
                <a:solidFill>
                  <a:srgbClr val="253046"/>
                </a:solidFill>
                <a:latin typeface="Arial"/>
                <a:cs typeface="Arial"/>
              </a:rPr>
              <a:t>-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proof</a:t>
            </a:r>
            <a:r>
              <a:rPr dirty="0" smtClean="0" sz="1600" spc="-73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ads</a:t>
            </a:r>
            <a:r>
              <a:rPr dirty="0" smtClean="0" sz="1600" spc="-38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-14">
                <a:solidFill>
                  <a:srgbClr val="253046"/>
                </a:solidFill>
                <a:latin typeface="Arial"/>
                <a:cs typeface="Arial"/>
              </a:rPr>
              <a:t>w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th</a:t>
            </a:r>
            <a:r>
              <a:rPr dirty="0" smtClean="0" sz="1600" spc="-18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c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he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c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k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po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nt</a:t>
            </a:r>
            <a:r>
              <a:rPr dirty="0" smtClean="0" sz="1600" spc="-86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restart</a:t>
            </a:r>
            <a:r>
              <a:rPr dirty="0" smtClean="0" sz="1600" spc="-1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c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apab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.</a:t>
            </a:r>
            <a:endParaRPr sz="1600">
              <a:latin typeface="Arial"/>
              <a:cs typeface="Arial"/>
            </a:endParaRPr>
          </a:p>
          <a:p>
            <a:pPr marL="12700" marR="35049">
              <a:lnSpc>
                <a:spcPct val="95825"/>
              </a:lnSpc>
              <a:spcBef>
                <a:spcPts val="80"/>
              </a:spcBef>
            </a:pPr>
            <a:r>
              <a:rPr dirty="0" smtClean="0" sz="1600" spc="4">
                <a:solidFill>
                  <a:srgbClr val="0097C6"/>
                </a:solidFill>
                <a:latin typeface="Arial"/>
                <a:cs typeface="Arial"/>
              </a:rPr>
              <a:t>•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Pro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v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en</a:t>
            </a:r>
            <a:r>
              <a:rPr dirty="0" smtClean="0" sz="1600" spc="-66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te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c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hno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ogy</a:t>
            </a:r>
            <a:r>
              <a:rPr dirty="0" smtClean="0" sz="1600" spc="-72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from</a:t>
            </a:r>
            <a:r>
              <a:rPr dirty="0" smtClean="0" sz="1600" spc="-6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the</a:t>
            </a:r>
            <a:r>
              <a:rPr dirty="0" smtClean="0" sz="1600" spc="-7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data</a:t>
            </a:r>
            <a:r>
              <a:rPr dirty="0" smtClean="0" sz="1600" spc="-16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-14">
                <a:solidFill>
                  <a:srgbClr val="253046"/>
                </a:solidFill>
                <a:latin typeface="Arial"/>
                <a:cs typeface="Arial"/>
              </a:rPr>
              <a:t>w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arehou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dirty="0" smtClean="0" sz="1600" spc="-68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te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c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hno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ogy</a:t>
            </a:r>
            <a:r>
              <a:rPr dirty="0" smtClean="0" sz="1600" spc="-77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eade</a:t>
            </a:r>
            <a:r>
              <a:rPr dirty="0" smtClean="0" sz="1600" spc="-84">
                <a:solidFill>
                  <a:srgbClr val="253046"/>
                </a:solidFill>
                <a:latin typeface="Arial"/>
                <a:cs typeface="Arial"/>
              </a:rPr>
              <a:t>r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.</a:t>
            </a:r>
            <a:endParaRPr sz="1600">
              <a:latin typeface="Arial"/>
              <a:cs typeface="Arial"/>
            </a:endParaRPr>
          </a:p>
          <a:p>
            <a:pPr marL="12700" marR="35049">
              <a:lnSpc>
                <a:spcPct val="95825"/>
              </a:lnSpc>
              <a:spcBef>
                <a:spcPts val="80"/>
              </a:spcBef>
            </a:pPr>
            <a:r>
              <a:rPr dirty="0" smtClean="0" sz="1600" spc="4">
                <a:solidFill>
                  <a:srgbClr val="0097C6"/>
                </a:solidFill>
                <a:latin typeface="Arial"/>
                <a:cs typeface="Arial"/>
              </a:rPr>
              <a:t>•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Integ</a:t>
            </a:r>
            <a:r>
              <a:rPr dirty="0" smtClean="0" sz="1600" spc="-4">
                <a:solidFill>
                  <a:srgbClr val="253046"/>
                </a:solidFill>
                <a:latin typeface="Arial"/>
                <a:cs typeface="Arial"/>
              </a:rPr>
              <a:t>r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ation</a:t>
            </a:r>
            <a:r>
              <a:rPr dirty="0" smtClean="0" sz="1600" spc="-66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-14">
                <a:solidFill>
                  <a:srgbClr val="253046"/>
                </a:solidFill>
                <a:latin typeface="Arial"/>
                <a:cs typeface="Arial"/>
              </a:rPr>
              <a:t>w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th</a:t>
            </a:r>
            <a:r>
              <a:rPr dirty="0" smtClean="0" sz="1600" spc="-5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ndustr</a:t>
            </a:r>
            <a:r>
              <a:rPr dirty="0" smtClean="0" sz="1600" spc="-14">
                <a:solidFill>
                  <a:srgbClr val="253046"/>
                </a:solidFill>
                <a:latin typeface="Arial"/>
                <a:cs typeface="Arial"/>
              </a:rPr>
              <a:t>y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-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eading</a:t>
            </a:r>
            <a:r>
              <a:rPr dirty="0" smtClean="0" sz="1600" spc="-102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ETL</a:t>
            </a:r>
            <a:r>
              <a:rPr dirty="0" smtClean="0" sz="1600" spc="-6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and</a:t>
            </a:r>
            <a:r>
              <a:rPr dirty="0" smtClean="0" sz="1600" spc="-26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dirty="0" smtClean="0" sz="1600" spc="-119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600" spc="-38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tool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.</a:t>
            </a:r>
            <a:endParaRPr sz="16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35940" y="3399195"/>
            <a:ext cx="147054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dirty="0" smtClean="0" sz="1400" spc="-114" b="1" u="heavy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400" spc="0" b="1" u="heavy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dirty="0" smtClean="0" sz="1400" spc="4" b="1" u="heavy">
                <a:solidFill>
                  <a:srgbClr val="253046"/>
                </a:solidFill>
                <a:latin typeface="Arial"/>
                <a:cs typeface="Arial"/>
              </a:rPr>
              <a:t>r</a:t>
            </a:r>
            <a:r>
              <a:rPr dirty="0" smtClean="0" sz="1400" spc="0" b="1" u="heavy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dirty="0" smtClean="0" sz="1400" spc="-4" b="1" u="heavy">
                <a:solidFill>
                  <a:srgbClr val="253046"/>
                </a:solidFill>
                <a:latin typeface="Arial"/>
                <a:cs typeface="Arial"/>
              </a:rPr>
              <a:t>d</a:t>
            </a:r>
            <a:r>
              <a:rPr dirty="0" smtClean="0" sz="1400" spc="0" b="1" u="heavy">
                <a:solidFill>
                  <a:srgbClr val="253046"/>
                </a:solidFill>
                <a:latin typeface="Arial"/>
                <a:cs typeface="Arial"/>
              </a:rPr>
              <a:t>ata</a:t>
            </a:r>
            <a:r>
              <a:rPr dirty="0" smtClean="0" sz="1400" spc="-39" b="1" u="heavy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-4" b="1" u="heavy">
                <a:solidFill>
                  <a:srgbClr val="253046"/>
                </a:solidFill>
                <a:latin typeface="Arial"/>
                <a:cs typeface="Arial"/>
              </a:rPr>
              <a:t>U</a:t>
            </a:r>
            <a:r>
              <a:rPr dirty="0" smtClean="0" sz="1400" spc="0" b="1" u="heavy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400" spc="4" b="1" u="heavy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dirty="0" smtClean="0" sz="1400" spc="4" b="1" u="heavy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dirty="0" smtClean="0" sz="1400" spc="4" b="1" u="heavy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dirty="0" smtClean="0" sz="1400" spc="0" b="1" u="heavy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400" spc="4" b="1" u="heavy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dirty="0" smtClean="0" sz="1400" spc="0" b="1" u="heavy">
                <a:solidFill>
                  <a:srgbClr val="253046"/>
                </a:solidFill>
                <a:latin typeface="Arial"/>
                <a:cs typeface="Arial"/>
              </a:rPr>
              <a:t>es</a:t>
            </a:r>
            <a:endParaRPr sz="1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5940" y="4008795"/>
            <a:ext cx="8305980" cy="148424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1739">
              <a:lnSpc>
                <a:spcPts val="1535"/>
              </a:lnSpc>
              <a:spcBef>
                <a:spcPts val="76"/>
              </a:spcBef>
            </a:pPr>
            <a:r>
              <a:rPr dirty="0" smtClean="0" sz="1400" spc="-4" b="1">
                <a:solidFill>
                  <a:srgbClr val="253046"/>
                </a:solidFill>
                <a:latin typeface="Arial"/>
                <a:cs typeface="Arial"/>
              </a:rPr>
              <a:t>B</a:t>
            </a:r>
            <a:r>
              <a:rPr dirty="0" smtClean="0" sz="1400" spc="-4" b="1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400" spc="0" b="1">
                <a:solidFill>
                  <a:srgbClr val="253046"/>
                </a:solidFill>
                <a:latin typeface="Arial"/>
                <a:cs typeface="Arial"/>
              </a:rPr>
              <a:t>EQ:</a:t>
            </a:r>
            <a:r>
              <a:rPr dirty="0" smtClean="0" sz="1400" spc="-14" b="1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-4" b="1">
                <a:solidFill>
                  <a:srgbClr val="253046"/>
                </a:solidFill>
                <a:latin typeface="Arial"/>
                <a:cs typeface="Arial"/>
              </a:rPr>
              <a:t>H</a:t>
            </a:r>
            <a:r>
              <a:rPr dirty="0" smtClean="0" sz="1400" spc="0" b="1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dirty="0" smtClean="0" sz="1400" spc="4" b="1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dirty="0" smtClean="0" sz="1400" spc="0" b="1">
                <a:solidFill>
                  <a:srgbClr val="253046"/>
                </a:solidFill>
                <a:latin typeface="Arial"/>
                <a:cs typeface="Arial"/>
              </a:rPr>
              <a:t>p</a:t>
            </a:r>
            <a:r>
              <a:rPr dirty="0" smtClean="0" sz="1400" spc="-19" b="1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0" b="1">
                <a:solidFill>
                  <a:srgbClr val="253046"/>
                </a:solidFill>
                <a:latin typeface="Arial"/>
                <a:cs typeface="Arial"/>
              </a:rPr>
              <a:t>f</a:t>
            </a:r>
            <a:r>
              <a:rPr dirty="0" smtClean="0" sz="1400" spc="-4" b="1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dirty="0" smtClean="0" sz="1400" spc="0" b="1">
                <a:solidFill>
                  <a:srgbClr val="253046"/>
                </a:solidFill>
                <a:latin typeface="Arial"/>
                <a:cs typeface="Arial"/>
              </a:rPr>
              <a:t>r</a:t>
            </a:r>
            <a:r>
              <a:rPr dirty="0" smtClean="0" sz="1400" spc="0" b="1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-4" b="1">
                <a:solidFill>
                  <a:srgbClr val="253046"/>
                </a:solidFill>
                <a:latin typeface="Arial"/>
                <a:cs typeface="Arial"/>
              </a:rPr>
              <a:t>R</a:t>
            </a:r>
            <a:r>
              <a:rPr dirty="0" smtClean="0" sz="1400" spc="0" b="1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dirty="0" smtClean="0" sz="1400" spc="-4" b="1">
                <a:solidFill>
                  <a:srgbClr val="253046"/>
                </a:solidFill>
                <a:latin typeface="Arial"/>
                <a:cs typeface="Arial"/>
              </a:rPr>
              <a:t>p</a:t>
            </a:r>
            <a:r>
              <a:rPr dirty="0" smtClean="0" sz="1400" spc="-4" b="1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dirty="0" smtClean="0" sz="1400" spc="4" b="1">
                <a:solidFill>
                  <a:srgbClr val="253046"/>
                </a:solidFill>
                <a:latin typeface="Arial"/>
                <a:cs typeface="Arial"/>
              </a:rPr>
              <a:t>r</a:t>
            </a:r>
            <a:r>
              <a:rPr dirty="0" smtClean="0" sz="1400" spc="0" b="1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400" spc="-14" b="1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0" b="1">
                <a:solidFill>
                  <a:srgbClr val="253046"/>
                </a:solidFill>
                <a:latin typeface="Arial"/>
                <a:cs typeface="Arial"/>
              </a:rPr>
              <a:t>f</a:t>
            </a:r>
            <a:r>
              <a:rPr dirty="0" smtClean="0" sz="1400" spc="-4" b="1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dirty="0" smtClean="0" sz="1400" spc="4" b="1">
                <a:solidFill>
                  <a:srgbClr val="253046"/>
                </a:solidFill>
                <a:latin typeface="Arial"/>
                <a:cs typeface="Arial"/>
              </a:rPr>
              <a:t>r</a:t>
            </a:r>
            <a:r>
              <a:rPr dirty="0" smtClean="0" sz="1400" spc="0" b="1">
                <a:solidFill>
                  <a:srgbClr val="253046"/>
                </a:solidFill>
                <a:latin typeface="Arial"/>
                <a:cs typeface="Arial"/>
              </a:rPr>
              <a:t>matt</a:t>
            </a:r>
            <a:r>
              <a:rPr dirty="0" smtClean="0" sz="1400" spc="4" b="1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dirty="0" smtClean="0" sz="1400" spc="-4" b="1">
                <a:solidFill>
                  <a:srgbClr val="253046"/>
                </a:solidFill>
                <a:latin typeface="Arial"/>
                <a:cs typeface="Arial"/>
              </a:rPr>
              <a:t>n</a:t>
            </a:r>
            <a:r>
              <a:rPr dirty="0" smtClean="0" sz="1400" spc="-4" b="1">
                <a:solidFill>
                  <a:srgbClr val="253046"/>
                </a:solidFill>
                <a:latin typeface="Arial"/>
                <a:cs typeface="Arial"/>
              </a:rPr>
              <a:t>g</a:t>
            </a:r>
            <a:r>
              <a:rPr dirty="0" smtClean="0" sz="1400" spc="0" b="1">
                <a:solidFill>
                  <a:srgbClr val="253046"/>
                </a:solidFill>
                <a:latin typeface="Arial"/>
                <a:cs typeface="Arial"/>
              </a:rPr>
              <a:t>,</a:t>
            </a:r>
            <a:r>
              <a:rPr dirty="0" smtClean="0" sz="1400" spc="-94" b="1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-39" b="1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dirty="0" smtClean="0" sz="1400" spc="0" b="1">
                <a:solidFill>
                  <a:srgbClr val="253046"/>
                </a:solidFill>
                <a:latin typeface="Arial"/>
                <a:cs typeface="Arial"/>
              </a:rPr>
              <a:t>d</a:t>
            </a:r>
            <a:r>
              <a:rPr dirty="0" smtClean="0" sz="1400" spc="39" b="1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-4" b="1">
                <a:solidFill>
                  <a:srgbClr val="253046"/>
                </a:solidFill>
                <a:latin typeface="Arial"/>
                <a:cs typeface="Arial"/>
              </a:rPr>
              <a:t>h</a:t>
            </a:r>
            <a:r>
              <a:rPr dirty="0" smtClean="0" sz="1400" spc="-4" b="1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dirty="0" smtClean="0" sz="1400" spc="0" b="1">
                <a:solidFill>
                  <a:srgbClr val="253046"/>
                </a:solidFill>
                <a:latin typeface="Arial"/>
                <a:cs typeface="Arial"/>
              </a:rPr>
              <a:t>c</a:t>
            </a:r>
            <a:r>
              <a:rPr dirty="0" smtClean="0" sz="1400" spc="-14" b="1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-4" b="1">
                <a:solidFill>
                  <a:srgbClr val="253046"/>
                </a:solidFill>
                <a:latin typeface="Arial"/>
                <a:cs typeface="Arial"/>
              </a:rPr>
              <a:t>q</a:t>
            </a:r>
            <a:r>
              <a:rPr dirty="0" smtClean="0" sz="1400" spc="-4" b="1">
                <a:solidFill>
                  <a:srgbClr val="253046"/>
                </a:solidFill>
                <a:latin typeface="Arial"/>
                <a:cs typeface="Arial"/>
              </a:rPr>
              <a:t>u</a:t>
            </a:r>
            <a:r>
              <a:rPr dirty="0" smtClean="0" sz="1400" spc="0" b="1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dirty="0" smtClean="0" sz="1400" spc="4" b="1">
                <a:solidFill>
                  <a:srgbClr val="253046"/>
                </a:solidFill>
                <a:latin typeface="Arial"/>
                <a:cs typeface="Arial"/>
              </a:rPr>
              <a:t>r</a:t>
            </a:r>
            <a:r>
              <a:rPr dirty="0" smtClean="0" sz="1400" spc="0" b="1">
                <a:solidFill>
                  <a:srgbClr val="253046"/>
                </a:solidFill>
                <a:latin typeface="Arial"/>
                <a:cs typeface="Arial"/>
              </a:rPr>
              <a:t>y</a:t>
            </a:r>
            <a:r>
              <a:rPr dirty="0" smtClean="0" sz="1400" spc="-19" b="1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0" b="1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400" spc="-4" b="1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dirty="0" smtClean="0" sz="1400" spc="-4" b="1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dirty="0" smtClean="0" sz="1400" spc="4" b="1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dirty="0" smtClean="0" sz="1400" spc="0" b="1">
                <a:solidFill>
                  <a:srgbClr val="253046"/>
                </a:solidFill>
                <a:latin typeface="Arial"/>
                <a:cs typeface="Arial"/>
              </a:rPr>
              <a:t>,</a:t>
            </a:r>
            <a:r>
              <a:rPr dirty="0" smtClean="0" sz="1400" spc="-25" b="1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-4" b="1">
                <a:solidFill>
                  <a:srgbClr val="253046"/>
                </a:solidFill>
                <a:latin typeface="Arial"/>
                <a:cs typeface="Arial"/>
              </a:rPr>
              <a:t>D</a:t>
            </a:r>
            <a:r>
              <a:rPr dirty="0" smtClean="0" sz="1400" spc="0" b="1">
                <a:solidFill>
                  <a:srgbClr val="253046"/>
                </a:solidFill>
                <a:latin typeface="Arial"/>
                <a:cs typeface="Arial"/>
              </a:rPr>
              <a:t>ata</a:t>
            </a:r>
            <a:r>
              <a:rPr dirty="0" smtClean="0" sz="1400" spc="-4" b="1">
                <a:solidFill>
                  <a:srgbClr val="253046"/>
                </a:solidFill>
                <a:latin typeface="Arial"/>
                <a:cs typeface="Arial"/>
              </a:rPr>
              <a:t>b</a:t>
            </a:r>
            <a:r>
              <a:rPr dirty="0" smtClean="0" sz="1400" spc="0" b="1">
                <a:solidFill>
                  <a:srgbClr val="253046"/>
                </a:solidFill>
                <a:latin typeface="Arial"/>
                <a:cs typeface="Arial"/>
              </a:rPr>
              <a:t>ase</a:t>
            </a:r>
            <a:r>
              <a:rPr dirty="0" smtClean="0" sz="1400" spc="-29" b="1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0" b="1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dirty="0" smtClean="0" sz="1400" spc="-4" b="1">
                <a:solidFill>
                  <a:srgbClr val="253046"/>
                </a:solidFill>
                <a:latin typeface="Arial"/>
                <a:cs typeface="Arial"/>
              </a:rPr>
              <a:t>d</a:t>
            </a:r>
            <a:r>
              <a:rPr dirty="0" smtClean="0" sz="1400" spc="0" b="1">
                <a:solidFill>
                  <a:srgbClr val="253046"/>
                </a:solidFill>
                <a:latin typeface="Arial"/>
                <a:cs typeface="Arial"/>
              </a:rPr>
              <a:t>m</a:t>
            </a:r>
            <a:r>
              <a:rPr dirty="0" smtClean="0" sz="1400" spc="4" b="1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dirty="0" smtClean="0" sz="1400" spc="-4" b="1">
                <a:solidFill>
                  <a:srgbClr val="253046"/>
                </a:solidFill>
                <a:latin typeface="Arial"/>
                <a:cs typeface="Arial"/>
              </a:rPr>
              <a:t>n</a:t>
            </a:r>
            <a:r>
              <a:rPr dirty="0" smtClean="0" sz="1400" spc="4" b="1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dirty="0" smtClean="0" sz="1400" spc="0" b="1">
                <a:solidFill>
                  <a:srgbClr val="253046"/>
                </a:solidFill>
                <a:latin typeface="Arial"/>
                <a:cs typeface="Arial"/>
              </a:rPr>
              <a:t>st</a:t>
            </a:r>
            <a:r>
              <a:rPr dirty="0" smtClean="0" sz="1400" spc="4" b="1">
                <a:solidFill>
                  <a:srgbClr val="253046"/>
                </a:solidFill>
                <a:latin typeface="Arial"/>
                <a:cs typeface="Arial"/>
              </a:rPr>
              <a:t>r</a:t>
            </a:r>
            <a:r>
              <a:rPr dirty="0" smtClean="0" sz="1400" spc="0" b="1">
                <a:solidFill>
                  <a:srgbClr val="253046"/>
                </a:solidFill>
                <a:latin typeface="Arial"/>
                <a:cs typeface="Arial"/>
              </a:rPr>
              <a:t>at</a:t>
            </a:r>
            <a:r>
              <a:rPr dirty="0" smtClean="0" sz="1400" spc="4" b="1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dirty="0" smtClean="0" sz="1400" spc="-19" b="1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dirty="0" smtClean="0" sz="1400" spc="-4" b="1">
                <a:solidFill>
                  <a:srgbClr val="253046"/>
                </a:solidFill>
                <a:latin typeface="Arial"/>
                <a:cs typeface="Arial"/>
              </a:rPr>
              <a:t>n</a:t>
            </a:r>
            <a:r>
              <a:rPr dirty="0" smtClean="0" sz="1400" spc="0" b="1">
                <a:solidFill>
                  <a:srgbClr val="253046"/>
                </a:solidFill>
                <a:latin typeface="Arial"/>
                <a:cs typeface="Arial"/>
              </a:rPr>
              <a:t>,</a:t>
            </a:r>
            <a:r>
              <a:rPr dirty="0" smtClean="0" sz="1400" spc="-49" b="1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-4" b="1">
                <a:solidFill>
                  <a:srgbClr val="253046"/>
                </a:solidFill>
                <a:latin typeface="Arial"/>
                <a:cs typeface="Arial"/>
              </a:rPr>
              <a:t>B</a:t>
            </a:r>
            <a:r>
              <a:rPr dirty="0" smtClean="0" sz="1400" spc="0" b="1">
                <a:solidFill>
                  <a:srgbClr val="253046"/>
                </a:solidFill>
                <a:latin typeface="Arial"/>
                <a:cs typeface="Arial"/>
              </a:rPr>
              <a:t>est</a:t>
            </a:r>
            <a:r>
              <a:rPr dirty="0" smtClean="0" sz="1400" spc="-14" b="1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0" b="1">
                <a:solidFill>
                  <a:srgbClr val="253046"/>
                </a:solidFill>
                <a:latin typeface="Arial"/>
                <a:cs typeface="Arial"/>
              </a:rPr>
              <a:t>f</a:t>
            </a:r>
            <a:r>
              <a:rPr dirty="0" smtClean="0" sz="1400" spc="-4" b="1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dirty="0" smtClean="0" sz="1400" spc="0" b="1">
                <a:solidFill>
                  <a:srgbClr val="253046"/>
                </a:solidFill>
                <a:latin typeface="Arial"/>
                <a:cs typeface="Arial"/>
              </a:rPr>
              <a:t>r</a:t>
            </a:r>
            <a:r>
              <a:rPr dirty="0" smtClean="0" sz="1400" spc="0" b="1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0" b="1">
                <a:solidFill>
                  <a:srgbClr val="253046"/>
                </a:solidFill>
                <a:latin typeface="Arial"/>
                <a:cs typeface="Arial"/>
              </a:rPr>
              <a:t>sma</a:t>
            </a:r>
            <a:r>
              <a:rPr dirty="0" smtClean="0" sz="1400" spc="4" b="1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dirty="0" smtClean="0" sz="1400" spc="0" b="1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dirty="0" smtClean="0" sz="1400" spc="-24" b="1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-4" b="1">
                <a:solidFill>
                  <a:srgbClr val="253046"/>
                </a:solidFill>
                <a:latin typeface="Arial"/>
                <a:cs typeface="Arial"/>
              </a:rPr>
              <a:t>d</a:t>
            </a:r>
            <a:r>
              <a:rPr dirty="0" smtClean="0" sz="1400" spc="0" b="1">
                <a:solidFill>
                  <a:srgbClr val="253046"/>
                </a:solidFill>
                <a:latin typeface="Arial"/>
                <a:cs typeface="Arial"/>
              </a:rPr>
              <a:t>ata</a:t>
            </a:r>
            <a:endParaRPr sz="1400">
              <a:latin typeface="Arial"/>
              <a:cs typeface="Arial"/>
            </a:endParaRPr>
          </a:p>
          <a:p>
            <a:pPr marL="12700" marR="17967">
              <a:lnSpc>
                <a:spcPct val="95825"/>
              </a:lnSpc>
            </a:pPr>
            <a:r>
              <a:rPr dirty="0" smtClean="0" sz="1400" spc="-14" b="1">
                <a:solidFill>
                  <a:srgbClr val="253046"/>
                </a:solidFill>
                <a:latin typeface="Arial"/>
                <a:cs typeface="Arial"/>
              </a:rPr>
              <a:t>v</a:t>
            </a:r>
            <a:r>
              <a:rPr dirty="0" smtClean="0" sz="1400" spc="-4" b="1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dirty="0" smtClean="0" sz="1400" spc="4" b="1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dirty="0" smtClean="0" sz="1400" spc="-4" b="1">
                <a:solidFill>
                  <a:srgbClr val="253046"/>
                </a:solidFill>
                <a:latin typeface="Arial"/>
                <a:cs typeface="Arial"/>
              </a:rPr>
              <a:t>u</a:t>
            </a:r>
            <a:r>
              <a:rPr dirty="0" smtClean="0" sz="1400" spc="0" b="1">
                <a:solidFill>
                  <a:srgbClr val="253046"/>
                </a:solidFill>
                <a:latin typeface="Arial"/>
                <a:cs typeface="Arial"/>
              </a:rPr>
              <a:t>m</a:t>
            </a:r>
            <a:r>
              <a:rPr dirty="0" smtClean="0" sz="1400" spc="-4" b="1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dirty="0" smtClean="0" sz="1400" spc="0" b="1">
                <a:solidFill>
                  <a:srgbClr val="253046"/>
                </a:solidFill>
                <a:latin typeface="Arial"/>
                <a:cs typeface="Arial"/>
              </a:rPr>
              <a:t>s</a:t>
            </a:r>
            <a:endParaRPr sz="1400">
              <a:latin typeface="Arial"/>
              <a:cs typeface="Arial"/>
            </a:endParaRPr>
          </a:p>
          <a:p>
            <a:pPr marL="12700" marR="3332674">
              <a:lnSpc>
                <a:spcPct val="100041"/>
              </a:lnSpc>
              <a:spcBef>
                <a:spcPts val="70"/>
              </a:spcBef>
            </a:pPr>
            <a:r>
              <a:rPr dirty="0" smtClean="0" sz="1400" spc="14" b="1">
                <a:solidFill>
                  <a:srgbClr val="253046"/>
                </a:solidFill>
                <a:latin typeface="Arial"/>
                <a:cs typeface="Arial"/>
              </a:rPr>
              <a:t>M</a:t>
            </a:r>
            <a:r>
              <a:rPr dirty="0" smtClean="0" sz="1400" spc="-4" b="1">
                <a:solidFill>
                  <a:srgbClr val="253046"/>
                </a:solidFill>
                <a:latin typeface="Arial"/>
                <a:cs typeface="Arial"/>
              </a:rPr>
              <a:t>u</a:t>
            </a:r>
            <a:r>
              <a:rPr dirty="0" smtClean="0" sz="1400" spc="4" b="1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dirty="0" smtClean="0" sz="1400" spc="0" b="1">
                <a:solidFill>
                  <a:srgbClr val="253046"/>
                </a:solidFill>
                <a:latin typeface="Arial"/>
                <a:cs typeface="Arial"/>
              </a:rPr>
              <a:t>ti</a:t>
            </a:r>
            <a:r>
              <a:rPr dirty="0" smtClean="0" sz="1400" spc="-59" b="1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-4" b="1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dirty="0" smtClean="0" sz="1400" spc="-4" b="1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dirty="0" smtClean="0" sz="1400" spc="0" b="1">
                <a:solidFill>
                  <a:srgbClr val="253046"/>
                </a:solidFill>
                <a:latin typeface="Arial"/>
                <a:cs typeface="Arial"/>
              </a:rPr>
              <a:t>ad</a:t>
            </a:r>
            <a:r>
              <a:rPr dirty="0" smtClean="0" sz="1400" spc="-25" b="1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-9" b="1">
                <a:solidFill>
                  <a:srgbClr val="253046"/>
                </a:solidFill>
                <a:latin typeface="Arial"/>
                <a:cs typeface="Arial"/>
              </a:rPr>
              <a:t>:</a:t>
            </a:r>
            <a:r>
              <a:rPr dirty="0" smtClean="0" sz="1400" spc="-4" b="1">
                <a:solidFill>
                  <a:srgbClr val="253046"/>
                </a:solidFill>
                <a:latin typeface="Arial"/>
                <a:cs typeface="Arial"/>
              </a:rPr>
              <a:t>H</a:t>
            </a:r>
            <a:r>
              <a:rPr dirty="0" smtClean="0" sz="1400" spc="4" b="1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dirty="0" smtClean="0" sz="1400" spc="-4" b="1">
                <a:solidFill>
                  <a:srgbClr val="253046"/>
                </a:solidFill>
                <a:latin typeface="Arial"/>
                <a:cs typeface="Arial"/>
              </a:rPr>
              <a:t>g</a:t>
            </a:r>
            <a:r>
              <a:rPr dirty="0" smtClean="0" sz="1400" spc="0" b="1">
                <a:solidFill>
                  <a:srgbClr val="253046"/>
                </a:solidFill>
                <a:latin typeface="Arial"/>
                <a:cs typeface="Arial"/>
              </a:rPr>
              <a:t>h-</a:t>
            </a:r>
            <a:r>
              <a:rPr dirty="0" smtClean="0" sz="1400" spc="-4" b="1">
                <a:solidFill>
                  <a:srgbClr val="253046"/>
                </a:solidFill>
                <a:latin typeface="Arial"/>
                <a:cs typeface="Arial"/>
              </a:rPr>
              <a:t>p</a:t>
            </a:r>
            <a:r>
              <a:rPr dirty="0" smtClean="0" sz="1400" spc="0" b="1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dirty="0" smtClean="0" sz="1400" spc="4" b="1">
                <a:solidFill>
                  <a:srgbClr val="253046"/>
                </a:solidFill>
                <a:latin typeface="Arial"/>
                <a:cs typeface="Arial"/>
              </a:rPr>
              <a:t>r</a:t>
            </a:r>
            <a:r>
              <a:rPr dirty="0" smtClean="0" sz="1400" spc="0" b="1">
                <a:solidFill>
                  <a:srgbClr val="253046"/>
                </a:solidFill>
                <a:latin typeface="Arial"/>
                <a:cs typeface="Arial"/>
              </a:rPr>
              <a:t>f</a:t>
            </a:r>
            <a:r>
              <a:rPr dirty="0" smtClean="0" sz="1400" spc="-4" b="1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dirty="0" smtClean="0" sz="1400" spc="4" b="1">
                <a:solidFill>
                  <a:srgbClr val="253046"/>
                </a:solidFill>
                <a:latin typeface="Arial"/>
                <a:cs typeface="Arial"/>
              </a:rPr>
              <a:t>r</a:t>
            </a:r>
            <a:r>
              <a:rPr dirty="0" smtClean="0" sz="1400" spc="0" b="1">
                <a:solidFill>
                  <a:srgbClr val="253046"/>
                </a:solidFill>
                <a:latin typeface="Arial"/>
                <a:cs typeface="Arial"/>
              </a:rPr>
              <a:t>ma</a:t>
            </a:r>
            <a:r>
              <a:rPr dirty="0" smtClean="0" sz="1400" spc="-4" b="1">
                <a:solidFill>
                  <a:srgbClr val="253046"/>
                </a:solidFill>
                <a:latin typeface="Arial"/>
                <a:cs typeface="Arial"/>
              </a:rPr>
              <a:t>n</a:t>
            </a:r>
            <a:r>
              <a:rPr dirty="0" smtClean="0" sz="1400" spc="0" b="1">
                <a:solidFill>
                  <a:srgbClr val="253046"/>
                </a:solidFill>
                <a:latin typeface="Arial"/>
                <a:cs typeface="Arial"/>
              </a:rPr>
              <a:t>ce</a:t>
            </a:r>
            <a:r>
              <a:rPr dirty="0" smtClean="0" sz="1400" spc="-39" b="1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-4" b="1">
                <a:solidFill>
                  <a:srgbClr val="253046"/>
                </a:solidFill>
                <a:latin typeface="Arial"/>
                <a:cs typeface="Arial"/>
              </a:rPr>
              <a:t>d</a:t>
            </a:r>
            <a:r>
              <a:rPr dirty="0" smtClean="0" sz="1400" spc="0" b="1">
                <a:solidFill>
                  <a:srgbClr val="253046"/>
                </a:solidFill>
                <a:latin typeface="Arial"/>
                <a:cs typeface="Arial"/>
              </a:rPr>
              <a:t>ata</a:t>
            </a:r>
            <a:r>
              <a:rPr dirty="0" smtClean="0" sz="1400" spc="-14" b="1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-4" b="1">
                <a:solidFill>
                  <a:srgbClr val="253046"/>
                </a:solidFill>
                <a:latin typeface="Arial"/>
                <a:cs typeface="Arial"/>
              </a:rPr>
              <a:t>u</a:t>
            </a:r>
            <a:r>
              <a:rPr dirty="0" smtClean="0" sz="1400" spc="-4" b="1">
                <a:solidFill>
                  <a:srgbClr val="253046"/>
                </a:solidFill>
                <a:latin typeface="Arial"/>
                <a:cs typeface="Arial"/>
              </a:rPr>
              <a:t>n</a:t>
            </a:r>
            <a:r>
              <a:rPr dirty="0" smtClean="0" sz="1400" spc="4" b="1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dirty="0" smtClean="0" sz="1400" spc="-4" b="1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dirty="0" smtClean="0" sz="1400" spc="0" b="1">
                <a:solidFill>
                  <a:srgbClr val="253046"/>
                </a:solidFill>
                <a:latin typeface="Arial"/>
                <a:cs typeface="Arial"/>
              </a:rPr>
              <a:t>ad</a:t>
            </a:r>
            <a:r>
              <a:rPr dirty="0" smtClean="0" sz="1400" spc="-25" b="1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4" b="1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dirty="0" smtClean="0" sz="1400" spc="0" b="1">
                <a:solidFill>
                  <a:srgbClr val="253046"/>
                </a:solidFill>
                <a:latin typeface="Arial"/>
                <a:cs typeface="Arial"/>
              </a:rPr>
              <a:t>n</a:t>
            </a:r>
            <a:r>
              <a:rPr dirty="0" smtClean="0" sz="1400" spc="-19" b="1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0" b="1">
                <a:solidFill>
                  <a:srgbClr val="253046"/>
                </a:solidFill>
                <a:latin typeface="Arial"/>
                <a:cs typeface="Arial"/>
              </a:rPr>
              <a:t>c</a:t>
            </a:r>
            <a:r>
              <a:rPr dirty="0" smtClean="0" sz="1400" spc="4" b="1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dirty="0" smtClean="0" sz="1400" spc="4" b="1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dirty="0" smtClean="0" sz="1400" spc="0" b="1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dirty="0" smtClean="0" sz="1400" spc="-4" b="1">
                <a:solidFill>
                  <a:srgbClr val="253046"/>
                </a:solidFill>
                <a:latin typeface="Arial"/>
                <a:cs typeface="Arial"/>
              </a:rPr>
              <a:t>n</a:t>
            </a:r>
            <a:r>
              <a:rPr dirty="0" smtClean="0" sz="1400" spc="0" b="1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400" spc="-25" b="1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0" b="1">
                <a:solidFill>
                  <a:srgbClr val="253046"/>
                </a:solidFill>
                <a:latin typeface="Arial"/>
                <a:cs typeface="Arial"/>
              </a:rPr>
              <a:t>f</a:t>
            </a:r>
            <a:r>
              <a:rPr dirty="0" smtClean="0" sz="1400" spc="-4" b="1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dirty="0" smtClean="0" sz="1400" spc="4" b="1">
                <a:solidFill>
                  <a:srgbClr val="253046"/>
                </a:solidFill>
                <a:latin typeface="Arial"/>
                <a:cs typeface="Arial"/>
              </a:rPr>
              <a:t>r</a:t>
            </a:r>
            <a:r>
              <a:rPr dirty="0" smtClean="0" sz="1400" spc="0" b="1">
                <a:solidFill>
                  <a:srgbClr val="253046"/>
                </a:solidFill>
                <a:latin typeface="Arial"/>
                <a:cs typeface="Arial"/>
              </a:rPr>
              <a:t>mat.</a:t>
            </a:r>
            <a:r>
              <a:rPr dirty="0" smtClean="0" sz="1400" spc="0" b="1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-4" b="1">
                <a:solidFill>
                  <a:srgbClr val="253046"/>
                </a:solidFill>
                <a:latin typeface="Arial"/>
                <a:cs typeface="Arial"/>
              </a:rPr>
              <a:t>F</a:t>
            </a:r>
            <a:r>
              <a:rPr dirty="0" smtClean="0" sz="1400" spc="0" b="1">
                <a:solidFill>
                  <a:srgbClr val="253046"/>
                </a:solidFill>
                <a:latin typeface="Arial"/>
                <a:cs typeface="Arial"/>
              </a:rPr>
              <a:t>ast</a:t>
            </a:r>
            <a:r>
              <a:rPr dirty="0" smtClean="0" sz="1400" spc="-29" b="1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-4" b="1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dirty="0" smtClean="0" sz="1400" spc="-4" b="1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dirty="0" smtClean="0" sz="1400" spc="0" b="1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dirty="0" smtClean="0" sz="1400" spc="-4" b="1">
                <a:solidFill>
                  <a:srgbClr val="253046"/>
                </a:solidFill>
                <a:latin typeface="Arial"/>
                <a:cs typeface="Arial"/>
              </a:rPr>
              <a:t>d</a:t>
            </a:r>
            <a:r>
              <a:rPr dirty="0" smtClean="0" sz="1400" spc="0" b="1">
                <a:solidFill>
                  <a:srgbClr val="253046"/>
                </a:solidFill>
                <a:latin typeface="Arial"/>
                <a:cs typeface="Arial"/>
              </a:rPr>
              <a:t>:</a:t>
            </a:r>
            <a:r>
              <a:rPr dirty="0" smtClean="0" sz="1400" spc="-14" b="1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-4" b="1">
                <a:solidFill>
                  <a:srgbClr val="253046"/>
                </a:solidFill>
                <a:latin typeface="Arial"/>
                <a:cs typeface="Arial"/>
              </a:rPr>
              <a:t>H</a:t>
            </a:r>
            <a:r>
              <a:rPr dirty="0" smtClean="0" sz="1400" spc="4" b="1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dirty="0" smtClean="0" sz="1400" spc="-4" b="1">
                <a:solidFill>
                  <a:srgbClr val="253046"/>
                </a:solidFill>
                <a:latin typeface="Arial"/>
                <a:cs typeface="Arial"/>
              </a:rPr>
              <a:t>g</a:t>
            </a:r>
            <a:r>
              <a:rPr dirty="0" smtClean="0" sz="1400" spc="-4" b="1">
                <a:solidFill>
                  <a:srgbClr val="253046"/>
                </a:solidFill>
                <a:latin typeface="Arial"/>
                <a:cs typeface="Arial"/>
              </a:rPr>
              <a:t>h</a:t>
            </a:r>
            <a:r>
              <a:rPr dirty="0" smtClean="0" sz="1400" spc="0" b="1">
                <a:solidFill>
                  <a:srgbClr val="253046"/>
                </a:solidFill>
                <a:latin typeface="Arial"/>
                <a:cs typeface="Arial"/>
              </a:rPr>
              <a:t>-</a:t>
            </a:r>
            <a:r>
              <a:rPr dirty="0" smtClean="0" sz="1400" spc="-4" b="1">
                <a:solidFill>
                  <a:srgbClr val="253046"/>
                </a:solidFill>
                <a:latin typeface="Arial"/>
                <a:cs typeface="Arial"/>
              </a:rPr>
              <a:t>p</a:t>
            </a:r>
            <a:r>
              <a:rPr dirty="0" smtClean="0" sz="1400" spc="0" b="1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dirty="0" smtClean="0" sz="1400" spc="4" b="1">
                <a:solidFill>
                  <a:srgbClr val="253046"/>
                </a:solidFill>
                <a:latin typeface="Arial"/>
                <a:cs typeface="Arial"/>
              </a:rPr>
              <a:t>r</a:t>
            </a:r>
            <a:r>
              <a:rPr dirty="0" smtClean="0" sz="1400" spc="0" b="1">
                <a:solidFill>
                  <a:srgbClr val="253046"/>
                </a:solidFill>
                <a:latin typeface="Arial"/>
                <a:cs typeface="Arial"/>
              </a:rPr>
              <a:t>f</a:t>
            </a:r>
            <a:r>
              <a:rPr dirty="0" smtClean="0" sz="1400" spc="-4" b="1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dirty="0" smtClean="0" sz="1400" spc="4" b="1">
                <a:solidFill>
                  <a:srgbClr val="253046"/>
                </a:solidFill>
                <a:latin typeface="Arial"/>
                <a:cs typeface="Arial"/>
              </a:rPr>
              <a:t>r</a:t>
            </a:r>
            <a:r>
              <a:rPr dirty="0" smtClean="0" sz="1400" spc="0" b="1">
                <a:solidFill>
                  <a:srgbClr val="253046"/>
                </a:solidFill>
                <a:latin typeface="Arial"/>
                <a:cs typeface="Arial"/>
              </a:rPr>
              <a:t>ma</a:t>
            </a:r>
            <a:r>
              <a:rPr dirty="0" smtClean="0" sz="1400" spc="-4" b="1">
                <a:solidFill>
                  <a:srgbClr val="253046"/>
                </a:solidFill>
                <a:latin typeface="Arial"/>
                <a:cs typeface="Arial"/>
              </a:rPr>
              <a:t>n</a:t>
            </a:r>
            <a:r>
              <a:rPr dirty="0" smtClean="0" sz="1400" spc="0" b="1">
                <a:solidFill>
                  <a:srgbClr val="253046"/>
                </a:solidFill>
                <a:latin typeface="Arial"/>
                <a:cs typeface="Arial"/>
              </a:rPr>
              <a:t>ce</a:t>
            </a:r>
            <a:r>
              <a:rPr dirty="0" smtClean="0" sz="1400" spc="-54" b="1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4" b="1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dirty="0" smtClean="0" sz="1400" spc="-4" b="1">
                <a:solidFill>
                  <a:srgbClr val="253046"/>
                </a:solidFill>
                <a:latin typeface="Arial"/>
                <a:cs typeface="Arial"/>
              </a:rPr>
              <a:t>n</a:t>
            </a:r>
            <a:r>
              <a:rPr dirty="0" smtClean="0" sz="1400" spc="4" b="1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dirty="0" smtClean="0" sz="1400" spc="0" b="1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400" spc="4" b="1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dirty="0" smtClean="0" sz="1400" spc="0" b="1">
                <a:solidFill>
                  <a:srgbClr val="253046"/>
                </a:solidFill>
                <a:latin typeface="Arial"/>
                <a:cs typeface="Arial"/>
              </a:rPr>
              <a:t>al</a:t>
            </a:r>
            <a:r>
              <a:rPr dirty="0" smtClean="0" sz="1400" spc="-34" b="1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0" b="1">
                <a:solidFill>
                  <a:srgbClr val="253046"/>
                </a:solidFill>
                <a:latin typeface="Arial"/>
                <a:cs typeface="Arial"/>
              </a:rPr>
              <a:t>ta</a:t>
            </a:r>
            <a:r>
              <a:rPr dirty="0" smtClean="0" sz="1400" spc="-4" b="1">
                <a:solidFill>
                  <a:srgbClr val="253046"/>
                </a:solidFill>
                <a:latin typeface="Arial"/>
                <a:cs typeface="Arial"/>
              </a:rPr>
              <a:t>b</a:t>
            </a:r>
            <a:r>
              <a:rPr dirty="0" smtClean="0" sz="1400" spc="4" b="1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dirty="0" smtClean="0" sz="1400" spc="0" b="1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dirty="0" smtClean="0" sz="1400" spc="-29" b="1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4" b="1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dirty="0" smtClean="0" sz="1400" spc="-4" b="1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dirty="0" smtClean="0" sz="1400" spc="0" b="1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dirty="0" smtClean="0" sz="1400" spc="-4" b="1">
                <a:solidFill>
                  <a:srgbClr val="253046"/>
                </a:solidFill>
                <a:latin typeface="Arial"/>
                <a:cs typeface="Arial"/>
              </a:rPr>
              <a:t>d</a:t>
            </a:r>
            <a:r>
              <a:rPr dirty="0" smtClean="0" sz="1400" spc="0" b="1">
                <a:solidFill>
                  <a:srgbClr val="253046"/>
                </a:solidFill>
                <a:latin typeface="Arial"/>
                <a:cs typeface="Arial"/>
              </a:rPr>
              <a:t>.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ct val="100041"/>
              </a:lnSpc>
            </a:pPr>
            <a:r>
              <a:rPr dirty="0" smtClean="0" sz="1400" spc="14" b="1">
                <a:solidFill>
                  <a:srgbClr val="253046"/>
                </a:solidFill>
                <a:latin typeface="Arial"/>
                <a:cs typeface="Arial"/>
              </a:rPr>
              <a:t>M</a:t>
            </a:r>
            <a:r>
              <a:rPr dirty="0" smtClean="0" sz="1400" spc="-4" b="1">
                <a:solidFill>
                  <a:srgbClr val="253046"/>
                </a:solidFill>
                <a:latin typeface="Arial"/>
                <a:cs typeface="Arial"/>
              </a:rPr>
              <a:t>u</a:t>
            </a:r>
            <a:r>
              <a:rPr dirty="0" smtClean="0" sz="1400" spc="4" b="1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dirty="0" smtClean="0" sz="1400" spc="0" b="1">
                <a:solidFill>
                  <a:srgbClr val="253046"/>
                </a:solidFill>
                <a:latin typeface="Arial"/>
                <a:cs typeface="Arial"/>
              </a:rPr>
              <a:t>ti</a:t>
            </a:r>
            <a:r>
              <a:rPr dirty="0" smtClean="0" sz="1400" spc="-59" b="1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-4" b="1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dirty="0" smtClean="0" sz="1400" spc="-4" b="1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dirty="0" smtClean="0" sz="1400" spc="0" b="1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dirty="0" smtClean="0" sz="1400" spc="-4" b="1">
                <a:solidFill>
                  <a:srgbClr val="253046"/>
                </a:solidFill>
                <a:latin typeface="Arial"/>
                <a:cs typeface="Arial"/>
              </a:rPr>
              <a:t>d</a:t>
            </a:r>
            <a:r>
              <a:rPr dirty="0" smtClean="0" sz="1400" spc="0" b="1">
                <a:solidFill>
                  <a:srgbClr val="253046"/>
                </a:solidFill>
                <a:latin typeface="Arial"/>
                <a:cs typeface="Arial"/>
              </a:rPr>
              <a:t>:</a:t>
            </a:r>
            <a:r>
              <a:rPr dirty="0" smtClean="0" sz="1400" spc="-14" b="1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-4" b="1">
                <a:solidFill>
                  <a:srgbClr val="253046"/>
                </a:solidFill>
                <a:latin typeface="Arial"/>
                <a:cs typeface="Arial"/>
              </a:rPr>
              <a:t>H</a:t>
            </a:r>
            <a:r>
              <a:rPr dirty="0" smtClean="0" sz="1400" spc="4" b="1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dirty="0" smtClean="0" sz="1400" spc="-4" b="1">
                <a:solidFill>
                  <a:srgbClr val="253046"/>
                </a:solidFill>
                <a:latin typeface="Arial"/>
                <a:cs typeface="Arial"/>
              </a:rPr>
              <a:t>g</a:t>
            </a:r>
            <a:r>
              <a:rPr dirty="0" smtClean="0" sz="1400" spc="0" b="1">
                <a:solidFill>
                  <a:srgbClr val="253046"/>
                </a:solidFill>
                <a:latin typeface="Arial"/>
                <a:cs typeface="Arial"/>
              </a:rPr>
              <a:t>h-</a:t>
            </a:r>
            <a:r>
              <a:rPr dirty="0" smtClean="0" sz="1400" spc="-4" b="1">
                <a:solidFill>
                  <a:srgbClr val="253046"/>
                </a:solidFill>
                <a:latin typeface="Arial"/>
                <a:cs typeface="Arial"/>
              </a:rPr>
              <a:t>p</a:t>
            </a:r>
            <a:r>
              <a:rPr dirty="0" smtClean="0" sz="1400" spc="0" b="1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dirty="0" smtClean="0" sz="1400" spc="4" b="1">
                <a:solidFill>
                  <a:srgbClr val="253046"/>
                </a:solidFill>
                <a:latin typeface="Arial"/>
                <a:cs typeface="Arial"/>
              </a:rPr>
              <a:t>r</a:t>
            </a:r>
            <a:r>
              <a:rPr dirty="0" smtClean="0" sz="1400" spc="0" b="1">
                <a:solidFill>
                  <a:srgbClr val="253046"/>
                </a:solidFill>
                <a:latin typeface="Arial"/>
                <a:cs typeface="Arial"/>
              </a:rPr>
              <a:t>f</a:t>
            </a:r>
            <a:r>
              <a:rPr dirty="0" smtClean="0" sz="1400" spc="-4" b="1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dirty="0" smtClean="0" sz="1400" spc="4" b="1">
                <a:solidFill>
                  <a:srgbClr val="253046"/>
                </a:solidFill>
                <a:latin typeface="Arial"/>
                <a:cs typeface="Arial"/>
              </a:rPr>
              <a:t>r</a:t>
            </a:r>
            <a:r>
              <a:rPr dirty="0" smtClean="0" sz="1400" spc="0" b="1">
                <a:solidFill>
                  <a:srgbClr val="253046"/>
                </a:solidFill>
                <a:latin typeface="Arial"/>
                <a:cs typeface="Arial"/>
              </a:rPr>
              <a:t>ma</a:t>
            </a:r>
            <a:r>
              <a:rPr dirty="0" smtClean="0" sz="1400" spc="-4" b="1">
                <a:solidFill>
                  <a:srgbClr val="253046"/>
                </a:solidFill>
                <a:latin typeface="Arial"/>
                <a:cs typeface="Arial"/>
              </a:rPr>
              <a:t>n</a:t>
            </a:r>
            <a:r>
              <a:rPr dirty="0" smtClean="0" sz="1400" spc="0" b="1">
                <a:solidFill>
                  <a:srgbClr val="253046"/>
                </a:solidFill>
                <a:latin typeface="Arial"/>
                <a:cs typeface="Arial"/>
              </a:rPr>
              <a:t>ce</a:t>
            </a:r>
            <a:r>
              <a:rPr dirty="0" smtClean="0" sz="1400" spc="-54" b="1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0" b="1">
                <a:solidFill>
                  <a:srgbClr val="253046"/>
                </a:solidFill>
                <a:latin typeface="Arial"/>
                <a:cs typeface="Arial"/>
              </a:rPr>
              <a:t>ma</a:t>
            </a:r>
            <a:r>
              <a:rPr dirty="0" smtClean="0" sz="1400" spc="4" b="1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dirty="0" smtClean="0" sz="1400" spc="-4" b="1">
                <a:solidFill>
                  <a:srgbClr val="253046"/>
                </a:solidFill>
                <a:latin typeface="Arial"/>
                <a:cs typeface="Arial"/>
              </a:rPr>
              <a:t>n</a:t>
            </a:r>
            <a:r>
              <a:rPr dirty="0" smtClean="0" sz="1400" spc="0" b="1">
                <a:solidFill>
                  <a:srgbClr val="253046"/>
                </a:solidFill>
                <a:latin typeface="Arial"/>
                <a:cs typeface="Arial"/>
              </a:rPr>
              <a:t>te</a:t>
            </a:r>
            <a:r>
              <a:rPr dirty="0" smtClean="0" sz="1400" spc="-4" b="1">
                <a:solidFill>
                  <a:srgbClr val="253046"/>
                </a:solidFill>
                <a:latin typeface="Arial"/>
                <a:cs typeface="Arial"/>
              </a:rPr>
              <a:t>n</a:t>
            </a:r>
            <a:r>
              <a:rPr dirty="0" smtClean="0" sz="1400" spc="0" b="1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dirty="0" smtClean="0" sz="1400" spc="-4" b="1">
                <a:solidFill>
                  <a:srgbClr val="253046"/>
                </a:solidFill>
                <a:latin typeface="Arial"/>
                <a:cs typeface="Arial"/>
              </a:rPr>
              <a:t>n</a:t>
            </a:r>
            <a:r>
              <a:rPr dirty="0" smtClean="0" sz="1400" spc="0" b="1">
                <a:solidFill>
                  <a:srgbClr val="253046"/>
                </a:solidFill>
                <a:latin typeface="Arial"/>
                <a:cs typeface="Arial"/>
              </a:rPr>
              <a:t>ce</a:t>
            </a:r>
            <a:r>
              <a:rPr dirty="0" smtClean="0" sz="1400" spc="-39" b="1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-4" b="1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dirty="0" smtClean="0" sz="1400" spc="-4" b="1">
                <a:solidFill>
                  <a:srgbClr val="253046"/>
                </a:solidFill>
                <a:latin typeface="Arial"/>
                <a:cs typeface="Arial"/>
              </a:rPr>
              <a:t>p</a:t>
            </a:r>
            <a:r>
              <a:rPr dirty="0" smtClean="0" sz="1400" spc="0" b="1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dirty="0" smtClean="0" sz="1400" spc="4" b="1">
                <a:solidFill>
                  <a:srgbClr val="253046"/>
                </a:solidFill>
                <a:latin typeface="Arial"/>
                <a:cs typeface="Arial"/>
              </a:rPr>
              <a:t>r</a:t>
            </a:r>
            <a:r>
              <a:rPr dirty="0" smtClean="0" sz="1400" spc="0" b="1">
                <a:solidFill>
                  <a:srgbClr val="253046"/>
                </a:solidFill>
                <a:latin typeface="Arial"/>
                <a:cs typeface="Arial"/>
              </a:rPr>
              <a:t>at</a:t>
            </a:r>
            <a:r>
              <a:rPr dirty="0" smtClean="0" sz="1400" spc="4" b="1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dirty="0" smtClean="0" sz="1400" spc="-4" b="1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dirty="0" smtClean="0" sz="1400" spc="-4" b="1">
                <a:solidFill>
                  <a:srgbClr val="253046"/>
                </a:solidFill>
                <a:latin typeface="Arial"/>
                <a:cs typeface="Arial"/>
              </a:rPr>
              <a:t>n</a:t>
            </a:r>
            <a:r>
              <a:rPr dirty="0" smtClean="0" sz="1400" spc="0" b="1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dirty="0" smtClean="0" sz="1400" spc="-39" b="1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0" b="1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dirty="0" smtClean="0" sz="1400" spc="-4" b="1">
                <a:solidFill>
                  <a:srgbClr val="253046"/>
                </a:solidFill>
                <a:latin typeface="Arial"/>
                <a:cs typeface="Arial"/>
              </a:rPr>
              <a:t>p</a:t>
            </a:r>
            <a:r>
              <a:rPr dirty="0" smtClean="0" sz="1400" spc="-4" b="1">
                <a:solidFill>
                  <a:srgbClr val="253046"/>
                </a:solidFill>
                <a:latin typeface="Arial"/>
                <a:cs typeface="Arial"/>
              </a:rPr>
              <a:t>p</a:t>
            </a:r>
            <a:r>
              <a:rPr dirty="0" smtClean="0" sz="1400" spc="4" b="1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dirty="0" smtClean="0" sz="1400" spc="4" b="1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dirty="0" smtClean="0" sz="1400" spc="0" b="1">
                <a:solidFill>
                  <a:srgbClr val="253046"/>
                </a:solidFill>
                <a:latin typeface="Arial"/>
                <a:cs typeface="Arial"/>
              </a:rPr>
              <a:t>es</a:t>
            </a:r>
            <a:r>
              <a:rPr dirty="0" smtClean="0" sz="1400" spc="-39" b="1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-4" b="1">
                <a:solidFill>
                  <a:srgbClr val="253046"/>
                </a:solidFill>
                <a:latin typeface="Arial"/>
                <a:cs typeface="Arial"/>
              </a:rPr>
              <a:t>u</a:t>
            </a:r>
            <a:r>
              <a:rPr dirty="0" smtClean="0" sz="1400" spc="-4" b="1">
                <a:solidFill>
                  <a:srgbClr val="253046"/>
                </a:solidFill>
                <a:latin typeface="Arial"/>
                <a:cs typeface="Arial"/>
              </a:rPr>
              <a:t>p</a:t>
            </a:r>
            <a:r>
              <a:rPr dirty="0" smtClean="0" sz="1400" spc="-4" b="1">
                <a:solidFill>
                  <a:srgbClr val="253046"/>
                </a:solidFill>
                <a:latin typeface="Arial"/>
                <a:cs typeface="Arial"/>
              </a:rPr>
              <a:t>d</a:t>
            </a:r>
            <a:r>
              <a:rPr dirty="0" smtClean="0" sz="1400" spc="0" b="1">
                <a:solidFill>
                  <a:srgbClr val="253046"/>
                </a:solidFill>
                <a:latin typeface="Arial"/>
                <a:cs typeface="Arial"/>
              </a:rPr>
              <a:t>ates</a:t>
            </a:r>
            <a:r>
              <a:rPr dirty="0" smtClean="0" sz="1400" spc="-14" b="1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0" b="1">
                <a:solidFill>
                  <a:srgbClr val="253046"/>
                </a:solidFill>
                <a:latin typeface="Arial"/>
                <a:cs typeface="Arial"/>
              </a:rPr>
              <a:t>to</a:t>
            </a:r>
            <a:r>
              <a:rPr dirty="0" smtClean="0" sz="1400" spc="-19" b="1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0" b="1">
                <a:solidFill>
                  <a:srgbClr val="253046"/>
                </a:solidFill>
                <a:latin typeface="Arial"/>
                <a:cs typeface="Arial"/>
              </a:rPr>
              <a:t>m</a:t>
            </a:r>
            <a:r>
              <a:rPr dirty="0" smtClean="0" sz="1400" spc="-4" b="1">
                <a:solidFill>
                  <a:srgbClr val="253046"/>
                </a:solidFill>
                <a:latin typeface="Arial"/>
                <a:cs typeface="Arial"/>
              </a:rPr>
              <a:t>u</a:t>
            </a:r>
            <a:r>
              <a:rPr dirty="0" smtClean="0" sz="1400" spc="4" b="1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dirty="0" smtClean="0" sz="1400" spc="0" b="1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400" spc="4" b="1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dirty="0" smtClean="0" sz="1400" spc="-4" b="1">
                <a:solidFill>
                  <a:srgbClr val="253046"/>
                </a:solidFill>
                <a:latin typeface="Arial"/>
                <a:cs typeface="Arial"/>
              </a:rPr>
              <a:t>p</a:t>
            </a:r>
            <a:r>
              <a:rPr dirty="0" smtClean="0" sz="1400" spc="4" b="1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dirty="0" smtClean="0" sz="1400" spc="0" b="1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dirty="0" smtClean="0" sz="1400" spc="-39" b="1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0" b="1">
                <a:solidFill>
                  <a:srgbClr val="253046"/>
                </a:solidFill>
                <a:latin typeface="Arial"/>
                <a:cs typeface="Arial"/>
              </a:rPr>
              <a:t>ta</a:t>
            </a:r>
            <a:r>
              <a:rPr dirty="0" smtClean="0" sz="1400" spc="-4" b="1">
                <a:solidFill>
                  <a:srgbClr val="253046"/>
                </a:solidFill>
                <a:latin typeface="Arial"/>
                <a:cs typeface="Arial"/>
              </a:rPr>
              <a:t>b</a:t>
            </a:r>
            <a:r>
              <a:rPr dirty="0" smtClean="0" sz="1400" spc="4" b="1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dirty="0" smtClean="0" sz="1400" spc="0" b="1">
                <a:solidFill>
                  <a:srgbClr val="253046"/>
                </a:solidFill>
                <a:latin typeface="Arial"/>
                <a:cs typeface="Arial"/>
              </a:rPr>
              <a:t>es</a:t>
            </a:r>
            <a:r>
              <a:rPr dirty="0" smtClean="0" sz="1400" spc="-29" b="1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4" b="1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dirty="0" smtClean="0" sz="1400" spc="0" b="1">
                <a:solidFill>
                  <a:srgbClr val="253046"/>
                </a:solidFill>
                <a:latin typeface="Arial"/>
                <a:cs typeface="Arial"/>
              </a:rPr>
              <a:t>n</a:t>
            </a:r>
            <a:r>
              <a:rPr dirty="0" smtClean="0" sz="1400" spc="-19" b="1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0" b="1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dirty="0" smtClean="0" sz="1400" spc="4" b="1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dirty="0" smtClean="0" sz="1400" spc="-4" b="1">
                <a:solidFill>
                  <a:srgbClr val="253046"/>
                </a:solidFill>
                <a:latin typeface="Arial"/>
                <a:cs typeface="Arial"/>
              </a:rPr>
              <a:t>n</a:t>
            </a:r>
            <a:r>
              <a:rPr dirty="0" smtClean="0" sz="1400" spc="-4" b="1">
                <a:solidFill>
                  <a:srgbClr val="253046"/>
                </a:solidFill>
                <a:latin typeface="Arial"/>
                <a:cs typeface="Arial"/>
              </a:rPr>
              <a:t>g</a:t>
            </a:r>
            <a:r>
              <a:rPr dirty="0" smtClean="0" sz="1400" spc="4" b="1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dirty="0" smtClean="0" sz="1400" spc="0" b="1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dirty="0" smtClean="0" sz="1400" spc="0" b="1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-4" b="1">
                <a:solidFill>
                  <a:srgbClr val="253046"/>
                </a:solidFill>
                <a:latin typeface="Arial"/>
                <a:cs typeface="Arial"/>
              </a:rPr>
              <a:t>p</a:t>
            </a:r>
            <a:r>
              <a:rPr dirty="0" smtClean="0" sz="1400" spc="0" b="1">
                <a:solidFill>
                  <a:srgbClr val="253046"/>
                </a:solidFill>
                <a:latin typeface="Arial"/>
                <a:cs typeface="Arial"/>
              </a:rPr>
              <a:t>ass.</a:t>
            </a:r>
            <a:endParaRPr sz="1400">
              <a:latin typeface="Arial"/>
              <a:cs typeface="Arial"/>
            </a:endParaRPr>
          </a:p>
          <a:p>
            <a:pPr marL="12700" marR="17967">
              <a:lnSpc>
                <a:spcPct val="95825"/>
              </a:lnSpc>
            </a:pP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Apart</a:t>
            </a:r>
            <a:r>
              <a:rPr dirty="0" smtClean="0" sz="1400" spc="-3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f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rom</a:t>
            </a:r>
            <a:r>
              <a:rPr dirty="0" smtClean="0" sz="1400" spc="-19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he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dirty="0" smtClean="0" sz="1400" spc="-19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eradata</a:t>
            </a:r>
            <a:r>
              <a:rPr dirty="0" smtClean="0" sz="1400" spc="-4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ha</a:t>
            </a:r>
            <a:r>
              <a:rPr dirty="0" smtClean="0" sz="1400" spc="-19">
                <a:solidFill>
                  <a:srgbClr val="253046"/>
                </a:solidFill>
                <a:latin typeface="Arial"/>
                <a:cs typeface="Arial"/>
              </a:rPr>
              <a:t>v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ing</a:t>
            </a:r>
            <a:r>
              <a:rPr dirty="0" smtClean="0" sz="1400" spc="-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her</a:t>
            </a:r>
            <a:r>
              <a:rPr dirty="0" smtClean="0" sz="1400" spc="-29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u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ili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ies</a:t>
            </a:r>
            <a:r>
              <a:rPr dirty="0" smtClean="0" sz="1400" spc="-3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li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k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dirty="0" smtClean="0" sz="1400" spc="-19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-159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eradata</a:t>
            </a:r>
            <a:r>
              <a:rPr dirty="0" smtClean="0" sz="1400" spc="-3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Parallel</a:t>
            </a:r>
            <a:r>
              <a:rPr dirty="0" smtClean="0" sz="1400" spc="-5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-54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ran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por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400" spc="-14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dirty="0" smtClean="0" sz="1400" spc="-69">
                <a:solidFill>
                  <a:srgbClr val="253046"/>
                </a:solidFill>
                <a:latin typeface="Arial"/>
                <a:cs typeface="Arial"/>
              </a:rPr>
              <a:t>r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,</a:t>
            </a:r>
            <a:r>
              <a:rPr dirty="0" smtClean="0" sz="1400" spc="-79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-4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pu</a:t>
            </a:r>
            <a:r>
              <a:rPr dirty="0" smtClean="0" sz="1400" spc="-4">
                <a:solidFill>
                  <a:srgbClr val="253046"/>
                </a:solidFill>
                <a:latin typeface="Arial"/>
                <a:cs typeface="Arial"/>
              </a:rPr>
              <a:t>m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p</a:t>
            </a:r>
            <a:r>
              <a:rPr dirty="0" smtClean="0" sz="1400" spc="-1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.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.</a:t>
            </a:r>
            <a:r>
              <a:rPr dirty="0" smtClean="0" sz="1400" spc="9">
                <a:solidFill>
                  <a:srgbClr val="253046"/>
                </a:solidFill>
                <a:latin typeface="Arial"/>
                <a:cs typeface="Arial"/>
              </a:rPr>
              <a:t>c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.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04098" y="6484419"/>
            <a:ext cx="988342" cy="1137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5"/>
              </a:spcBef>
            </a:pPr>
            <a:r>
              <a:rPr dirty="0" smtClean="0" sz="700" spc="4">
                <a:solidFill>
                  <a:srgbClr val="474747"/>
                </a:solidFill>
                <a:latin typeface="Arial"/>
                <a:cs typeface="Arial"/>
              </a:rPr>
              <a:t>P</a:t>
            </a:r>
            <a:r>
              <a:rPr dirty="0" smtClean="0" sz="700" spc="-4">
                <a:solidFill>
                  <a:srgbClr val="474747"/>
                </a:solidFill>
                <a:latin typeface="Arial"/>
                <a:cs typeface="Arial"/>
              </a:rPr>
              <a:t>r</a:t>
            </a:r>
            <a:r>
              <a:rPr dirty="0" smtClean="0" sz="700" spc="-4">
                <a:solidFill>
                  <a:srgbClr val="474747"/>
                </a:solidFill>
                <a:latin typeface="Arial"/>
                <a:cs typeface="Arial"/>
              </a:rPr>
              <a:t>e</a:t>
            </a:r>
            <a:r>
              <a:rPr dirty="0" smtClean="0" sz="700" spc="0">
                <a:solidFill>
                  <a:srgbClr val="474747"/>
                </a:solidFill>
                <a:latin typeface="Arial"/>
                <a:cs typeface="Arial"/>
              </a:rPr>
              <a:t>s</a:t>
            </a:r>
            <a:r>
              <a:rPr dirty="0" smtClean="0" sz="700" spc="-4">
                <a:solidFill>
                  <a:srgbClr val="474747"/>
                </a:solidFill>
                <a:latin typeface="Arial"/>
                <a:cs typeface="Arial"/>
              </a:rPr>
              <a:t>e</a:t>
            </a:r>
            <a:r>
              <a:rPr dirty="0" smtClean="0" sz="700" spc="-4">
                <a:solidFill>
                  <a:srgbClr val="474747"/>
                </a:solidFill>
                <a:latin typeface="Arial"/>
                <a:cs typeface="Arial"/>
              </a:rPr>
              <a:t>n</a:t>
            </a:r>
            <a:r>
              <a:rPr dirty="0" smtClean="0" sz="700" spc="0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dirty="0" smtClean="0" sz="700" spc="-4">
                <a:solidFill>
                  <a:srgbClr val="474747"/>
                </a:solidFill>
                <a:latin typeface="Arial"/>
                <a:cs typeface="Arial"/>
              </a:rPr>
              <a:t>a</a:t>
            </a:r>
            <a:r>
              <a:rPr dirty="0" smtClean="0" sz="700" spc="0">
                <a:solidFill>
                  <a:srgbClr val="474747"/>
                </a:solidFill>
                <a:latin typeface="Arial"/>
                <a:cs typeface="Arial"/>
              </a:rPr>
              <a:t>ti</a:t>
            </a:r>
            <a:r>
              <a:rPr dirty="0" smtClean="0" sz="700" spc="-4">
                <a:solidFill>
                  <a:srgbClr val="474747"/>
                </a:solidFill>
                <a:latin typeface="Arial"/>
                <a:cs typeface="Arial"/>
              </a:rPr>
              <a:t>o</a:t>
            </a:r>
            <a:r>
              <a:rPr dirty="0" smtClean="0" sz="700" spc="0">
                <a:solidFill>
                  <a:srgbClr val="474747"/>
                </a:solidFill>
                <a:latin typeface="Arial"/>
                <a:cs typeface="Arial"/>
              </a:rPr>
              <a:t>n</a:t>
            </a:r>
            <a:r>
              <a:rPr dirty="0" smtClean="0" sz="700" spc="-9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dirty="0" smtClean="0" sz="700" spc="4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dirty="0" smtClean="0" sz="700" spc="0">
                <a:solidFill>
                  <a:srgbClr val="474747"/>
                </a:solidFill>
                <a:latin typeface="Arial"/>
                <a:cs typeface="Arial"/>
              </a:rPr>
              <a:t>itle</a:t>
            </a:r>
            <a:r>
              <a:rPr dirty="0" smtClean="0" sz="700" spc="-18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474747"/>
                </a:solidFill>
                <a:latin typeface="Arial"/>
                <a:cs typeface="Arial"/>
              </a:rPr>
              <a:t>|</a:t>
            </a:r>
            <a:r>
              <a:rPr dirty="0" smtClean="0" sz="700" spc="8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474747"/>
                </a:solidFill>
                <a:latin typeface="Arial"/>
                <a:cs typeface="Arial"/>
              </a:rPr>
              <a:t>Da</a:t>
            </a:r>
            <a:r>
              <a:rPr dirty="0" smtClean="0" sz="700" spc="-4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dirty="0" smtClean="0" sz="700" spc="0">
                <a:solidFill>
                  <a:srgbClr val="474747"/>
                </a:solidFill>
                <a:latin typeface="Arial"/>
                <a:cs typeface="Arial"/>
              </a:rPr>
              <a:t>e</a:t>
            </a:r>
            <a:endParaRPr sz="7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7389622" y="6666385"/>
            <a:ext cx="2285732" cy="11592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25"/>
              </a:spcBef>
            </a:pP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Co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p</a:t>
            </a:r>
            <a:r>
              <a:rPr dirty="0" smtClean="0" sz="700" spc="-25">
                <a:solidFill>
                  <a:srgbClr val="909090"/>
                </a:solidFill>
                <a:latin typeface="Arial"/>
                <a:cs typeface="Arial"/>
              </a:rPr>
              <a:t>y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r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ig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h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t</a:t>
            </a:r>
            <a:r>
              <a:rPr dirty="0" smtClean="0" sz="700" spc="14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©</a:t>
            </a:r>
            <a:r>
              <a:rPr dirty="0" smtClean="0" sz="700" spc="-5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Ca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p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g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e</a:t>
            </a:r>
            <a:r>
              <a:rPr dirty="0" smtClean="0" sz="700" spc="9">
                <a:solidFill>
                  <a:srgbClr val="909090"/>
                </a:solidFill>
                <a:latin typeface="Arial"/>
                <a:cs typeface="Arial"/>
              </a:rPr>
              <a:t>m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ini</a:t>
            </a:r>
            <a:r>
              <a:rPr dirty="0" smtClean="0" sz="700" spc="-23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2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0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1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5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.</a:t>
            </a:r>
            <a:r>
              <a:rPr dirty="0" smtClean="0" sz="700" spc="2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dirty="0" smtClean="0" sz="700" spc="4">
                <a:solidFill>
                  <a:srgbClr val="909090"/>
                </a:solidFill>
                <a:latin typeface="Arial"/>
                <a:cs typeface="Arial"/>
              </a:rPr>
              <a:t>A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ll</a:t>
            </a:r>
            <a:r>
              <a:rPr dirty="0" smtClean="0" sz="700" spc="-17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Ri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g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h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ts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Res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e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r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v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e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d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        </a:t>
            </a:r>
            <a:r>
              <a:rPr dirty="0" smtClean="0" sz="700" spc="59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3</a:t>
            </a:r>
            <a:endParaRPr sz="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object 27"/>
          <p:cNvSpPr txBox="1"/>
          <p:nvPr/>
        </p:nvSpPr>
        <p:spPr>
          <a:xfrm>
            <a:off x="0" y="0"/>
            <a:ext cx="9905999" cy="63627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1000"/>
              </a:lnSpc>
            </a:pPr>
            <a:endParaRPr sz="1000"/>
          </a:p>
          <a:p>
            <a:pPr marR="358983" algn="r">
              <a:lnSpc>
                <a:spcPct val="95825"/>
              </a:lnSpc>
              <a:spcBef>
                <a:spcPts val="42366"/>
              </a:spcBef>
            </a:pPr>
            <a:r>
              <a:rPr dirty="0" smtClean="0" sz="2000" spc="9" b="1">
                <a:solidFill>
                  <a:srgbClr val="FFFFFF"/>
                </a:solidFill>
                <a:latin typeface="Arial"/>
                <a:cs typeface="Arial"/>
                <a:hlinkClick r:id="rId13"/>
              </a:rPr>
              <a:t>w</a:t>
            </a:r>
            <a:r>
              <a:rPr dirty="0" smtClean="0" sz="2000" spc="0" b="1">
                <a:solidFill>
                  <a:srgbClr val="FFFFFF"/>
                </a:solidFill>
                <a:latin typeface="Arial"/>
                <a:cs typeface="Arial"/>
                <a:hlinkClick r:id="rId13"/>
              </a:rPr>
              <a:t>w</a:t>
            </a:r>
            <a:r>
              <a:rPr dirty="0" smtClean="0" sz="2000" spc="-79" b="1">
                <a:solidFill>
                  <a:srgbClr val="FFFFFF"/>
                </a:solidFill>
                <a:latin typeface="Arial"/>
                <a:cs typeface="Arial"/>
                <a:hlinkClick r:id="rId13"/>
              </a:rPr>
              <a:t>w</a:t>
            </a:r>
            <a:r>
              <a:rPr dirty="0" smtClean="0" sz="2000" spc="0" b="1">
                <a:solidFill>
                  <a:srgbClr val="FFFFFF"/>
                </a:solidFill>
                <a:latin typeface="Arial"/>
                <a:cs typeface="Arial"/>
                <a:hlinkClick r:id="rId13"/>
              </a:rPr>
              <a:t>.capg</a:t>
            </a:r>
            <a:r>
              <a:rPr dirty="0" smtClean="0" sz="2000" spc="-9" b="1">
                <a:solidFill>
                  <a:srgbClr val="FFFFFF"/>
                </a:solidFill>
                <a:latin typeface="Arial"/>
                <a:cs typeface="Arial"/>
                <a:hlinkClick r:id="rId13"/>
              </a:rPr>
              <a:t>e</a:t>
            </a:r>
            <a:r>
              <a:rPr dirty="0" smtClean="0" sz="2000" spc="0" b="1">
                <a:solidFill>
                  <a:srgbClr val="FFFFFF"/>
                </a:solidFill>
                <a:latin typeface="Arial"/>
                <a:cs typeface="Arial"/>
                <a:hlinkClick r:id="rId13"/>
              </a:rPr>
              <a:t>m</a:t>
            </a:r>
            <a:r>
              <a:rPr dirty="0" smtClean="0" sz="2000" spc="-9" b="1">
                <a:solidFill>
                  <a:srgbClr val="FFFFFF"/>
                </a:solidFill>
                <a:latin typeface="Arial"/>
                <a:cs typeface="Arial"/>
                <a:hlinkClick r:id="rId13"/>
              </a:rPr>
              <a:t>i</a:t>
            </a:r>
            <a:r>
              <a:rPr dirty="0" smtClean="0" sz="2000" spc="0" b="1">
                <a:solidFill>
                  <a:srgbClr val="FFFFFF"/>
                </a:solidFill>
                <a:latin typeface="Arial"/>
                <a:cs typeface="Arial"/>
                <a:hlinkClick r:id="rId13"/>
              </a:rPr>
              <a:t>ni</a:t>
            </a:r>
            <a:r>
              <a:rPr dirty="0" smtClean="0" sz="2000" spc="-9" b="1">
                <a:solidFill>
                  <a:srgbClr val="FFFFFF"/>
                </a:solidFill>
                <a:latin typeface="Arial"/>
                <a:cs typeface="Arial"/>
                <a:hlinkClick r:id="rId13"/>
              </a:rPr>
              <a:t>.</a:t>
            </a:r>
            <a:r>
              <a:rPr dirty="0" smtClean="0" sz="2000" spc="0" b="1">
                <a:solidFill>
                  <a:srgbClr val="FFFFFF"/>
                </a:solidFill>
                <a:latin typeface="Arial"/>
                <a:cs typeface="Arial"/>
                <a:hlinkClick r:id="rId13"/>
              </a:rPr>
              <a:t>com</a:t>
            </a:r>
            <a:endParaRPr sz="20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0" y="1685925"/>
            <a:ext cx="9906000" cy="51720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" name="object 12"/>
          <p:cNvSpPr/>
          <p:nvPr/>
        </p:nvSpPr>
        <p:spPr>
          <a:xfrm>
            <a:off x="7939278" y="5932551"/>
            <a:ext cx="278218" cy="26376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" name="object 13"/>
          <p:cNvSpPr/>
          <p:nvPr/>
        </p:nvSpPr>
        <p:spPr>
          <a:xfrm>
            <a:off x="8274684" y="5932551"/>
            <a:ext cx="281317" cy="2667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" name="object 14"/>
          <p:cNvSpPr/>
          <p:nvPr/>
        </p:nvSpPr>
        <p:spPr>
          <a:xfrm>
            <a:off x="8903716" y="5932551"/>
            <a:ext cx="281317" cy="2667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" name="object 15"/>
          <p:cNvSpPr/>
          <p:nvPr/>
        </p:nvSpPr>
        <p:spPr>
          <a:xfrm>
            <a:off x="9242171" y="5932551"/>
            <a:ext cx="281317" cy="2667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" name="object 16"/>
          <p:cNvSpPr/>
          <p:nvPr/>
        </p:nvSpPr>
        <p:spPr>
          <a:xfrm>
            <a:off x="8575548" y="5917692"/>
            <a:ext cx="307848" cy="31394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" name="object 17"/>
          <p:cNvSpPr/>
          <p:nvPr/>
        </p:nvSpPr>
        <p:spPr>
          <a:xfrm>
            <a:off x="8613140" y="5932551"/>
            <a:ext cx="233425" cy="23812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" name="object 18"/>
          <p:cNvSpPr/>
          <p:nvPr/>
        </p:nvSpPr>
        <p:spPr>
          <a:xfrm>
            <a:off x="666750" y="844448"/>
            <a:ext cx="3154679" cy="73111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9" name="object 19"/>
          <p:cNvSpPr/>
          <p:nvPr/>
        </p:nvSpPr>
        <p:spPr>
          <a:xfrm>
            <a:off x="6087491" y="1106868"/>
            <a:ext cx="3154680" cy="25876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0" name="object 20"/>
          <p:cNvSpPr/>
          <p:nvPr/>
        </p:nvSpPr>
        <p:spPr>
          <a:xfrm>
            <a:off x="0" y="0"/>
            <a:ext cx="9906000" cy="6362700"/>
          </a:xfrm>
          <a:custGeom>
            <a:avLst/>
            <a:gdLst/>
            <a:ahLst/>
            <a:cxnLst/>
            <a:rect l="l" t="t" r="r" b="b"/>
            <a:pathLst>
              <a:path w="9906000" h="6362700">
                <a:moveTo>
                  <a:pt x="9906000" y="0"/>
                </a:moveTo>
                <a:lnTo>
                  <a:pt x="0" y="0"/>
                </a:lnTo>
                <a:lnTo>
                  <a:pt x="0" y="6362700"/>
                </a:lnTo>
                <a:lnTo>
                  <a:pt x="9906000" y="6362700"/>
                </a:lnTo>
                <a:lnTo>
                  <a:pt x="9906000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1" name="object 21"/>
          <p:cNvSpPr/>
          <p:nvPr/>
        </p:nvSpPr>
        <p:spPr>
          <a:xfrm>
            <a:off x="0" y="0"/>
            <a:ext cx="9905999" cy="1128776"/>
          </a:xfrm>
          <a:custGeom>
            <a:avLst/>
            <a:gdLst/>
            <a:ahLst/>
            <a:cxnLst/>
            <a:rect l="l" t="t" r="r" b="b"/>
            <a:pathLst>
              <a:path w="9905999" h="1128776">
                <a:moveTo>
                  <a:pt x="0" y="0"/>
                </a:moveTo>
                <a:lnTo>
                  <a:pt x="0" y="801877"/>
                </a:lnTo>
                <a:lnTo>
                  <a:pt x="44020" y="809048"/>
                </a:lnTo>
                <a:lnTo>
                  <a:pt x="84981" y="817151"/>
                </a:lnTo>
                <a:lnTo>
                  <a:pt x="123037" y="826194"/>
                </a:lnTo>
                <a:lnTo>
                  <a:pt x="158345" y="836180"/>
                </a:lnTo>
                <a:lnTo>
                  <a:pt x="191060" y="847115"/>
                </a:lnTo>
                <a:lnTo>
                  <a:pt x="221337" y="859006"/>
                </a:lnTo>
                <a:lnTo>
                  <a:pt x="249331" y="871857"/>
                </a:lnTo>
                <a:lnTo>
                  <a:pt x="275198" y="885673"/>
                </a:lnTo>
                <a:lnTo>
                  <a:pt x="299094" y="900461"/>
                </a:lnTo>
                <a:lnTo>
                  <a:pt x="321173" y="916225"/>
                </a:lnTo>
                <a:lnTo>
                  <a:pt x="341591" y="932971"/>
                </a:lnTo>
                <a:lnTo>
                  <a:pt x="360503" y="950705"/>
                </a:lnTo>
                <a:lnTo>
                  <a:pt x="378066" y="969432"/>
                </a:lnTo>
                <a:lnTo>
                  <a:pt x="394433" y="989157"/>
                </a:lnTo>
                <a:lnTo>
                  <a:pt x="409761" y="1009886"/>
                </a:lnTo>
                <a:lnTo>
                  <a:pt x="424205" y="1031624"/>
                </a:lnTo>
                <a:lnTo>
                  <a:pt x="437921" y="1054376"/>
                </a:lnTo>
                <a:lnTo>
                  <a:pt x="451063" y="1078149"/>
                </a:lnTo>
                <a:lnTo>
                  <a:pt x="463787" y="1102947"/>
                </a:lnTo>
                <a:lnTo>
                  <a:pt x="476249" y="1128776"/>
                </a:lnTo>
                <a:lnTo>
                  <a:pt x="492137" y="1105914"/>
                </a:lnTo>
                <a:lnTo>
                  <a:pt x="507125" y="1083119"/>
                </a:lnTo>
                <a:lnTo>
                  <a:pt x="521491" y="1060491"/>
                </a:lnTo>
                <a:lnTo>
                  <a:pt x="535515" y="1038132"/>
                </a:lnTo>
                <a:lnTo>
                  <a:pt x="549474" y="1016144"/>
                </a:lnTo>
                <a:lnTo>
                  <a:pt x="578314" y="973690"/>
                </a:lnTo>
                <a:lnTo>
                  <a:pt x="610240" y="933941"/>
                </a:lnTo>
                <a:lnTo>
                  <a:pt x="647482" y="897713"/>
                </a:lnTo>
                <a:lnTo>
                  <a:pt x="692267" y="865821"/>
                </a:lnTo>
                <a:lnTo>
                  <a:pt x="746824" y="839079"/>
                </a:lnTo>
                <a:lnTo>
                  <a:pt x="813383" y="818301"/>
                </a:lnTo>
                <a:lnTo>
                  <a:pt x="851860" y="810403"/>
                </a:lnTo>
                <a:lnTo>
                  <a:pt x="894172" y="804302"/>
                </a:lnTo>
                <a:lnTo>
                  <a:pt x="940600" y="800100"/>
                </a:lnTo>
                <a:lnTo>
                  <a:pt x="9467849" y="800100"/>
                </a:lnTo>
                <a:lnTo>
                  <a:pt x="9502266" y="799084"/>
                </a:lnTo>
                <a:lnTo>
                  <a:pt x="9535270" y="795633"/>
                </a:lnTo>
                <a:lnTo>
                  <a:pt x="9566877" y="789889"/>
                </a:lnTo>
                <a:lnTo>
                  <a:pt x="9597103" y="781988"/>
                </a:lnTo>
                <a:lnTo>
                  <a:pt x="9625964" y="772072"/>
                </a:lnTo>
                <a:lnTo>
                  <a:pt x="9653477" y="760280"/>
                </a:lnTo>
                <a:lnTo>
                  <a:pt x="9679657" y="746750"/>
                </a:lnTo>
                <a:lnTo>
                  <a:pt x="9704521" y="731623"/>
                </a:lnTo>
                <a:lnTo>
                  <a:pt x="9728083" y="715038"/>
                </a:lnTo>
                <a:lnTo>
                  <a:pt x="9750361" y="697134"/>
                </a:lnTo>
                <a:lnTo>
                  <a:pt x="9771370" y="678051"/>
                </a:lnTo>
                <a:lnTo>
                  <a:pt x="9791126" y="657929"/>
                </a:lnTo>
                <a:lnTo>
                  <a:pt x="9809646" y="636906"/>
                </a:lnTo>
                <a:lnTo>
                  <a:pt x="9826945" y="615122"/>
                </a:lnTo>
                <a:lnTo>
                  <a:pt x="9843039" y="592716"/>
                </a:lnTo>
                <a:lnTo>
                  <a:pt x="9857945" y="569829"/>
                </a:lnTo>
                <a:lnTo>
                  <a:pt x="9871677" y="546599"/>
                </a:lnTo>
                <a:lnTo>
                  <a:pt x="9895689" y="499670"/>
                </a:lnTo>
                <a:lnTo>
                  <a:pt x="9905999" y="476250"/>
                </a:lnTo>
                <a:lnTo>
                  <a:pt x="9905999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2" name="object 22"/>
          <p:cNvSpPr/>
          <p:nvPr/>
        </p:nvSpPr>
        <p:spPr>
          <a:xfrm>
            <a:off x="2" y="438908"/>
            <a:ext cx="9905997" cy="724683"/>
          </a:xfrm>
          <a:custGeom>
            <a:avLst/>
            <a:gdLst/>
            <a:ahLst/>
            <a:cxnLst/>
            <a:rect l="l" t="t" r="r" b="b"/>
            <a:pathLst>
              <a:path w="9905997" h="724683">
                <a:moveTo>
                  <a:pt x="457934" y="611028"/>
                </a:moveTo>
                <a:lnTo>
                  <a:pt x="447559" y="591078"/>
                </a:lnTo>
                <a:lnTo>
                  <a:pt x="434873" y="569125"/>
                </a:lnTo>
                <a:lnTo>
                  <a:pt x="419745" y="545670"/>
                </a:lnTo>
                <a:lnTo>
                  <a:pt x="402043" y="521213"/>
                </a:lnTo>
                <a:lnTo>
                  <a:pt x="381637" y="496255"/>
                </a:lnTo>
                <a:lnTo>
                  <a:pt x="358395" y="471298"/>
                </a:lnTo>
                <a:lnTo>
                  <a:pt x="332187" y="446841"/>
                </a:lnTo>
                <a:lnTo>
                  <a:pt x="302881" y="423385"/>
                </a:lnTo>
                <a:lnTo>
                  <a:pt x="270346" y="401433"/>
                </a:lnTo>
                <a:lnTo>
                  <a:pt x="234452" y="381483"/>
                </a:lnTo>
                <a:lnTo>
                  <a:pt x="195067" y="364038"/>
                </a:lnTo>
                <a:lnTo>
                  <a:pt x="152061" y="349597"/>
                </a:lnTo>
                <a:lnTo>
                  <a:pt x="105301" y="338663"/>
                </a:lnTo>
                <a:lnTo>
                  <a:pt x="54658" y="331735"/>
                </a:lnTo>
                <a:lnTo>
                  <a:pt x="0" y="329314"/>
                </a:lnTo>
                <a:lnTo>
                  <a:pt x="0" y="396751"/>
                </a:lnTo>
                <a:lnTo>
                  <a:pt x="54658" y="399146"/>
                </a:lnTo>
                <a:lnTo>
                  <a:pt x="105301" y="406000"/>
                </a:lnTo>
                <a:lnTo>
                  <a:pt x="152061" y="416818"/>
                </a:lnTo>
                <a:lnTo>
                  <a:pt x="195067" y="431105"/>
                </a:lnTo>
                <a:lnTo>
                  <a:pt x="234452" y="448365"/>
                </a:lnTo>
                <a:lnTo>
                  <a:pt x="270346" y="468102"/>
                </a:lnTo>
                <a:lnTo>
                  <a:pt x="302881" y="489821"/>
                </a:lnTo>
                <a:lnTo>
                  <a:pt x="332187" y="513026"/>
                </a:lnTo>
                <a:lnTo>
                  <a:pt x="358395" y="537222"/>
                </a:lnTo>
                <a:lnTo>
                  <a:pt x="381637" y="561914"/>
                </a:lnTo>
                <a:lnTo>
                  <a:pt x="402043" y="586606"/>
                </a:lnTo>
                <a:lnTo>
                  <a:pt x="419745" y="610803"/>
                </a:lnTo>
                <a:lnTo>
                  <a:pt x="434873" y="634008"/>
                </a:lnTo>
                <a:lnTo>
                  <a:pt x="447559" y="655727"/>
                </a:lnTo>
                <a:lnTo>
                  <a:pt x="457934" y="675464"/>
                </a:lnTo>
                <a:lnTo>
                  <a:pt x="466129" y="692724"/>
                </a:lnTo>
                <a:lnTo>
                  <a:pt x="472274" y="707011"/>
                </a:lnTo>
                <a:lnTo>
                  <a:pt x="478942" y="724683"/>
                </a:lnTo>
                <a:lnTo>
                  <a:pt x="480511" y="724683"/>
                </a:lnTo>
                <a:lnTo>
                  <a:pt x="501570" y="675464"/>
                </a:lnTo>
                <a:lnTo>
                  <a:pt x="524719" y="634008"/>
                </a:lnTo>
                <a:lnTo>
                  <a:pt x="557705" y="586606"/>
                </a:lnTo>
                <a:lnTo>
                  <a:pt x="601594" y="537222"/>
                </a:lnTo>
                <a:lnTo>
                  <a:pt x="657454" y="489821"/>
                </a:lnTo>
                <a:lnTo>
                  <a:pt x="690206" y="468102"/>
                </a:lnTo>
                <a:lnTo>
                  <a:pt x="726352" y="448365"/>
                </a:lnTo>
                <a:lnTo>
                  <a:pt x="766024" y="431105"/>
                </a:lnTo>
                <a:lnTo>
                  <a:pt x="809355" y="416818"/>
                </a:lnTo>
                <a:lnTo>
                  <a:pt x="856480" y="406000"/>
                </a:lnTo>
                <a:lnTo>
                  <a:pt x="907532" y="399146"/>
                </a:lnTo>
                <a:lnTo>
                  <a:pt x="962644" y="396751"/>
                </a:lnTo>
                <a:lnTo>
                  <a:pt x="9419968" y="396751"/>
                </a:lnTo>
                <a:lnTo>
                  <a:pt x="9475086" y="394356"/>
                </a:lnTo>
                <a:lnTo>
                  <a:pt x="9526190" y="387502"/>
                </a:lnTo>
                <a:lnTo>
                  <a:pt x="9573408" y="376684"/>
                </a:lnTo>
                <a:lnTo>
                  <a:pt x="9616867" y="362397"/>
                </a:lnTo>
                <a:lnTo>
                  <a:pt x="9656697" y="345137"/>
                </a:lnTo>
                <a:lnTo>
                  <a:pt x="9693027" y="325400"/>
                </a:lnTo>
                <a:lnTo>
                  <a:pt x="9725984" y="303681"/>
                </a:lnTo>
                <a:lnTo>
                  <a:pt x="9755697" y="280476"/>
                </a:lnTo>
                <a:lnTo>
                  <a:pt x="9782294" y="256279"/>
                </a:lnTo>
                <a:lnTo>
                  <a:pt x="9805905" y="231587"/>
                </a:lnTo>
                <a:lnTo>
                  <a:pt x="9826657" y="206895"/>
                </a:lnTo>
                <a:lnTo>
                  <a:pt x="9844679" y="182699"/>
                </a:lnTo>
                <a:lnTo>
                  <a:pt x="9860100" y="159494"/>
                </a:lnTo>
                <a:lnTo>
                  <a:pt x="9873047" y="137775"/>
                </a:lnTo>
                <a:lnTo>
                  <a:pt x="9883650" y="118038"/>
                </a:lnTo>
                <a:lnTo>
                  <a:pt x="9892038" y="100778"/>
                </a:lnTo>
                <a:lnTo>
                  <a:pt x="9898337" y="86491"/>
                </a:lnTo>
                <a:lnTo>
                  <a:pt x="9905188" y="68819"/>
                </a:lnTo>
                <a:lnTo>
                  <a:pt x="9905997" y="66424"/>
                </a:lnTo>
                <a:lnTo>
                  <a:pt x="9905997" y="0"/>
                </a:lnTo>
                <a:lnTo>
                  <a:pt x="9905188" y="1382"/>
                </a:lnTo>
                <a:lnTo>
                  <a:pt x="9902678" y="8236"/>
                </a:lnTo>
                <a:lnTo>
                  <a:pt x="9898337" y="19054"/>
                </a:lnTo>
                <a:lnTo>
                  <a:pt x="9873047" y="70338"/>
                </a:lnTo>
                <a:lnTo>
                  <a:pt x="9844679" y="115262"/>
                </a:lnTo>
                <a:lnTo>
                  <a:pt x="9805905" y="164150"/>
                </a:lnTo>
                <a:lnTo>
                  <a:pt x="9755697" y="213039"/>
                </a:lnTo>
                <a:lnTo>
                  <a:pt x="9693027" y="257963"/>
                </a:lnTo>
                <a:lnTo>
                  <a:pt x="9656697" y="277700"/>
                </a:lnTo>
                <a:lnTo>
                  <a:pt x="9616867" y="294960"/>
                </a:lnTo>
                <a:lnTo>
                  <a:pt x="9573408" y="309247"/>
                </a:lnTo>
                <a:lnTo>
                  <a:pt x="9526190" y="320065"/>
                </a:lnTo>
                <a:lnTo>
                  <a:pt x="9475086" y="326919"/>
                </a:lnTo>
                <a:lnTo>
                  <a:pt x="9419968" y="329314"/>
                </a:lnTo>
                <a:lnTo>
                  <a:pt x="962644" y="329314"/>
                </a:lnTo>
                <a:lnTo>
                  <a:pt x="907532" y="331735"/>
                </a:lnTo>
                <a:lnTo>
                  <a:pt x="856480" y="338663"/>
                </a:lnTo>
                <a:lnTo>
                  <a:pt x="809355" y="349597"/>
                </a:lnTo>
                <a:lnTo>
                  <a:pt x="766024" y="364038"/>
                </a:lnTo>
                <a:lnTo>
                  <a:pt x="726352" y="381483"/>
                </a:lnTo>
                <a:lnTo>
                  <a:pt x="690206" y="401433"/>
                </a:lnTo>
                <a:lnTo>
                  <a:pt x="657454" y="423385"/>
                </a:lnTo>
                <a:lnTo>
                  <a:pt x="627961" y="446841"/>
                </a:lnTo>
                <a:lnTo>
                  <a:pt x="601594" y="471298"/>
                </a:lnTo>
                <a:lnTo>
                  <a:pt x="578220" y="496255"/>
                </a:lnTo>
                <a:lnTo>
                  <a:pt x="557705" y="521213"/>
                </a:lnTo>
                <a:lnTo>
                  <a:pt x="539916" y="545670"/>
                </a:lnTo>
                <a:lnTo>
                  <a:pt x="524719" y="569125"/>
                </a:lnTo>
                <a:lnTo>
                  <a:pt x="511982" y="591078"/>
                </a:lnTo>
                <a:lnTo>
                  <a:pt x="501570" y="611028"/>
                </a:lnTo>
                <a:lnTo>
                  <a:pt x="493351" y="628473"/>
                </a:lnTo>
                <a:lnTo>
                  <a:pt x="487190" y="642914"/>
                </a:lnTo>
                <a:lnTo>
                  <a:pt x="480511" y="660776"/>
                </a:lnTo>
                <a:lnTo>
                  <a:pt x="478942" y="660776"/>
                </a:lnTo>
                <a:lnTo>
                  <a:pt x="476502" y="653848"/>
                </a:lnTo>
                <a:lnTo>
                  <a:pt x="472274" y="642914"/>
                </a:lnTo>
                <a:lnTo>
                  <a:pt x="466129" y="628473"/>
                </a:lnTo>
                <a:lnTo>
                  <a:pt x="457934" y="61102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3" name="object 23"/>
          <p:cNvSpPr/>
          <p:nvPr/>
        </p:nvSpPr>
        <p:spPr>
          <a:xfrm>
            <a:off x="2" y="6362700"/>
            <a:ext cx="9905997" cy="0"/>
          </a:xfrm>
          <a:custGeom>
            <a:avLst/>
            <a:gdLst/>
            <a:ahLst/>
            <a:cxnLst/>
            <a:rect l="l" t="t" r="r" b="b"/>
            <a:pathLst>
              <a:path w="9905997" h="0">
                <a:moveTo>
                  <a:pt x="9905997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0097C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4" name="object 24"/>
          <p:cNvSpPr/>
          <p:nvPr/>
        </p:nvSpPr>
        <p:spPr>
          <a:xfrm>
            <a:off x="0" y="409956"/>
            <a:ext cx="9906000" cy="83515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5" name="object 25"/>
          <p:cNvSpPr/>
          <p:nvPr/>
        </p:nvSpPr>
        <p:spPr>
          <a:xfrm>
            <a:off x="45720" y="605028"/>
            <a:ext cx="106680" cy="10667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6" name="object 26"/>
          <p:cNvSpPr/>
          <p:nvPr/>
        </p:nvSpPr>
        <p:spPr>
          <a:xfrm>
            <a:off x="2" y="438908"/>
            <a:ext cx="9905997" cy="724683"/>
          </a:xfrm>
          <a:custGeom>
            <a:avLst/>
            <a:gdLst/>
            <a:ahLst/>
            <a:cxnLst/>
            <a:rect l="l" t="t" r="r" b="b"/>
            <a:pathLst>
              <a:path w="9905997" h="724683">
                <a:moveTo>
                  <a:pt x="457934" y="611028"/>
                </a:moveTo>
                <a:lnTo>
                  <a:pt x="447559" y="591078"/>
                </a:lnTo>
                <a:lnTo>
                  <a:pt x="434873" y="569125"/>
                </a:lnTo>
                <a:lnTo>
                  <a:pt x="419745" y="545670"/>
                </a:lnTo>
                <a:lnTo>
                  <a:pt x="402043" y="521213"/>
                </a:lnTo>
                <a:lnTo>
                  <a:pt x="381637" y="496255"/>
                </a:lnTo>
                <a:lnTo>
                  <a:pt x="358395" y="471298"/>
                </a:lnTo>
                <a:lnTo>
                  <a:pt x="332187" y="446841"/>
                </a:lnTo>
                <a:lnTo>
                  <a:pt x="302881" y="423385"/>
                </a:lnTo>
                <a:lnTo>
                  <a:pt x="270346" y="401433"/>
                </a:lnTo>
                <a:lnTo>
                  <a:pt x="234452" y="381483"/>
                </a:lnTo>
                <a:lnTo>
                  <a:pt x="195067" y="364038"/>
                </a:lnTo>
                <a:lnTo>
                  <a:pt x="152061" y="349597"/>
                </a:lnTo>
                <a:lnTo>
                  <a:pt x="105301" y="338663"/>
                </a:lnTo>
                <a:lnTo>
                  <a:pt x="54658" y="331735"/>
                </a:lnTo>
                <a:lnTo>
                  <a:pt x="0" y="329314"/>
                </a:lnTo>
                <a:lnTo>
                  <a:pt x="0" y="396751"/>
                </a:lnTo>
                <a:lnTo>
                  <a:pt x="54658" y="399146"/>
                </a:lnTo>
                <a:lnTo>
                  <a:pt x="105301" y="406000"/>
                </a:lnTo>
                <a:lnTo>
                  <a:pt x="152061" y="416818"/>
                </a:lnTo>
                <a:lnTo>
                  <a:pt x="195067" y="431105"/>
                </a:lnTo>
                <a:lnTo>
                  <a:pt x="234452" y="448365"/>
                </a:lnTo>
                <a:lnTo>
                  <a:pt x="270346" y="468102"/>
                </a:lnTo>
                <a:lnTo>
                  <a:pt x="302881" y="489821"/>
                </a:lnTo>
                <a:lnTo>
                  <a:pt x="332187" y="513026"/>
                </a:lnTo>
                <a:lnTo>
                  <a:pt x="358395" y="537222"/>
                </a:lnTo>
                <a:lnTo>
                  <a:pt x="381637" y="561914"/>
                </a:lnTo>
                <a:lnTo>
                  <a:pt x="402043" y="586606"/>
                </a:lnTo>
                <a:lnTo>
                  <a:pt x="419745" y="610803"/>
                </a:lnTo>
                <a:lnTo>
                  <a:pt x="434873" y="634008"/>
                </a:lnTo>
                <a:lnTo>
                  <a:pt x="447559" y="655727"/>
                </a:lnTo>
                <a:lnTo>
                  <a:pt x="457934" y="675464"/>
                </a:lnTo>
                <a:lnTo>
                  <a:pt x="466129" y="692724"/>
                </a:lnTo>
                <a:lnTo>
                  <a:pt x="472274" y="707011"/>
                </a:lnTo>
                <a:lnTo>
                  <a:pt x="478942" y="724683"/>
                </a:lnTo>
                <a:lnTo>
                  <a:pt x="480511" y="724683"/>
                </a:lnTo>
                <a:lnTo>
                  <a:pt x="501570" y="675464"/>
                </a:lnTo>
                <a:lnTo>
                  <a:pt x="524719" y="634008"/>
                </a:lnTo>
                <a:lnTo>
                  <a:pt x="557705" y="586606"/>
                </a:lnTo>
                <a:lnTo>
                  <a:pt x="601594" y="537222"/>
                </a:lnTo>
                <a:lnTo>
                  <a:pt x="657454" y="489821"/>
                </a:lnTo>
                <a:lnTo>
                  <a:pt x="690206" y="468102"/>
                </a:lnTo>
                <a:lnTo>
                  <a:pt x="726352" y="448365"/>
                </a:lnTo>
                <a:lnTo>
                  <a:pt x="766024" y="431105"/>
                </a:lnTo>
                <a:lnTo>
                  <a:pt x="809355" y="416818"/>
                </a:lnTo>
                <a:lnTo>
                  <a:pt x="856480" y="406000"/>
                </a:lnTo>
                <a:lnTo>
                  <a:pt x="907532" y="399146"/>
                </a:lnTo>
                <a:lnTo>
                  <a:pt x="962644" y="396751"/>
                </a:lnTo>
                <a:lnTo>
                  <a:pt x="9419968" y="396751"/>
                </a:lnTo>
                <a:lnTo>
                  <a:pt x="9475086" y="394356"/>
                </a:lnTo>
                <a:lnTo>
                  <a:pt x="9526190" y="387502"/>
                </a:lnTo>
                <a:lnTo>
                  <a:pt x="9573408" y="376684"/>
                </a:lnTo>
                <a:lnTo>
                  <a:pt x="9616867" y="362397"/>
                </a:lnTo>
                <a:lnTo>
                  <a:pt x="9656697" y="345137"/>
                </a:lnTo>
                <a:lnTo>
                  <a:pt x="9693027" y="325400"/>
                </a:lnTo>
                <a:lnTo>
                  <a:pt x="9725984" y="303681"/>
                </a:lnTo>
                <a:lnTo>
                  <a:pt x="9755697" y="280476"/>
                </a:lnTo>
                <a:lnTo>
                  <a:pt x="9782294" y="256279"/>
                </a:lnTo>
                <a:lnTo>
                  <a:pt x="9805905" y="231587"/>
                </a:lnTo>
                <a:lnTo>
                  <a:pt x="9826657" y="206895"/>
                </a:lnTo>
                <a:lnTo>
                  <a:pt x="9844679" y="182699"/>
                </a:lnTo>
                <a:lnTo>
                  <a:pt x="9860100" y="159494"/>
                </a:lnTo>
                <a:lnTo>
                  <a:pt x="9873047" y="137775"/>
                </a:lnTo>
                <a:lnTo>
                  <a:pt x="9883650" y="118038"/>
                </a:lnTo>
                <a:lnTo>
                  <a:pt x="9892038" y="100778"/>
                </a:lnTo>
                <a:lnTo>
                  <a:pt x="9898337" y="86491"/>
                </a:lnTo>
                <a:lnTo>
                  <a:pt x="9905188" y="68819"/>
                </a:lnTo>
                <a:lnTo>
                  <a:pt x="9905997" y="66424"/>
                </a:lnTo>
                <a:lnTo>
                  <a:pt x="9905997" y="0"/>
                </a:lnTo>
                <a:lnTo>
                  <a:pt x="9905188" y="1382"/>
                </a:lnTo>
                <a:lnTo>
                  <a:pt x="9902678" y="8236"/>
                </a:lnTo>
                <a:lnTo>
                  <a:pt x="9898337" y="19054"/>
                </a:lnTo>
                <a:lnTo>
                  <a:pt x="9873047" y="70338"/>
                </a:lnTo>
                <a:lnTo>
                  <a:pt x="9844679" y="115262"/>
                </a:lnTo>
                <a:lnTo>
                  <a:pt x="9805905" y="164150"/>
                </a:lnTo>
                <a:lnTo>
                  <a:pt x="9755697" y="213039"/>
                </a:lnTo>
                <a:lnTo>
                  <a:pt x="9693027" y="257963"/>
                </a:lnTo>
                <a:lnTo>
                  <a:pt x="9656697" y="277700"/>
                </a:lnTo>
                <a:lnTo>
                  <a:pt x="9616867" y="294960"/>
                </a:lnTo>
                <a:lnTo>
                  <a:pt x="9573408" y="309247"/>
                </a:lnTo>
                <a:lnTo>
                  <a:pt x="9526190" y="320065"/>
                </a:lnTo>
                <a:lnTo>
                  <a:pt x="9475086" y="326919"/>
                </a:lnTo>
                <a:lnTo>
                  <a:pt x="9419968" y="329314"/>
                </a:lnTo>
                <a:lnTo>
                  <a:pt x="962644" y="329314"/>
                </a:lnTo>
                <a:lnTo>
                  <a:pt x="907532" y="331735"/>
                </a:lnTo>
                <a:lnTo>
                  <a:pt x="856480" y="338663"/>
                </a:lnTo>
                <a:lnTo>
                  <a:pt x="809355" y="349597"/>
                </a:lnTo>
                <a:lnTo>
                  <a:pt x="766024" y="364038"/>
                </a:lnTo>
                <a:lnTo>
                  <a:pt x="726352" y="381483"/>
                </a:lnTo>
                <a:lnTo>
                  <a:pt x="690206" y="401433"/>
                </a:lnTo>
                <a:lnTo>
                  <a:pt x="657454" y="423385"/>
                </a:lnTo>
                <a:lnTo>
                  <a:pt x="627961" y="446841"/>
                </a:lnTo>
                <a:lnTo>
                  <a:pt x="601594" y="471298"/>
                </a:lnTo>
                <a:lnTo>
                  <a:pt x="578220" y="496255"/>
                </a:lnTo>
                <a:lnTo>
                  <a:pt x="557705" y="521213"/>
                </a:lnTo>
                <a:lnTo>
                  <a:pt x="539916" y="545670"/>
                </a:lnTo>
                <a:lnTo>
                  <a:pt x="524719" y="569125"/>
                </a:lnTo>
                <a:lnTo>
                  <a:pt x="511982" y="591078"/>
                </a:lnTo>
                <a:lnTo>
                  <a:pt x="501570" y="611028"/>
                </a:lnTo>
                <a:lnTo>
                  <a:pt x="493351" y="628473"/>
                </a:lnTo>
                <a:lnTo>
                  <a:pt x="487190" y="642914"/>
                </a:lnTo>
                <a:lnTo>
                  <a:pt x="480511" y="660776"/>
                </a:lnTo>
                <a:lnTo>
                  <a:pt x="478942" y="660776"/>
                </a:lnTo>
                <a:lnTo>
                  <a:pt x="476502" y="653848"/>
                </a:lnTo>
                <a:lnTo>
                  <a:pt x="472274" y="642914"/>
                </a:lnTo>
                <a:lnTo>
                  <a:pt x="466129" y="628473"/>
                </a:lnTo>
                <a:lnTo>
                  <a:pt x="457934" y="611028"/>
                </a:lnTo>
                <a:close/>
              </a:path>
            </a:pathLst>
          </a:custGeom>
          <a:solidFill>
            <a:srgbClr val="0097C6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2004441" y="464223"/>
            <a:ext cx="5943957" cy="3305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55"/>
              </a:lnSpc>
              <a:spcBef>
                <a:spcPts val="127"/>
              </a:spcBef>
            </a:pPr>
            <a:r>
              <a:rPr dirty="0" smtClean="0" sz="2400" spc="0" b="1">
                <a:solidFill>
                  <a:srgbClr val="0097C6"/>
                </a:solidFill>
                <a:latin typeface="Arial"/>
                <a:cs typeface="Arial"/>
              </a:rPr>
              <a:t>A</a:t>
            </a:r>
            <a:r>
              <a:rPr dirty="0" smtClean="0" sz="2400" spc="-9" b="1">
                <a:solidFill>
                  <a:srgbClr val="0097C6"/>
                </a:solidFill>
                <a:latin typeface="Arial"/>
                <a:cs typeface="Arial"/>
              </a:rPr>
              <a:t>n</a:t>
            </a:r>
            <a:r>
              <a:rPr dirty="0" smtClean="0" sz="2400" spc="0" b="1">
                <a:solidFill>
                  <a:srgbClr val="0097C6"/>
                </a:solidFill>
                <a:latin typeface="Arial"/>
                <a:cs typeface="Arial"/>
              </a:rPr>
              <a:t>s</a:t>
            </a:r>
            <a:r>
              <a:rPr dirty="0" smtClean="0" sz="2400" spc="19" b="1">
                <a:solidFill>
                  <a:srgbClr val="0097C6"/>
                </a:solidFill>
                <a:latin typeface="Arial"/>
                <a:cs typeface="Arial"/>
              </a:rPr>
              <a:t>w</a:t>
            </a:r>
            <a:r>
              <a:rPr dirty="0" smtClean="0" sz="2400" spc="0" b="1">
                <a:solidFill>
                  <a:srgbClr val="0097C6"/>
                </a:solidFill>
                <a:latin typeface="Arial"/>
                <a:cs typeface="Arial"/>
              </a:rPr>
              <a:t>ers</a:t>
            </a:r>
            <a:r>
              <a:rPr dirty="0" smtClean="0" sz="2400" spc="-25" b="1">
                <a:solidFill>
                  <a:srgbClr val="0097C6"/>
                </a:solidFill>
                <a:latin typeface="Arial"/>
                <a:cs typeface="Arial"/>
              </a:rPr>
              <a:t> </a:t>
            </a:r>
            <a:r>
              <a:rPr dirty="0" smtClean="0" sz="2400" spc="0" b="1">
                <a:solidFill>
                  <a:srgbClr val="0097C6"/>
                </a:solidFill>
                <a:latin typeface="Arial"/>
                <a:cs typeface="Arial"/>
              </a:rPr>
              <a:t>of</a:t>
            </a:r>
            <a:r>
              <a:rPr dirty="0" smtClean="0" sz="2400" spc="-9" b="1">
                <a:solidFill>
                  <a:srgbClr val="0097C6"/>
                </a:solidFill>
                <a:latin typeface="Arial"/>
                <a:cs typeface="Arial"/>
              </a:rPr>
              <a:t> </a:t>
            </a:r>
            <a:r>
              <a:rPr dirty="0" smtClean="0" sz="2400" spc="0" b="1">
                <a:solidFill>
                  <a:srgbClr val="0097C6"/>
                </a:solidFill>
                <a:latin typeface="Arial"/>
                <a:cs typeface="Arial"/>
              </a:rPr>
              <a:t>Mult</a:t>
            </a:r>
            <a:r>
              <a:rPr dirty="0" smtClean="0" sz="2400" spc="9" b="1">
                <a:solidFill>
                  <a:srgbClr val="0097C6"/>
                </a:solidFill>
                <a:latin typeface="Arial"/>
                <a:cs typeface="Arial"/>
              </a:rPr>
              <a:t>i</a:t>
            </a:r>
            <a:r>
              <a:rPr dirty="0" smtClean="0" sz="2400" spc="0" b="1">
                <a:solidFill>
                  <a:srgbClr val="0097C6"/>
                </a:solidFill>
                <a:latin typeface="Arial"/>
                <a:cs typeface="Arial"/>
              </a:rPr>
              <a:t>L</a:t>
            </a:r>
            <a:r>
              <a:rPr dirty="0" smtClean="0" sz="2400" spc="-4" b="1">
                <a:solidFill>
                  <a:srgbClr val="0097C6"/>
                </a:solidFill>
                <a:latin typeface="Arial"/>
                <a:cs typeface="Arial"/>
              </a:rPr>
              <a:t>o</a:t>
            </a:r>
            <a:r>
              <a:rPr dirty="0" smtClean="0" sz="2400" spc="0" b="1">
                <a:solidFill>
                  <a:srgbClr val="0097C6"/>
                </a:solidFill>
                <a:latin typeface="Arial"/>
                <a:cs typeface="Arial"/>
              </a:rPr>
              <a:t>ad</a:t>
            </a:r>
            <a:r>
              <a:rPr dirty="0" smtClean="0" sz="2400" spc="-34" b="1">
                <a:solidFill>
                  <a:srgbClr val="0097C6"/>
                </a:solidFill>
                <a:latin typeface="Arial"/>
                <a:cs typeface="Arial"/>
              </a:rPr>
              <a:t> </a:t>
            </a:r>
            <a:r>
              <a:rPr dirty="0" smtClean="0" sz="2400" spc="0" b="1">
                <a:solidFill>
                  <a:srgbClr val="0097C6"/>
                </a:solidFill>
                <a:latin typeface="Arial"/>
                <a:cs typeface="Arial"/>
              </a:rPr>
              <a:t>R</a:t>
            </a:r>
            <a:r>
              <a:rPr dirty="0" smtClean="0" sz="2400" spc="-9" b="1">
                <a:solidFill>
                  <a:srgbClr val="0097C6"/>
                </a:solidFill>
                <a:latin typeface="Arial"/>
                <a:cs typeface="Arial"/>
              </a:rPr>
              <a:t>e</a:t>
            </a:r>
            <a:r>
              <a:rPr dirty="0" smtClean="0" sz="2400" spc="0" b="1">
                <a:solidFill>
                  <a:srgbClr val="0097C6"/>
                </a:solidFill>
                <a:latin typeface="Arial"/>
                <a:cs typeface="Arial"/>
              </a:rPr>
              <a:t>view</a:t>
            </a:r>
            <a:r>
              <a:rPr dirty="0" smtClean="0" sz="2400" spc="0" b="1">
                <a:solidFill>
                  <a:srgbClr val="0097C6"/>
                </a:solidFill>
                <a:latin typeface="Arial"/>
                <a:cs typeface="Arial"/>
              </a:rPr>
              <a:t> </a:t>
            </a:r>
            <a:r>
              <a:rPr dirty="0" smtClean="0" sz="2400" spc="0" b="1">
                <a:solidFill>
                  <a:srgbClr val="0097C6"/>
                </a:solidFill>
                <a:latin typeface="Arial"/>
                <a:cs typeface="Arial"/>
              </a:rPr>
              <a:t>Que</a:t>
            </a:r>
            <a:r>
              <a:rPr dirty="0" smtClean="0" sz="2400" spc="-4" b="1">
                <a:solidFill>
                  <a:srgbClr val="0097C6"/>
                </a:solidFill>
                <a:latin typeface="Arial"/>
                <a:cs typeface="Arial"/>
              </a:rPr>
              <a:t>s</a:t>
            </a:r>
            <a:r>
              <a:rPr dirty="0" smtClean="0" sz="2400" spc="0" b="1">
                <a:solidFill>
                  <a:srgbClr val="0097C6"/>
                </a:solidFill>
                <a:latin typeface="Arial"/>
                <a:cs typeface="Arial"/>
              </a:rPr>
              <a:t>t</a:t>
            </a:r>
            <a:r>
              <a:rPr dirty="0" smtClean="0" sz="2400" spc="4" b="1">
                <a:solidFill>
                  <a:srgbClr val="0097C6"/>
                </a:solidFill>
                <a:latin typeface="Arial"/>
                <a:cs typeface="Arial"/>
              </a:rPr>
              <a:t>i</a:t>
            </a:r>
            <a:r>
              <a:rPr dirty="0" smtClean="0" sz="2400" spc="0" b="1">
                <a:solidFill>
                  <a:srgbClr val="0097C6"/>
                </a:solidFill>
                <a:latin typeface="Arial"/>
                <a:cs typeface="Arial"/>
              </a:rPr>
              <a:t>o</a:t>
            </a:r>
            <a:r>
              <a:rPr dirty="0" smtClean="0" sz="2400" spc="-4" b="1">
                <a:solidFill>
                  <a:srgbClr val="0097C6"/>
                </a:solidFill>
                <a:latin typeface="Arial"/>
                <a:cs typeface="Arial"/>
              </a:rPr>
              <a:t>n</a:t>
            </a:r>
            <a:r>
              <a:rPr dirty="0" smtClean="0" sz="2400" spc="0" b="1">
                <a:solidFill>
                  <a:srgbClr val="0097C6"/>
                </a:solidFill>
                <a:latin typeface="Arial"/>
                <a:cs typeface="Arial"/>
              </a:rPr>
              <a:t>s</a:t>
            </a:r>
            <a:endParaRPr sz="24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8740" y="2273172"/>
            <a:ext cx="9480928" cy="2661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030"/>
              </a:lnSpc>
              <a:spcBef>
                <a:spcPts val="101"/>
              </a:spcBef>
            </a:pPr>
            <a:r>
              <a:rPr dirty="0" smtClean="0" baseline="2874" sz="2850" spc="0" b="1">
                <a:solidFill>
                  <a:srgbClr val="253046"/>
                </a:solidFill>
                <a:latin typeface="Calibri"/>
                <a:cs typeface="Calibri"/>
              </a:rPr>
              <a:t>M</a:t>
            </a:r>
            <a:r>
              <a:rPr dirty="0" smtClean="0" baseline="2874" sz="2850" spc="-14" b="1">
                <a:solidFill>
                  <a:srgbClr val="253046"/>
                </a:solidFill>
                <a:latin typeface="Calibri"/>
                <a:cs typeface="Calibri"/>
              </a:rPr>
              <a:t>a</a:t>
            </a:r>
            <a:r>
              <a:rPr dirty="0" smtClean="0" baseline="2874" sz="2850" spc="-19" b="1">
                <a:solidFill>
                  <a:srgbClr val="253046"/>
                </a:solidFill>
                <a:latin typeface="Calibri"/>
                <a:cs typeface="Calibri"/>
              </a:rPr>
              <a:t>t</a:t>
            </a:r>
            <a:r>
              <a:rPr dirty="0" smtClean="0" baseline="2874" sz="2850" spc="0" b="1">
                <a:solidFill>
                  <a:srgbClr val="253046"/>
                </a:solidFill>
                <a:latin typeface="Calibri"/>
                <a:cs typeface="Calibri"/>
              </a:rPr>
              <a:t>ch</a:t>
            </a:r>
            <a:r>
              <a:rPr dirty="0" smtClean="0" baseline="2874" sz="2850" spc="-50" b="1">
                <a:solidFill>
                  <a:srgbClr val="253046"/>
                </a:solidFill>
                <a:latin typeface="Calibri"/>
                <a:cs typeface="Calibri"/>
              </a:rPr>
              <a:t> </a:t>
            </a:r>
            <a:r>
              <a:rPr dirty="0" smtClean="0" baseline="2874" sz="2850" spc="4" b="1">
                <a:solidFill>
                  <a:srgbClr val="253046"/>
                </a:solidFill>
                <a:latin typeface="Calibri"/>
                <a:cs typeface="Calibri"/>
              </a:rPr>
              <a:t>t</a:t>
            </a:r>
            <a:r>
              <a:rPr dirty="0" smtClean="0" baseline="2874" sz="2850" spc="0" b="1">
                <a:solidFill>
                  <a:srgbClr val="253046"/>
                </a:solidFill>
                <a:latin typeface="Calibri"/>
                <a:cs typeface="Calibri"/>
              </a:rPr>
              <a:t>he</a:t>
            </a:r>
            <a:r>
              <a:rPr dirty="0" smtClean="0" baseline="2874" sz="2850" spc="-11" b="1">
                <a:solidFill>
                  <a:srgbClr val="253046"/>
                </a:solidFill>
                <a:latin typeface="Calibri"/>
                <a:cs typeface="Calibri"/>
              </a:rPr>
              <a:t> </a:t>
            </a:r>
            <a:r>
              <a:rPr dirty="0" smtClean="0" baseline="2874" sz="2850" spc="0" b="1">
                <a:solidFill>
                  <a:srgbClr val="253046"/>
                </a:solidFill>
                <a:latin typeface="Calibri"/>
                <a:cs typeface="Calibri"/>
              </a:rPr>
              <a:t>Mult</a:t>
            </a:r>
            <a:r>
              <a:rPr dirty="0" smtClean="0" baseline="2874" sz="2850" spc="4" b="1">
                <a:solidFill>
                  <a:srgbClr val="253046"/>
                </a:solidFill>
                <a:latin typeface="Calibri"/>
                <a:cs typeface="Calibri"/>
              </a:rPr>
              <a:t>i</a:t>
            </a:r>
            <a:r>
              <a:rPr dirty="0" smtClean="0" baseline="2874" sz="2850" spc="0" b="1">
                <a:solidFill>
                  <a:srgbClr val="253046"/>
                </a:solidFill>
                <a:latin typeface="Calibri"/>
                <a:cs typeface="Calibri"/>
              </a:rPr>
              <a:t>Load</a:t>
            </a:r>
            <a:r>
              <a:rPr dirty="0" smtClean="0" baseline="2874" sz="2850" spc="-70" b="1">
                <a:solidFill>
                  <a:srgbClr val="253046"/>
                </a:solidFill>
                <a:latin typeface="Calibri"/>
                <a:cs typeface="Calibri"/>
              </a:rPr>
              <a:t> </a:t>
            </a:r>
            <a:r>
              <a:rPr dirty="0" smtClean="0" baseline="2874" sz="2850" spc="0" b="1">
                <a:solidFill>
                  <a:srgbClr val="253046"/>
                </a:solidFill>
                <a:latin typeface="Calibri"/>
                <a:cs typeface="Calibri"/>
              </a:rPr>
              <a:t>Phase</a:t>
            </a:r>
            <a:r>
              <a:rPr dirty="0" smtClean="0" baseline="2874" sz="2850" spc="-31" b="1">
                <a:solidFill>
                  <a:srgbClr val="253046"/>
                </a:solidFill>
                <a:latin typeface="Calibri"/>
                <a:cs typeface="Calibri"/>
              </a:rPr>
              <a:t> </a:t>
            </a:r>
            <a:r>
              <a:rPr dirty="0" smtClean="0" baseline="2874" sz="2850" spc="0" b="1">
                <a:solidFill>
                  <a:srgbClr val="253046"/>
                </a:solidFill>
                <a:latin typeface="Calibri"/>
                <a:cs typeface="Calibri"/>
              </a:rPr>
              <a:t>in</a:t>
            </a:r>
            <a:r>
              <a:rPr dirty="0" smtClean="0" baseline="2874" sz="2850" spc="-9" b="1">
                <a:solidFill>
                  <a:srgbClr val="253046"/>
                </a:solidFill>
                <a:latin typeface="Calibri"/>
                <a:cs typeface="Calibri"/>
              </a:rPr>
              <a:t> </a:t>
            </a:r>
            <a:r>
              <a:rPr dirty="0" smtClean="0" baseline="2874" sz="2850" spc="0" b="1">
                <a:solidFill>
                  <a:srgbClr val="253046"/>
                </a:solidFill>
                <a:latin typeface="Calibri"/>
                <a:cs typeface="Calibri"/>
              </a:rPr>
              <a:t>the</a:t>
            </a:r>
            <a:r>
              <a:rPr dirty="0" smtClean="0" baseline="2874" sz="2850" spc="-21" b="1">
                <a:solidFill>
                  <a:srgbClr val="253046"/>
                </a:solidFill>
                <a:latin typeface="Calibri"/>
                <a:cs typeface="Calibri"/>
              </a:rPr>
              <a:t> </a:t>
            </a:r>
            <a:r>
              <a:rPr dirty="0" smtClean="0" baseline="2874" sz="2850" spc="0" b="1">
                <a:solidFill>
                  <a:srgbClr val="253046"/>
                </a:solidFill>
                <a:latin typeface="Calibri"/>
                <a:cs typeface="Calibri"/>
              </a:rPr>
              <a:t>f</a:t>
            </a:r>
            <a:r>
              <a:rPr dirty="0" smtClean="0" baseline="2874" sz="2850" spc="4" b="1">
                <a:solidFill>
                  <a:srgbClr val="253046"/>
                </a:solidFill>
                <a:latin typeface="Calibri"/>
                <a:cs typeface="Calibri"/>
              </a:rPr>
              <a:t>i</a:t>
            </a:r>
            <a:r>
              <a:rPr dirty="0" smtClean="0" baseline="2874" sz="2850" spc="-25" b="1">
                <a:solidFill>
                  <a:srgbClr val="253046"/>
                </a:solidFill>
                <a:latin typeface="Calibri"/>
                <a:cs typeface="Calibri"/>
              </a:rPr>
              <a:t>r</a:t>
            </a:r>
            <a:r>
              <a:rPr dirty="0" smtClean="0" baseline="2874" sz="2850" spc="-25" b="1">
                <a:solidFill>
                  <a:srgbClr val="253046"/>
                </a:solidFill>
                <a:latin typeface="Calibri"/>
                <a:cs typeface="Calibri"/>
              </a:rPr>
              <a:t>s</a:t>
            </a:r>
            <a:r>
              <a:rPr dirty="0" smtClean="0" baseline="2874" sz="2850" spc="0" b="1">
                <a:solidFill>
                  <a:srgbClr val="253046"/>
                </a:solidFill>
                <a:latin typeface="Calibri"/>
                <a:cs typeface="Calibri"/>
              </a:rPr>
              <a:t>t</a:t>
            </a:r>
            <a:r>
              <a:rPr dirty="0" smtClean="0" baseline="2874" sz="2850" spc="-23" b="1">
                <a:solidFill>
                  <a:srgbClr val="253046"/>
                </a:solidFill>
                <a:latin typeface="Calibri"/>
                <a:cs typeface="Calibri"/>
              </a:rPr>
              <a:t> </a:t>
            </a:r>
            <a:r>
              <a:rPr dirty="0" smtClean="0" baseline="2874" sz="2850" spc="-9" b="1">
                <a:solidFill>
                  <a:srgbClr val="253046"/>
                </a:solidFill>
                <a:latin typeface="Calibri"/>
                <a:cs typeface="Calibri"/>
              </a:rPr>
              <a:t>c</a:t>
            </a:r>
            <a:r>
              <a:rPr dirty="0" smtClean="0" baseline="2874" sz="2850" spc="0" b="1">
                <a:solidFill>
                  <a:srgbClr val="253046"/>
                </a:solidFill>
                <a:latin typeface="Calibri"/>
                <a:cs typeface="Calibri"/>
              </a:rPr>
              <a:t>olu</a:t>
            </a:r>
            <a:r>
              <a:rPr dirty="0" smtClean="0" baseline="2874" sz="2850" spc="9" b="1">
                <a:solidFill>
                  <a:srgbClr val="253046"/>
                </a:solidFill>
                <a:latin typeface="Calibri"/>
                <a:cs typeface="Calibri"/>
              </a:rPr>
              <a:t>m</a:t>
            </a:r>
            <a:r>
              <a:rPr dirty="0" smtClean="0" baseline="2874" sz="2850" spc="0" b="1">
                <a:solidFill>
                  <a:srgbClr val="253046"/>
                </a:solidFill>
                <a:latin typeface="Calibri"/>
                <a:cs typeface="Calibri"/>
              </a:rPr>
              <a:t>n</a:t>
            </a:r>
            <a:r>
              <a:rPr dirty="0" smtClean="0" baseline="2874" sz="2850" spc="-33" b="1">
                <a:solidFill>
                  <a:srgbClr val="253046"/>
                </a:solidFill>
                <a:latin typeface="Calibri"/>
                <a:cs typeface="Calibri"/>
              </a:rPr>
              <a:t> </a:t>
            </a:r>
            <a:r>
              <a:rPr dirty="0" smtClean="0" baseline="2874" sz="2850" spc="-19" b="1">
                <a:solidFill>
                  <a:srgbClr val="253046"/>
                </a:solidFill>
                <a:latin typeface="Calibri"/>
                <a:cs typeface="Calibri"/>
              </a:rPr>
              <a:t>t</a:t>
            </a:r>
            <a:r>
              <a:rPr dirty="0" smtClean="0" baseline="2874" sz="2850" spc="0" b="1">
                <a:solidFill>
                  <a:srgbClr val="253046"/>
                </a:solidFill>
                <a:latin typeface="Calibri"/>
                <a:cs typeface="Calibri"/>
              </a:rPr>
              <a:t>o</a:t>
            </a:r>
            <a:r>
              <a:rPr dirty="0" smtClean="0" baseline="2874" sz="2850" spc="-16" b="1">
                <a:solidFill>
                  <a:srgbClr val="253046"/>
                </a:solidFill>
                <a:latin typeface="Calibri"/>
                <a:cs typeface="Calibri"/>
              </a:rPr>
              <a:t> </a:t>
            </a:r>
            <a:r>
              <a:rPr dirty="0" smtClean="0" baseline="2874" sz="2850" spc="0" b="1">
                <a:solidFill>
                  <a:srgbClr val="253046"/>
                </a:solidFill>
                <a:latin typeface="Calibri"/>
                <a:cs typeface="Calibri"/>
              </a:rPr>
              <a:t>i</a:t>
            </a:r>
            <a:r>
              <a:rPr dirty="0" smtClean="0" baseline="2874" sz="2850" spc="4" b="1">
                <a:solidFill>
                  <a:srgbClr val="253046"/>
                </a:solidFill>
                <a:latin typeface="Calibri"/>
                <a:cs typeface="Calibri"/>
              </a:rPr>
              <a:t>t</a:t>
            </a:r>
            <a:r>
              <a:rPr dirty="0" smtClean="0" baseline="2874" sz="2850" spc="0" b="1">
                <a:solidFill>
                  <a:srgbClr val="253046"/>
                </a:solidFill>
                <a:latin typeface="Calibri"/>
                <a:cs typeface="Calibri"/>
              </a:rPr>
              <a:t>s</a:t>
            </a:r>
            <a:r>
              <a:rPr dirty="0" smtClean="0" baseline="2874" sz="2850" spc="0" b="1">
                <a:solidFill>
                  <a:srgbClr val="253046"/>
                </a:solidFill>
                <a:latin typeface="Calibri"/>
                <a:cs typeface="Calibri"/>
              </a:rPr>
              <a:t> </a:t>
            </a:r>
            <a:r>
              <a:rPr dirty="0" smtClean="0" baseline="2874" sz="2850" spc="-9" b="1">
                <a:solidFill>
                  <a:srgbClr val="253046"/>
                </a:solidFill>
                <a:latin typeface="Calibri"/>
                <a:cs typeface="Calibri"/>
              </a:rPr>
              <a:t>c</a:t>
            </a:r>
            <a:r>
              <a:rPr dirty="0" smtClean="0" baseline="2874" sz="2850" spc="0" b="1">
                <a:solidFill>
                  <a:srgbClr val="253046"/>
                </a:solidFill>
                <a:latin typeface="Calibri"/>
                <a:cs typeface="Calibri"/>
              </a:rPr>
              <a:t>or</a:t>
            </a:r>
            <a:r>
              <a:rPr dirty="0" smtClean="0" baseline="2874" sz="2850" spc="-29" b="1">
                <a:solidFill>
                  <a:srgbClr val="253046"/>
                </a:solidFill>
                <a:latin typeface="Calibri"/>
                <a:cs typeface="Calibri"/>
              </a:rPr>
              <a:t>r</a:t>
            </a:r>
            <a:r>
              <a:rPr dirty="0" smtClean="0" baseline="2874" sz="2850" spc="4" b="1">
                <a:solidFill>
                  <a:srgbClr val="253046"/>
                </a:solidFill>
                <a:latin typeface="Calibri"/>
                <a:cs typeface="Calibri"/>
              </a:rPr>
              <a:t>e</a:t>
            </a:r>
            <a:r>
              <a:rPr dirty="0" smtClean="0" baseline="2874" sz="2850" spc="0" b="1">
                <a:solidFill>
                  <a:srgbClr val="253046"/>
                </a:solidFill>
                <a:latin typeface="Calibri"/>
                <a:cs typeface="Calibri"/>
              </a:rPr>
              <a:t>spond</a:t>
            </a:r>
            <a:r>
              <a:rPr dirty="0" smtClean="0" baseline="2874" sz="2850" spc="9" b="1">
                <a:solidFill>
                  <a:srgbClr val="253046"/>
                </a:solidFill>
                <a:latin typeface="Calibri"/>
                <a:cs typeface="Calibri"/>
              </a:rPr>
              <a:t>i</a:t>
            </a:r>
            <a:r>
              <a:rPr dirty="0" smtClean="0" baseline="2874" sz="2850" spc="0" b="1">
                <a:solidFill>
                  <a:srgbClr val="253046"/>
                </a:solidFill>
                <a:latin typeface="Calibri"/>
                <a:cs typeface="Calibri"/>
              </a:rPr>
              <a:t>ng</a:t>
            </a:r>
            <a:r>
              <a:rPr dirty="0" smtClean="0" baseline="2874" sz="2850" spc="-58" b="1">
                <a:solidFill>
                  <a:srgbClr val="253046"/>
                </a:solidFill>
                <a:latin typeface="Calibri"/>
                <a:cs typeface="Calibri"/>
              </a:rPr>
              <a:t> </a:t>
            </a:r>
            <a:r>
              <a:rPr dirty="0" smtClean="0" baseline="2874" sz="2850" spc="-19" b="1">
                <a:solidFill>
                  <a:srgbClr val="253046"/>
                </a:solidFill>
                <a:latin typeface="Calibri"/>
                <a:cs typeface="Calibri"/>
              </a:rPr>
              <a:t>t</a:t>
            </a:r>
            <a:r>
              <a:rPr dirty="0" smtClean="0" baseline="2874" sz="2850" spc="0" b="1">
                <a:solidFill>
                  <a:srgbClr val="253046"/>
                </a:solidFill>
                <a:latin typeface="Calibri"/>
                <a:cs typeface="Calibri"/>
              </a:rPr>
              <a:t>ask</a:t>
            </a:r>
            <a:r>
              <a:rPr dirty="0" smtClean="0" baseline="2874" sz="2850" spc="-32" b="1">
                <a:solidFill>
                  <a:srgbClr val="253046"/>
                </a:solidFill>
                <a:latin typeface="Calibri"/>
                <a:cs typeface="Calibri"/>
              </a:rPr>
              <a:t> </a:t>
            </a:r>
            <a:r>
              <a:rPr dirty="0" smtClean="0" baseline="2874" sz="2850" spc="4" b="1">
                <a:solidFill>
                  <a:srgbClr val="253046"/>
                </a:solidFill>
                <a:latin typeface="Calibri"/>
                <a:cs typeface="Calibri"/>
              </a:rPr>
              <a:t>i</a:t>
            </a:r>
            <a:r>
              <a:rPr dirty="0" smtClean="0" baseline="2874" sz="2850" spc="0" b="1">
                <a:solidFill>
                  <a:srgbClr val="253046"/>
                </a:solidFill>
                <a:latin typeface="Calibri"/>
                <a:cs typeface="Calibri"/>
              </a:rPr>
              <a:t>n</a:t>
            </a:r>
            <a:r>
              <a:rPr dirty="0" smtClean="0" baseline="2874" sz="2850" spc="-10" b="1">
                <a:solidFill>
                  <a:srgbClr val="253046"/>
                </a:solidFill>
                <a:latin typeface="Calibri"/>
                <a:cs typeface="Calibri"/>
              </a:rPr>
              <a:t> </a:t>
            </a:r>
            <a:r>
              <a:rPr dirty="0" smtClean="0" baseline="2874" sz="2850" spc="4" b="1">
                <a:solidFill>
                  <a:srgbClr val="253046"/>
                </a:solidFill>
                <a:latin typeface="Calibri"/>
                <a:cs typeface="Calibri"/>
              </a:rPr>
              <a:t>t</a:t>
            </a:r>
            <a:r>
              <a:rPr dirty="0" smtClean="0" baseline="2874" sz="2850" spc="0" b="1">
                <a:solidFill>
                  <a:srgbClr val="253046"/>
                </a:solidFill>
                <a:latin typeface="Calibri"/>
                <a:cs typeface="Calibri"/>
              </a:rPr>
              <a:t>he</a:t>
            </a:r>
            <a:r>
              <a:rPr dirty="0" smtClean="0" baseline="2874" sz="2850" spc="-21" b="1">
                <a:solidFill>
                  <a:srgbClr val="253046"/>
                </a:solidFill>
                <a:latin typeface="Calibri"/>
                <a:cs typeface="Calibri"/>
              </a:rPr>
              <a:t> </a:t>
            </a:r>
            <a:r>
              <a:rPr dirty="0" smtClean="0" baseline="2874" sz="2850" spc="0" b="1">
                <a:solidFill>
                  <a:srgbClr val="253046"/>
                </a:solidFill>
                <a:latin typeface="Calibri"/>
                <a:cs typeface="Calibri"/>
              </a:rPr>
              <a:t>s</a:t>
            </a:r>
            <a:r>
              <a:rPr dirty="0" smtClean="0" baseline="2874" sz="2850" spc="4" b="1">
                <a:solidFill>
                  <a:srgbClr val="253046"/>
                </a:solidFill>
                <a:latin typeface="Calibri"/>
                <a:cs typeface="Calibri"/>
              </a:rPr>
              <a:t>e</a:t>
            </a:r>
            <a:r>
              <a:rPr dirty="0" smtClean="0" baseline="2874" sz="2850" spc="-14" b="1">
                <a:solidFill>
                  <a:srgbClr val="253046"/>
                </a:solidFill>
                <a:latin typeface="Calibri"/>
                <a:cs typeface="Calibri"/>
              </a:rPr>
              <a:t>c</a:t>
            </a:r>
            <a:r>
              <a:rPr dirty="0" smtClean="0" baseline="2874" sz="2850" spc="0" b="1">
                <a:solidFill>
                  <a:srgbClr val="253046"/>
                </a:solidFill>
                <a:latin typeface="Calibri"/>
                <a:cs typeface="Calibri"/>
              </a:rPr>
              <a:t>ond</a:t>
            </a:r>
            <a:r>
              <a:rPr dirty="0" smtClean="0" baseline="2874" sz="2850" spc="-25" b="1">
                <a:solidFill>
                  <a:srgbClr val="253046"/>
                </a:solidFill>
                <a:latin typeface="Calibri"/>
                <a:cs typeface="Calibri"/>
              </a:rPr>
              <a:t> </a:t>
            </a:r>
            <a:r>
              <a:rPr dirty="0" smtClean="0" baseline="2874" sz="2850" spc="-14" b="1">
                <a:solidFill>
                  <a:srgbClr val="253046"/>
                </a:solidFill>
                <a:latin typeface="Calibri"/>
                <a:cs typeface="Calibri"/>
              </a:rPr>
              <a:t>c</a:t>
            </a:r>
            <a:r>
              <a:rPr dirty="0" smtClean="0" baseline="2874" sz="2850" spc="0" b="1">
                <a:solidFill>
                  <a:srgbClr val="253046"/>
                </a:solidFill>
                <a:latin typeface="Calibri"/>
                <a:cs typeface="Calibri"/>
              </a:rPr>
              <a:t>olu</a:t>
            </a:r>
            <a:r>
              <a:rPr dirty="0" smtClean="0" baseline="2874" sz="2850" spc="9" b="1">
                <a:solidFill>
                  <a:srgbClr val="253046"/>
                </a:solidFill>
                <a:latin typeface="Calibri"/>
                <a:cs typeface="Calibri"/>
              </a:rPr>
              <a:t>m</a:t>
            </a:r>
            <a:r>
              <a:rPr dirty="0" smtClean="0" baseline="2874" sz="2850" spc="0" b="1">
                <a:solidFill>
                  <a:srgbClr val="253046"/>
                </a:solidFill>
                <a:latin typeface="Calibri"/>
                <a:cs typeface="Calibri"/>
              </a:rPr>
              <a:t>n.</a:t>
            </a:r>
            <a:endParaRPr sz="19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8740" y="2556255"/>
            <a:ext cx="208390" cy="95986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25"/>
              </a:lnSpc>
              <a:spcBef>
                <a:spcPts val="86"/>
              </a:spcBef>
            </a:pPr>
            <a:r>
              <a:rPr dirty="0" smtClean="0" baseline="3413" sz="2400" spc="-4">
                <a:solidFill>
                  <a:srgbClr val="253046"/>
                </a:solidFill>
                <a:latin typeface="Calibri"/>
                <a:cs typeface="Calibri"/>
              </a:rPr>
              <a:t>1.</a:t>
            </a:r>
            <a:endParaRPr sz="1600">
              <a:latin typeface="Calibri"/>
              <a:cs typeface="Calibri"/>
            </a:endParaRPr>
          </a:p>
          <a:p>
            <a:pPr marL="12700">
              <a:lnSpc>
                <a:spcPts val="1920"/>
              </a:lnSpc>
              <a:spcBef>
                <a:spcPts val="9"/>
              </a:spcBef>
            </a:pPr>
            <a:r>
              <a:rPr dirty="0" smtClean="0" baseline="1706" sz="2400" spc="-4">
                <a:solidFill>
                  <a:srgbClr val="253046"/>
                </a:solidFill>
                <a:latin typeface="Calibri"/>
                <a:cs typeface="Calibri"/>
              </a:rPr>
              <a:t>2.</a:t>
            </a:r>
            <a:endParaRPr sz="1600">
              <a:latin typeface="Calibri"/>
              <a:cs typeface="Calibri"/>
            </a:endParaRPr>
          </a:p>
          <a:p>
            <a:pPr marL="12700" marR="32">
              <a:lnSpc>
                <a:spcPts val="1920"/>
              </a:lnSpc>
            </a:pPr>
            <a:r>
              <a:rPr dirty="0" smtClean="0" baseline="1706" sz="2400" spc="-4">
                <a:solidFill>
                  <a:srgbClr val="253046"/>
                </a:solidFill>
                <a:latin typeface="Calibri"/>
                <a:cs typeface="Calibri"/>
              </a:rPr>
              <a:t>3.</a:t>
            </a:r>
            <a:endParaRPr sz="1600">
              <a:latin typeface="Calibri"/>
              <a:cs typeface="Calibri"/>
            </a:endParaRPr>
          </a:p>
          <a:p>
            <a:pPr marL="12700">
              <a:lnSpc>
                <a:spcPts val="1920"/>
              </a:lnSpc>
            </a:pPr>
            <a:r>
              <a:rPr dirty="0" smtClean="0" baseline="1706" sz="2400" spc="-4">
                <a:solidFill>
                  <a:srgbClr val="253046"/>
                </a:solidFill>
                <a:latin typeface="Calibri"/>
                <a:cs typeface="Calibri"/>
              </a:rPr>
              <a:t>4.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21640" y="2556255"/>
            <a:ext cx="1701063" cy="95986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30403">
              <a:lnSpc>
                <a:spcPts val="1725"/>
              </a:lnSpc>
              <a:spcBef>
                <a:spcPts val="86"/>
              </a:spcBef>
            </a:pPr>
            <a:r>
              <a:rPr dirty="0" smtClean="0" baseline="3413" sz="2400" spc="-4">
                <a:solidFill>
                  <a:srgbClr val="253046"/>
                </a:solidFill>
                <a:latin typeface="Calibri"/>
                <a:cs typeface="Calibri"/>
              </a:rPr>
              <a:t>(</a:t>
            </a:r>
            <a:r>
              <a:rPr dirty="0" smtClean="0" baseline="3413" sz="2400" spc="0">
                <a:solidFill>
                  <a:srgbClr val="B90064"/>
                </a:solidFill>
                <a:latin typeface="Calibri"/>
                <a:cs typeface="Calibri"/>
              </a:rPr>
              <a:t>A</a:t>
            </a:r>
            <a:r>
              <a:rPr dirty="0" smtClean="0" baseline="3413" sz="2400" spc="0">
                <a:solidFill>
                  <a:srgbClr val="253046"/>
                </a:solidFill>
                <a:latin typeface="Calibri"/>
                <a:cs typeface="Calibri"/>
              </a:rPr>
              <a:t>)</a:t>
            </a:r>
            <a:r>
              <a:rPr dirty="0" smtClean="0" baseline="3413" sz="2400" spc="-13">
                <a:solidFill>
                  <a:srgbClr val="253046"/>
                </a:solidFill>
                <a:latin typeface="Calibri"/>
                <a:cs typeface="Calibri"/>
              </a:rPr>
              <a:t> </a:t>
            </a:r>
            <a:r>
              <a:rPr dirty="0" smtClean="0" baseline="3413" sz="2400" spc="0">
                <a:solidFill>
                  <a:srgbClr val="253046"/>
                </a:solidFill>
                <a:latin typeface="Calibri"/>
                <a:cs typeface="Calibri"/>
              </a:rPr>
              <a:t>P</a:t>
            </a:r>
            <a:r>
              <a:rPr dirty="0" smtClean="0" baseline="3413" sz="2400" spc="-25">
                <a:solidFill>
                  <a:srgbClr val="253046"/>
                </a:solidFill>
                <a:latin typeface="Calibri"/>
                <a:cs typeface="Calibri"/>
              </a:rPr>
              <a:t>r</a:t>
            </a:r>
            <a:r>
              <a:rPr dirty="0" smtClean="0" baseline="3413" sz="2400" spc="0">
                <a:solidFill>
                  <a:srgbClr val="253046"/>
                </a:solidFill>
                <a:latin typeface="Calibri"/>
                <a:cs typeface="Calibri"/>
              </a:rPr>
              <a:t>el</a:t>
            </a:r>
            <a:r>
              <a:rPr dirty="0" smtClean="0" baseline="3413" sz="2400" spc="4">
                <a:solidFill>
                  <a:srgbClr val="253046"/>
                </a:solidFill>
                <a:latin typeface="Calibri"/>
                <a:cs typeface="Calibri"/>
              </a:rPr>
              <a:t>i</a:t>
            </a:r>
            <a:r>
              <a:rPr dirty="0" smtClean="0" baseline="3413" sz="2400" spc="0">
                <a:solidFill>
                  <a:srgbClr val="253046"/>
                </a:solidFill>
                <a:latin typeface="Calibri"/>
                <a:cs typeface="Calibri"/>
              </a:rPr>
              <a:t>min</a:t>
            </a:r>
            <a:r>
              <a:rPr dirty="0" smtClean="0" baseline="3413" sz="2400" spc="4">
                <a:solidFill>
                  <a:srgbClr val="253046"/>
                </a:solidFill>
                <a:latin typeface="Calibri"/>
                <a:cs typeface="Calibri"/>
              </a:rPr>
              <a:t>a</a:t>
            </a:r>
            <a:r>
              <a:rPr dirty="0" smtClean="0" baseline="3413" sz="2400" spc="4">
                <a:solidFill>
                  <a:srgbClr val="253046"/>
                </a:solidFill>
                <a:latin typeface="Calibri"/>
                <a:cs typeface="Calibri"/>
              </a:rPr>
              <a:t>r</a:t>
            </a:r>
            <a:r>
              <a:rPr dirty="0" smtClean="0" baseline="3413" sz="2400" spc="0">
                <a:solidFill>
                  <a:srgbClr val="253046"/>
                </a:solidFill>
                <a:latin typeface="Calibri"/>
                <a:cs typeface="Calibri"/>
              </a:rPr>
              <a:t>y</a:t>
            </a:r>
            <a:endParaRPr sz="1600">
              <a:latin typeface="Calibri"/>
              <a:cs typeface="Calibri"/>
            </a:endParaRPr>
          </a:p>
          <a:p>
            <a:pPr marL="12700">
              <a:lnSpc>
                <a:spcPts val="1920"/>
              </a:lnSpc>
              <a:spcBef>
                <a:spcPts val="9"/>
              </a:spcBef>
            </a:pPr>
            <a:r>
              <a:rPr dirty="0" smtClean="0" baseline="1706" sz="2400" spc="-4">
                <a:solidFill>
                  <a:srgbClr val="253046"/>
                </a:solidFill>
                <a:latin typeface="Calibri"/>
                <a:cs typeface="Calibri"/>
              </a:rPr>
              <a:t>(</a:t>
            </a:r>
            <a:r>
              <a:rPr dirty="0" smtClean="0" baseline="1706" sz="2400" spc="0">
                <a:solidFill>
                  <a:srgbClr val="B90064"/>
                </a:solidFill>
                <a:latin typeface="Calibri"/>
                <a:cs typeface="Calibri"/>
              </a:rPr>
              <a:t>E</a:t>
            </a:r>
            <a:r>
              <a:rPr dirty="0" smtClean="0" baseline="1706" sz="2400" spc="0">
                <a:solidFill>
                  <a:srgbClr val="253046"/>
                </a:solidFill>
                <a:latin typeface="Calibri"/>
                <a:cs typeface="Calibri"/>
              </a:rPr>
              <a:t>)</a:t>
            </a:r>
            <a:r>
              <a:rPr dirty="0" smtClean="0" baseline="1706" sz="2400" spc="-12">
                <a:solidFill>
                  <a:srgbClr val="253046"/>
                </a:solidFill>
                <a:latin typeface="Calibri"/>
                <a:cs typeface="Calibri"/>
              </a:rPr>
              <a:t> </a:t>
            </a:r>
            <a:r>
              <a:rPr dirty="0" smtClean="0" baseline="1706" sz="2400" spc="0">
                <a:solidFill>
                  <a:srgbClr val="253046"/>
                </a:solidFill>
                <a:latin typeface="Calibri"/>
                <a:cs typeface="Calibri"/>
              </a:rPr>
              <a:t>D</a:t>
            </a:r>
            <a:r>
              <a:rPr dirty="0" smtClean="0" baseline="1706" sz="2400" spc="4">
                <a:solidFill>
                  <a:srgbClr val="253046"/>
                </a:solidFill>
                <a:latin typeface="Calibri"/>
                <a:cs typeface="Calibri"/>
              </a:rPr>
              <a:t>M</a:t>
            </a:r>
            <a:r>
              <a:rPr dirty="0" smtClean="0" baseline="1706" sz="2400" spc="0">
                <a:solidFill>
                  <a:srgbClr val="253046"/>
                </a:solidFill>
                <a:latin typeface="Calibri"/>
                <a:cs typeface="Calibri"/>
              </a:rPr>
              <a:t>L</a:t>
            </a:r>
            <a:r>
              <a:rPr dirty="0" smtClean="0" baseline="1706" sz="2400" spc="-30">
                <a:solidFill>
                  <a:srgbClr val="253046"/>
                </a:solidFill>
                <a:latin typeface="Calibri"/>
                <a:cs typeface="Calibri"/>
              </a:rPr>
              <a:t> </a:t>
            </a:r>
            <a:r>
              <a:rPr dirty="0" smtClean="0" baseline="1706" sz="2400" spc="-94">
                <a:solidFill>
                  <a:srgbClr val="253046"/>
                </a:solidFill>
                <a:latin typeface="Calibri"/>
                <a:cs typeface="Calibri"/>
              </a:rPr>
              <a:t>T</a:t>
            </a:r>
            <a:r>
              <a:rPr dirty="0" smtClean="0" baseline="1706" sz="2400" spc="-39">
                <a:solidFill>
                  <a:srgbClr val="253046"/>
                </a:solidFill>
                <a:latin typeface="Calibri"/>
                <a:cs typeface="Calibri"/>
              </a:rPr>
              <a:t>r</a:t>
            </a:r>
            <a:r>
              <a:rPr dirty="0" smtClean="0" baseline="1706" sz="2400" spc="0">
                <a:solidFill>
                  <a:srgbClr val="253046"/>
                </a:solidFill>
                <a:latin typeface="Calibri"/>
                <a:cs typeface="Calibri"/>
              </a:rPr>
              <a:t>a</a:t>
            </a:r>
            <a:r>
              <a:rPr dirty="0" smtClean="0" baseline="1706" sz="2400" spc="4">
                <a:solidFill>
                  <a:srgbClr val="253046"/>
                </a:solidFill>
                <a:latin typeface="Calibri"/>
                <a:cs typeface="Calibri"/>
              </a:rPr>
              <a:t>n</a:t>
            </a:r>
            <a:r>
              <a:rPr dirty="0" smtClean="0" baseline="1706" sz="2400" spc="0">
                <a:solidFill>
                  <a:srgbClr val="253046"/>
                </a:solidFill>
                <a:latin typeface="Calibri"/>
                <a:cs typeface="Calibri"/>
              </a:rPr>
              <a:t>sac</a:t>
            </a:r>
            <a:r>
              <a:rPr dirty="0" smtClean="0" baseline="1706" sz="2400" spc="4">
                <a:solidFill>
                  <a:srgbClr val="253046"/>
                </a:solidFill>
                <a:latin typeface="Calibri"/>
                <a:cs typeface="Calibri"/>
              </a:rPr>
              <a:t>t</a:t>
            </a:r>
            <a:r>
              <a:rPr dirty="0" smtClean="0" baseline="1706" sz="2400" spc="4">
                <a:solidFill>
                  <a:srgbClr val="253046"/>
                </a:solidFill>
                <a:latin typeface="Calibri"/>
                <a:cs typeface="Calibri"/>
              </a:rPr>
              <a:t>i</a:t>
            </a:r>
            <a:r>
              <a:rPr dirty="0" smtClean="0" baseline="1706" sz="2400" spc="0">
                <a:solidFill>
                  <a:srgbClr val="253046"/>
                </a:solidFill>
                <a:latin typeface="Calibri"/>
                <a:cs typeface="Calibri"/>
              </a:rPr>
              <a:t>on</a:t>
            </a:r>
            <a:endParaRPr sz="1600">
              <a:latin typeface="Calibri"/>
              <a:cs typeface="Calibri"/>
            </a:endParaRPr>
          </a:p>
          <a:p>
            <a:pPr marL="12700" marR="30403">
              <a:lnSpc>
                <a:spcPts val="1920"/>
              </a:lnSpc>
            </a:pPr>
            <a:r>
              <a:rPr dirty="0" smtClean="0" baseline="1706" sz="2400" spc="-4">
                <a:solidFill>
                  <a:srgbClr val="253046"/>
                </a:solidFill>
                <a:latin typeface="Calibri"/>
                <a:cs typeface="Calibri"/>
              </a:rPr>
              <a:t>(</a:t>
            </a:r>
            <a:r>
              <a:rPr dirty="0" smtClean="0" baseline="1706" sz="2400" spc="0">
                <a:solidFill>
                  <a:srgbClr val="B90064"/>
                </a:solidFill>
                <a:latin typeface="Calibri"/>
                <a:cs typeface="Calibri"/>
              </a:rPr>
              <a:t>C</a:t>
            </a:r>
            <a:r>
              <a:rPr dirty="0" smtClean="0" baseline="1706" sz="2400" spc="0">
                <a:solidFill>
                  <a:srgbClr val="253046"/>
                </a:solidFill>
                <a:latin typeface="Calibri"/>
                <a:cs typeface="Calibri"/>
              </a:rPr>
              <a:t>)</a:t>
            </a:r>
            <a:r>
              <a:rPr dirty="0" smtClean="0" baseline="1706" sz="2400" spc="-23">
                <a:solidFill>
                  <a:srgbClr val="253046"/>
                </a:solidFill>
                <a:latin typeface="Calibri"/>
                <a:cs typeface="Calibri"/>
              </a:rPr>
              <a:t> </a:t>
            </a:r>
            <a:r>
              <a:rPr dirty="0" smtClean="0" baseline="1706" sz="2400" spc="0">
                <a:solidFill>
                  <a:srgbClr val="253046"/>
                </a:solidFill>
                <a:latin typeface="Calibri"/>
                <a:cs typeface="Calibri"/>
              </a:rPr>
              <a:t>A</a:t>
            </a:r>
            <a:r>
              <a:rPr dirty="0" smtClean="0" baseline="1706" sz="2400" spc="-4">
                <a:solidFill>
                  <a:srgbClr val="253046"/>
                </a:solidFill>
                <a:latin typeface="Calibri"/>
                <a:cs typeface="Calibri"/>
              </a:rPr>
              <a:t>c</a:t>
            </a:r>
            <a:r>
              <a:rPr dirty="0" smtClean="0" baseline="1706" sz="2400" spc="0">
                <a:solidFill>
                  <a:srgbClr val="253046"/>
                </a:solidFill>
                <a:latin typeface="Calibri"/>
                <a:cs typeface="Calibri"/>
              </a:rPr>
              <a:t>qu</a:t>
            </a:r>
            <a:r>
              <a:rPr dirty="0" smtClean="0" baseline="1706" sz="2400" spc="4">
                <a:solidFill>
                  <a:srgbClr val="253046"/>
                </a:solidFill>
                <a:latin typeface="Calibri"/>
                <a:cs typeface="Calibri"/>
              </a:rPr>
              <a:t>i</a:t>
            </a:r>
            <a:r>
              <a:rPr dirty="0" smtClean="0" baseline="1706" sz="2400" spc="0">
                <a:solidFill>
                  <a:srgbClr val="253046"/>
                </a:solidFill>
                <a:latin typeface="Calibri"/>
                <a:cs typeface="Calibri"/>
              </a:rPr>
              <a:t>si</a:t>
            </a:r>
            <a:r>
              <a:rPr dirty="0" smtClean="0" baseline="1706" sz="2400" spc="4">
                <a:solidFill>
                  <a:srgbClr val="253046"/>
                </a:solidFill>
                <a:latin typeface="Calibri"/>
                <a:cs typeface="Calibri"/>
              </a:rPr>
              <a:t>t</a:t>
            </a:r>
            <a:r>
              <a:rPr dirty="0" smtClean="0" baseline="1706" sz="2400" spc="0">
                <a:solidFill>
                  <a:srgbClr val="253046"/>
                </a:solidFill>
                <a:latin typeface="Calibri"/>
                <a:cs typeface="Calibri"/>
              </a:rPr>
              <a:t>ion</a:t>
            </a:r>
            <a:endParaRPr sz="1600">
              <a:latin typeface="Calibri"/>
              <a:cs typeface="Calibri"/>
            </a:endParaRPr>
          </a:p>
          <a:p>
            <a:pPr marL="12700" marR="30403">
              <a:lnSpc>
                <a:spcPts val="1920"/>
              </a:lnSpc>
            </a:pPr>
            <a:r>
              <a:rPr dirty="0" smtClean="0" baseline="1706" sz="2400" spc="-4">
                <a:solidFill>
                  <a:srgbClr val="253046"/>
                </a:solidFill>
                <a:latin typeface="Calibri"/>
                <a:cs typeface="Calibri"/>
              </a:rPr>
              <a:t>(</a:t>
            </a:r>
            <a:r>
              <a:rPr dirty="0" smtClean="0" baseline="1706" sz="2400" spc="0">
                <a:solidFill>
                  <a:srgbClr val="B90064"/>
                </a:solidFill>
                <a:latin typeface="Calibri"/>
                <a:cs typeface="Calibri"/>
              </a:rPr>
              <a:t>D</a:t>
            </a:r>
            <a:r>
              <a:rPr dirty="0" smtClean="0" baseline="1706" sz="2400" spc="0">
                <a:solidFill>
                  <a:srgbClr val="253046"/>
                </a:solidFill>
                <a:latin typeface="Calibri"/>
                <a:cs typeface="Calibri"/>
              </a:rPr>
              <a:t>)</a:t>
            </a:r>
            <a:r>
              <a:rPr dirty="0" smtClean="0" baseline="1706" sz="2400" spc="-14">
                <a:solidFill>
                  <a:srgbClr val="253046"/>
                </a:solidFill>
                <a:latin typeface="Calibri"/>
                <a:cs typeface="Calibri"/>
              </a:rPr>
              <a:t> </a:t>
            </a:r>
            <a:r>
              <a:rPr dirty="0" smtClean="0" baseline="1706" sz="2400" spc="0">
                <a:solidFill>
                  <a:srgbClr val="253046"/>
                </a:solidFill>
                <a:latin typeface="Calibri"/>
                <a:cs typeface="Calibri"/>
              </a:rPr>
              <a:t>App</a:t>
            </a:r>
            <a:r>
              <a:rPr dirty="0" smtClean="0" baseline="1706" sz="2400" spc="9">
                <a:solidFill>
                  <a:srgbClr val="253046"/>
                </a:solidFill>
                <a:latin typeface="Calibri"/>
                <a:cs typeface="Calibri"/>
              </a:rPr>
              <a:t>l</a:t>
            </a:r>
            <a:r>
              <a:rPr dirty="0" smtClean="0" baseline="1706" sz="2400" spc="4">
                <a:solidFill>
                  <a:srgbClr val="253046"/>
                </a:solidFill>
                <a:latin typeface="Calibri"/>
                <a:cs typeface="Calibri"/>
              </a:rPr>
              <a:t>i</a:t>
            </a:r>
            <a:r>
              <a:rPr dirty="0" smtClean="0" baseline="1706" sz="2400" spc="-14">
                <a:solidFill>
                  <a:srgbClr val="253046"/>
                </a:solidFill>
                <a:latin typeface="Calibri"/>
                <a:cs typeface="Calibri"/>
              </a:rPr>
              <a:t>c</a:t>
            </a:r>
            <a:r>
              <a:rPr dirty="0" smtClean="0" baseline="1706" sz="2400" spc="-9">
                <a:solidFill>
                  <a:srgbClr val="253046"/>
                </a:solidFill>
                <a:latin typeface="Calibri"/>
                <a:cs typeface="Calibri"/>
              </a:rPr>
              <a:t>a</a:t>
            </a:r>
            <a:r>
              <a:rPr dirty="0" smtClean="0" baseline="1706" sz="2400" spc="4">
                <a:solidFill>
                  <a:srgbClr val="253046"/>
                </a:solidFill>
                <a:latin typeface="Calibri"/>
                <a:cs typeface="Calibri"/>
              </a:rPr>
              <a:t>t</a:t>
            </a:r>
            <a:r>
              <a:rPr dirty="0" smtClean="0" baseline="1706" sz="2400" spc="4">
                <a:solidFill>
                  <a:srgbClr val="253046"/>
                </a:solidFill>
                <a:latin typeface="Calibri"/>
                <a:cs typeface="Calibri"/>
              </a:rPr>
              <a:t>i</a:t>
            </a:r>
            <a:r>
              <a:rPr dirty="0" smtClean="0" baseline="1706" sz="2400" spc="0">
                <a:solidFill>
                  <a:srgbClr val="253046"/>
                </a:solidFill>
                <a:latin typeface="Calibri"/>
                <a:cs typeface="Calibri"/>
              </a:rPr>
              <a:t>on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909187" y="2556255"/>
            <a:ext cx="5470413" cy="144754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30403">
              <a:lnSpc>
                <a:spcPts val="1725"/>
              </a:lnSpc>
              <a:spcBef>
                <a:spcPts val="86"/>
              </a:spcBef>
            </a:pPr>
            <a:r>
              <a:rPr dirty="0" smtClean="0" baseline="3413" sz="2400" spc="14">
                <a:solidFill>
                  <a:srgbClr val="253046"/>
                </a:solidFill>
                <a:latin typeface="Calibri"/>
                <a:cs typeface="Calibri"/>
              </a:rPr>
              <a:t>A</a:t>
            </a:r>
            <a:r>
              <a:rPr dirty="0" smtClean="0" baseline="3413" sz="2400" spc="0">
                <a:solidFill>
                  <a:srgbClr val="253046"/>
                </a:solidFill>
                <a:latin typeface="Calibri"/>
                <a:cs typeface="Calibri"/>
              </a:rPr>
              <a:t>.</a:t>
            </a:r>
            <a:r>
              <a:rPr dirty="0" smtClean="0" baseline="3413" sz="2400" spc="-33">
                <a:solidFill>
                  <a:srgbClr val="253046"/>
                </a:solidFill>
                <a:latin typeface="Calibri"/>
                <a:cs typeface="Calibri"/>
              </a:rPr>
              <a:t> </a:t>
            </a:r>
            <a:r>
              <a:rPr dirty="0" smtClean="0" baseline="3413" sz="2400" spc="0">
                <a:solidFill>
                  <a:srgbClr val="253046"/>
                </a:solidFill>
                <a:latin typeface="Calibri"/>
                <a:cs typeface="Calibri"/>
              </a:rPr>
              <a:t>Acqu</a:t>
            </a:r>
            <a:r>
              <a:rPr dirty="0" smtClean="0" baseline="3413" sz="2400" spc="4">
                <a:solidFill>
                  <a:srgbClr val="253046"/>
                </a:solidFill>
                <a:latin typeface="Calibri"/>
                <a:cs typeface="Calibri"/>
              </a:rPr>
              <a:t>i</a:t>
            </a:r>
            <a:r>
              <a:rPr dirty="0" smtClean="0" baseline="3413" sz="2400" spc="-29">
                <a:solidFill>
                  <a:srgbClr val="253046"/>
                </a:solidFill>
                <a:latin typeface="Calibri"/>
                <a:cs typeface="Calibri"/>
              </a:rPr>
              <a:t>r</a:t>
            </a:r>
            <a:r>
              <a:rPr dirty="0" smtClean="0" baseline="3413" sz="2400" spc="0">
                <a:solidFill>
                  <a:srgbClr val="253046"/>
                </a:solidFill>
                <a:latin typeface="Calibri"/>
                <a:cs typeface="Calibri"/>
              </a:rPr>
              <a:t>es</a:t>
            </a:r>
            <a:r>
              <a:rPr dirty="0" smtClean="0" baseline="3413" sz="2400" spc="-36">
                <a:solidFill>
                  <a:srgbClr val="253046"/>
                </a:solidFill>
                <a:latin typeface="Calibri"/>
                <a:cs typeface="Calibri"/>
              </a:rPr>
              <a:t> </a:t>
            </a:r>
            <a:r>
              <a:rPr dirty="0" smtClean="0" baseline="3413" sz="2400" spc="0">
                <a:solidFill>
                  <a:srgbClr val="253046"/>
                </a:solidFill>
                <a:latin typeface="Calibri"/>
                <a:cs typeface="Calibri"/>
              </a:rPr>
              <a:t>or</a:t>
            </a:r>
            <a:r>
              <a:rPr dirty="0" smtClean="0" baseline="3413" sz="2400" spc="0">
                <a:solidFill>
                  <a:srgbClr val="253046"/>
                </a:solidFill>
                <a:latin typeface="Calibri"/>
                <a:cs typeface="Calibri"/>
              </a:rPr>
              <a:t> </a:t>
            </a:r>
            <a:r>
              <a:rPr dirty="0" smtClean="0" baseline="3413" sz="2400" spc="0">
                <a:solidFill>
                  <a:srgbClr val="253046"/>
                </a:solidFill>
                <a:latin typeface="Calibri"/>
                <a:cs typeface="Calibri"/>
              </a:rPr>
              <a:t>c</a:t>
            </a:r>
            <a:r>
              <a:rPr dirty="0" smtClean="0" baseline="3413" sz="2400" spc="-29">
                <a:solidFill>
                  <a:srgbClr val="253046"/>
                </a:solidFill>
                <a:latin typeface="Calibri"/>
                <a:cs typeface="Calibri"/>
              </a:rPr>
              <a:t>r</a:t>
            </a:r>
            <a:r>
              <a:rPr dirty="0" smtClean="0" baseline="3413" sz="2400" spc="0">
                <a:solidFill>
                  <a:srgbClr val="253046"/>
                </a:solidFill>
                <a:latin typeface="Calibri"/>
                <a:cs typeface="Calibri"/>
              </a:rPr>
              <a:t>e</a:t>
            </a:r>
            <a:r>
              <a:rPr dirty="0" smtClean="0" baseline="3413" sz="2400" spc="-9">
                <a:solidFill>
                  <a:srgbClr val="253046"/>
                </a:solidFill>
                <a:latin typeface="Calibri"/>
                <a:cs typeface="Calibri"/>
              </a:rPr>
              <a:t>a</a:t>
            </a:r>
            <a:r>
              <a:rPr dirty="0" smtClean="0" baseline="3413" sz="2400" spc="-4">
                <a:solidFill>
                  <a:srgbClr val="253046"/>
                </a:solidFill>
                <a:latin typeface="Calibri"/>
                <a:cs typeface="Calibri"/>
              </a:rPr>
              <a:t>t</a:t>
            </a:r>
            <a:r>
              <a:rPr dirty="0" smtClean="0" baseline="3413" sz="2400" spc="0">
                <a:solidFill>
                  <a:srgbClr val="253046"/>
                </a:solidFill>
                <a:latin typeface="Calibri"/>
                <a:cs typeface="Calibri"/>
              </a:rPr>
              <a:t>es</a:t>
            </a:r>
            <a:r>
              <a:rPr dirty="0" smtClean="0" baseline="3413" sz="2400" spc="-37">
                <a:solidFill>
                  <a:srgbClr val="253046"/>
                </a:solidFill>
                <a:latin typeface="Calibri"/>
                <a:cs typeface="Calibri"/>
              </a:rPr>
              <a:t> </a:t>
            </a:r>
            <a:r>
              <a:rPr dirty="0" smtClean="0" baseline="3413" sz="2400" spc="-25">
                <a:solidFill>
                  <a:srgbClr val="253046"/>
                </a:solidFill>
                <a:latin typeface="Calibri"/>
                <a:cs typeface="Calibri"/>
              </a:rPr>
              <a:t>R</a:t>
            </a:r>
            <a:r>
              <a:rPr dirty="0" smtClean="0" baseline="3413" sz="2400" spc="0">
                <a:solidFill>
                  <a:srgbClr val="253046"/>
                </a:solidFill>
                <a:latin typeface="Calibri"/>
                <a:cs typeface="Calibri"/>
              </a:rPr>
              <a:t>e</a:t>
            </a:r>
            <a:r>
              <a:rPr dirty="0" smtClean="0" baseline="3413" sz="2400" spc="-14">
                <a:solidFill>
                  <a:srgbClr val="253046"/>
                </a:solidFill>
                <a:latin typeface="Calibri"/>
                <a:cs typeface="Calibri"/>
              </a:rPr>
              <a:t>s</a:t>
            </a:r>
            <a:r>
              <a:rPr dirty="0" smtClean="0" baseline="3413" sz="2400" spc="-19">
                <a:solidFill>
                  <a:srgbClr val="253046"/>
                </a:solidFill>
                <a:latin typeface="Calibri"/>
                <a:cs typeface="Calibri"/>
              </a:rPr>
              <a:t>t</a:t>
            </a:r>
            <a:r>
              <a:rPr dirty="0" smtClean="0" baseline="3413" sz="2400" spc="0">
                <a:solidFill>
                  <a:srgbClr val="253046"/>
                </a:solidFill>
                <a:latin typeface="Calibri"/>
                <a:cs typeface="Calibri"/>
              </a:rPr>
              <a:t>art</a:t>
            </a:r>
            <a:r>
              <a:rPr dirty="0" smtClean="0" baseline="3413" sz="2400" spc="-16">
                <a:solidFill>
                  <a:srgbClr val="253046"/>
                </a:solidFill>
                <a:latin typeface="Calibri"/>
                <a:cs typeface="Calibri"/>
              </a:rPr>
              <a:t> </a:t>
            </a:r>
            <a:r>
              <a:rPr dirty="0" smtClean="0" baseline="3413" sz="2400" spc="0">
                <a:solidFill>
                  <a:srgbClr val="253046"/>
                </a:solidFill>
                <a:latin typeface="Calibri"/>
                <a:cs typeface="Calibri"/>
              </a:rPr>
              <a:t>Log</a:t>
            </a:r>
            <a:r>
              <a:rPr dirty="0" smtClean="0" baseline="3413" sz="2400" spc="-22">
                <a:solidFill>
                  <a:srgbClr val="253046"/>
                </a:solidFill>
                <a:latin typeface="Calibri"/>
                <a:cs typeface="Calibri"/>
              </a:rPr>
              <a:t> </a:t>
            </a:r>
            <a:r>
              <a:rPr dirty="0" smtClean="0" baseline="3413" sz="2400" spc="-119">
                <a:solidFill>
                  <a:srgbClr val="253046"/>
                </a:solidFill>
                <a:latin typeface="Calibri"/>
                <a:cs typeface="Calibri"/>
              </a:rPr>
              <a:t>T</a:t>
            </a:r>
            <a:r>
              <a:rPr dirty="0" smtClean="0" baseline="3413" sz="2400" spc="0">
                <a:solidFill>
                  <a:srgbClr val="253046"/>
                </a:solidFill>
                <a:latin typeface="Calibri"/>
                <a:cs typeface="Calibri"/>
              </a:rPr>
              <a:t>a</a:t>
            </a:r>
            <a:r>
              <a:rPr dirty="0" smtClean="0" baseline="3413" sz="2400" spc="4">
                <a:solidFill>
                  <a:srgbClr val="253046"/>
                </a:solidFill>
                <a:latin typeface="Calibri"/>
                <a:cs typeface="Calibri"/>
              </a:rPr>
              <a:t>b</a:t>
            </a:r>
            <a:r>
              <a:rPr dirty="0" smtClean="0" baseline="3413" sz="2400" spc="4">
                <a:solidFill>
                  <a:srgbClr val="253046"/>
                </a:solidFill>
                <a:latin typeface="Calibri"/>
                <a:cs typeface="Calibri"/>
              </a:rPr>
              <a:t>l</a:t>
            </a:r>
            <a:r>
              <a:rPr dirty="0" smtClean="0" baseline="3413" sz="2400" spc="14">
                <a:solidFill>
                  <a:srgbClr val="253046"/>
                </a:solidFill>
                <a:latin typeface="Calibri"/>
                <a:cs typeface="Calibri"/>
              </a:rPr>
              <a:t>e</a:t>
            </a:r>
            <a:r>
              <a:rPr dirty="0" smtClean="0" baseline="3413" sz="2400" spc="0">
                <a:solidFill>
                  <a:srgbClr val="253046"/>
                </a:solidFill>
                <a:latin typeface="Calibri"/>
                <a:cs typeface="Calibri"/>
              </a:rPr>
              <a:t>.</a:t>
            </a:r>
            <a:endParaRPr sz="1600">
              <a:latin typeface="Calibri"/>
              <a:cs typeface="Calibri"/>
            </a:endParaRPr>
          </a:p>
          <a:p>
            <a:pPr marL="12700" marR="30403">
              <a:lnSpc>
                <a:spcPts val="1920"/>
              </a:lnSpc>
              <a:spcBef>
                <a:spcPts val="9"/>
              </a:spcBef>
            </a:pPr>
            <a:r>
              <a:rPr dirty="0" smtClean="0" baseline="1706" sz="2400" spc="-4">
                <a:solidFill>
                  <a:srgbClr val="253046"/>
                </a:solidFill>
                <a:latin typeface="Calibri"/>
                <a:cs typeface="Calibri"/>
              </a:rPr>
              <a:t>B</a:t>
            </a:r>
            <a:r>
              <a:rPr dirty="0" smtClean="0" baseline="1706" sz="2400" spc="0">
                <a:solidFill>
                  <a:srgbClr val="253046"/>
                </a:solidFill>
                <a:latin typeface="Calibri"/>
                <a:cs typeface="Calibri"/>
              </a:rPr>
              <a:t>.</a:t>
            </a:r>
            <a:r>
              <a:rPr dirty="0" smtClean="0" baseline="1706" sz="2400" spc="-22">
                <a:solidFill>
                  <a:srgbClr val="253046"/>
                </a:solidFill>
                <a:latin typeface="Calibri"/>
                <a:cs typeface="Calibri"/>
              </a:rPr>
              <a:t> </a:t>
            </a:r>
            <a:r>
              <a:rPr dirty="0" smtClean="0" baseline="1706" sz="2400" spc="0">
                <a:solidFill>
                  <a:srgbClr val="253046"/>
                </a:solidFill>
                <a:latin typeface="Calibri"/>
                <a:cs typeface="Calibri"/>
              </a:rPr>
              <a:t>Loc</a:t>
            </a:r>
            <a:r>
              <a:rPr dirty="0" smtClean="0" baseline="1706" sz="2400" spc="-19">
                <a:solidFill>
                  <a:srgbClr val="253046"/>
                </a:solidFill>
                <a:latin typeface="Calibri"/>
                <a:cs typeface="Calibri"/>
              </a:rPr>
              <a:t>k</a:t>
            </a:r>
            <a:r>
              <a:rPr dirty="0" smtClean="0" baseline="1706" sz="2400" spc="0">
                <a:solidFill>
                  <a:srgbClr val="253046"/>
                </a:solidFill>
                <a:latin typeface="Calibri"/>
                <a:cs typeface="Calibri"/>
              </a:rPr>
              <a:t>s</a:t>
            </a:r>
            <a:r>
              <a:rPr dirty="0" smtClean="0" baseline="1706" sz="2400" spc="-15">
                <a:solidFill>
                  <a:srgbClr val="253046"/>
                </a:solidFill>
                <a:latin typeface="Calibri"/>
                <a:cs typeface="Calibri"/>
              </a:rPr>
              <a:t> </a:t>
            </a:r>
            <a:r>
              <a:rPr dirty="0" smtClean="0" baseline="1706" sz="2400" spc="0">
                <a:solidFill>
                  <a:srgbClr val="253046"/>
                </a:solidFill>
                <a:latin typeface="Calibri"/>
                <a:cs typeface="Calibri"/>
              </a:rPr>
              <a:t>a</a:t>
            </a:r>
            <a:r>
              <a:rPr dirty="0" smtClean="0" baseline="1706" sz="2400" spc="-25">
                <a:solidFill>
                  <a:srgbClr val="253046"/>
                </a:solidFill>
                <a:latin typeface="Calibri"/>
                <a:cs typeface="Calibri"/>
              </a:rPr>
              <a:t>r</a:t>
            </a:r>
            <a:r>
              <a:rPr dirty="0" smtClean="0" baseline="1706" sz="2400" spc="0">
                <a:solidFill>
                  <a:srgbClr val="253046"/>
                </a:solidFill>
                <a:latin typeface="Calibri"/>
                <a:cs typeface="Calibri"/>
              </a:rPr>
              <a:t>e</a:t>
            </a:r>
            <a:r>
              <a:rPr dirty="0" smtClean="0" baseline="1706" sz="2400" spc="-1">
                <a:solidFill>
                  <a:srgbClr val="253046"/>
                </a:solidFill>
                <a:latin typeface="Calibri"/>
                <a:cs typeface="Calibri"/>
              </a:rPr>
              <a:t> </a:t>
            </a:r>
            <a:r>
              <a:rPr dirty="0" smtClean="0" baseline="1706" sz="2400" spc="-29">
                <a:solidFill>
                  <a:srgbClr val="253046"/>
                </a:solidFill>
                <a:latin typeface="Calibri"/>
                <a:cs typeface="Calibri"/>
              </a:rPr>
              <a:t>r</a:t>
            </a:r>
            <a:r>
              <a:rPr dirty="0" smtClean="0" baseline="1706" sz="2400" spc="0">
                <a:solidFill>
                  <a:srgbClr val="253046"/>
                </a:solidFill>
                <a:latin typeface="Calibri"/>
                <a:cs typeface="Calibri"/>
              </a:rPr>
              <a:t>eleased.</a:t>
            </a:r>
            <a:endParaRPr sz="1600">
              <a:latin typeface="Calibri"/>
              <a:cs typeface="Calibri"/>
            </a:endParaRPr>
          </a:p>
          <a:p>
            <a:pPr marL="12700" marR="30403">
              <a:lnSpc>
                <a:spcPts val="1920"/>
              </a:lnSpc>
            </a:pPr>
            <a:r>
              <a:rPr dirty="0" smtClean="0" baseline="1706" sz="2400" spc="0">
                <a:solidFill>
                  <a:srgbClr val="253046"/>
                </a:solidFill>
                <a:latin typeface="Calibri"/>
                <a:cs typeface="Calibri"/>
              </a:rPr>
              <a:t>C</a:t>
            </a:r>
            <a:r>
              <a:rPr dirty="0" smtClean="0" baseline="1706" sz="2400" spc="0">
                <a:solidFill>
                  <a:srgbClr val="253046"/>
                </a:solidFill>
                <a:latin typeface="Calibri"/>
                <a:cs typeface="Calibri"/>
              </a:rPr>
              <a:t>.</a:t>
            </a:r>
            <a:r>
              <a:rPr dirty="0" smtClean="0" baseline="1706" sz="2400" spc="-33">
                <a:solidFill>
                  <a:srgbClr val="253046"/>
                </a:solidFill>
                <a:latin typeface="Calibri"/>
                <a:cs typeface="Calibri"/>
              </a:rPr>
              <a:t> </a:t>
            </a:r>
            <a:r>
              <a:rPr dirty="0" smtClean="0" baseline="1706" sz="2400" spc="0">
                <a:solidFill>
                  <a:srgbClr val="253046"/>
                </a:solidFill>
                <a:latin typeface="Calibri"/>
                <a:cs typeface="Calibri"/>
              </a:rPr>
              <a:t>Appl</a:t>
            </a:r>
            <a:r>
              <a:rPr dirty="0" smtClean="0" baseline="1706" sz="2400" spc="9">
                <a:solidFill>
                  <a:srgbClr val="253046"/>
                </a:solidFill>
                <a:latin typeface="Calibri"/>
                <a:cs typeface="Calibri"/>
              </a:rPr>
              <a:t>i</a:t>
            </a:r>
            <a:r>
              <a:rPr dirty="0" smtClean="0" baseline="1706" sz="2400" spc="0">
                <a:solidFill>
                  <a:srgbClr val="253046"/>
                </a:solidFill>
                <a:latin typeface="Calibri"/>
                <a:cs typeface="Calibri"/>
              </a:rPr>
              <a:t>es</a:t>
            </a:r>
            <a:r>
              <a:rPr dirty="0" smtClean="0" baseline="1706" sz="2400" spc="-29">
                <a:solidFill>
                  <a:srgbClr val="253046"/>
                </a:solidFill>
                <a:latin typeface="Calibri"/>
                <a:cs typeface="Calibri"/>
              </a:rPr>
              <a:t> </a:t>
            </a:r>
            <a:r>
              <a:rPr dirty="0" smtClean="0" baseline="1706" sz="2400" spc="0">
                <a:solidFill>
                  <a:srgbClr val="253046"/>
                </a:solidFill>
                <a:latin typeface="Calibri"/>
                <a:cs typeface="Calibri"/>
              </a:rPr>
              <a:t>(loads)</a:t>
            </a:r>
            <a:r>
              <a:rPr dirty="0" smtClean="0" baseline="1706" sz="2400" spc="-44">
                <a:solidFill>
                  <a:srgbClr val="253046"/>
                </a:solidFill>
                <a:latin typeface="Calibri"/>
                <a:cs typeface="Calibri"/>
              </a:rPr>
              <a:t> </a:t>
            </a:r>
            <a:r>
              <a:rPr dirty="0" smtClean="0" baseline="1706" sz="2400" spc="0">
                <a:solidFill>
                  <a:srgbClr val="253046"/>
                </a:solidFill>
                <a:latin typeface="Calibri"/>
                <a:cs typeface="Calibri"/>
              </a:rPr>
              <a:t>d</a:t>
            </a:r>
            <a:r>
              <a:rPr dirty="0" smtClean="0" baseline="1706" sz="2400" spc="-9">
                <a:solidFill>
                  <a:srgbClr val="253046"/>
                </a:solidFill>
                <a:latin typeface="Calibri"/>
                <a:cs typeface="Calibri"/>
              </a:rPr>
              <a:t>a</a:t>
            </a:r>
            <a:r>
              <a:rPr dirty="0" smtClean="0" baseline="1706" sz="2400" spc="-19">
                <a:solidFill>
                  <a:srgbClr val="253046"/>
                </a:solidFill>
                <a:latin typeface="Calibri"/>
                <a:cs typeface="Calibri"/>
              </a:rPr>
              <a:t>t</a:t>
            </a:r>
            <a:r>
              <a:rPr dirty="0" smtClean="0" baseline="1706" sz="2400" spc="0">
                <a:solidFill>
                  <a:srgbClr val="253046"/>
                </a:solidFill>
                <a:latin typeface="Calibri"/>
                <a:cs typeface="Calibri"/>
              </a:rPr>
              <a:t>a</a:t>
            </a:r>
            <a:r>
              <a:rPr dirty="0" smtClean="0" baseline="1706" sz="2400" spc="-33">
                <a:solidFill>
                  <a:srgbClr val="253046"/>
                </a:solidFill>
                <a:latin typeface="Calibri"/>
                <a:cs typeface="Calibri"/>
              </a:rPr>
              <a:t> </a:t>
            </a:r>
            <a:r>
              <a:rPr dirty="0" smtClean="0" baseline="1706" sz="2400" spc="-9">
                <a:solidFill>
                  <a:srgbClr val="253046"/>
                </a:solidFill>
                <a:latin typeface="Calibri"/>
                <a:cs typeface="Calibri"/>
              </a:rPr>
              <a:t>t</a:t>
            </a:r>
            <a:r>
              <a:rPr dirty="0" smtClean="0" baseline="1706" sz="2400" spc="0">
                <a:solidFill>
                  <a:srgbClr val="253046"/>
                </a:solidFill>
                <a:latin typeface="Calibri"/>
                <a:cs typeface="Calibri"/>
              </a:rPr>
              <a:t>o</a:t>
            </a:r>
            <a:r>
              <a:rPr dirty="0" smtClean="0" baseline="1706" sz="2400" spc="-3">
                <a:solidFill>
                  <a:srgbClr val="253046"/>
                </a:solidFill>
                <a:latin typeface="Calibri"/>
                <a:cs typeface="Calibri"/>
              </a:rPr>
              <a:t> </a:t>
            </a:r>
            <a:r>
              <a:rPr dirty="0" smtClean="0" baseline="1706" sz="2400" spc="0">
                <a:solidFill>
                  <a:srgbClr val="253046"/>
                </a:solidFill>
                <a:latin typeface="Calibri"/>
                <a:cs typeface="Calibri"/>
              </a:rPr>
              <a:t>t</a:t>
            </a:r>
            <a:r>
              <a:rPr dirty="0" smtClean="0" baseline="1706" sz="2400" spc="4">
                <a:solidFill>
                  <a:srgbClr val="253046"/>
                </a:solidFill>
                <a:latin typeface="Calibri"/>
                <a:cs typeface="Calibri"/>
              </a:rPr>
              <a:t>h</a:t>
            </a:r>
            <a:r>
              <a:rPr dirty="0" smtClean="0" baseline="1706" sz="2400" spc="0">
                <a:solidFill>
                  <a:srgbClr val="253046"/>
                </a:solidFill>
                <a:latin typeface="Calibri"/>
                <a:cs typeface="Calibri"/>
              </a:rPr>
              <a:t>e</a:t>
            </a:r>
            <a:r>
              <a:rPr dirty="0" smtClean="0" baseline="1706" sz="2400" spc="-4">
                <a:solidFill>
                  <a:srgbClr val="253046"/>
                </a:solidFill>
                <a:latin typeface="Calibri"/>
                <a:cs typeface="Calibri"/>
              </a:rPr>
              <a:t> </a:t>
            </a:r>
            <a:r>
              <a:rPr dirty="0" smtClean="0" baseline="1706" sz="2400" spc="-14">
                <a:solidFill>
                  <a:srgbClr val="253046"/>
                </a:solidFill>
                <a:latin typeface="Calibri"/>
                <a:cs typeface="Calibri"/>
              </a:rPr>
              <a:t>w</a:t>
            </a:r>
            <a:r>
              <a:rPr dirty="0" smtClean="0" baseline="1706" sz="2400" spc="0">
                <a:solidFill>
                  <a:srgbClr val="253046"/>
                </a:solidFill>
                <a:latin typeface="Calibri"/>
                <a:cs typeface="Calibri"/>
              </a:rPr>
              <a:t>o</a:t>
            </a:r>
            <a:r>
              <a:rPr dirty="0" smtClean="0" baseline="1706" sz="2400" spc="-9">
                <a:solidFill>
                  <a:srgbClr val="253046"/>
                </a:solidFill>
                <a:latin typeface="Calibri"/>
                <a:cs typeface="Calibri"/>
              </a:rPr>
              <a:t>r</a:t>
            </a:r>
            <a:r>
              <a:rPr dirty="0" smtClean="0" baseline="1706" sz="2400" spc="0">
                <a:solidFill>
                  <a:srgbClr val="253046"/>
                </a:solidFill>
                <a:latin typeface="Calibri"/>
                <a:cs typeface="Calibri"/>
              </a:rPr>
              <a:t>k</a:t>
            </a:r>
            <a:r>
              <a:rPr dirty="0" smtClean="0" baseline="1706" sz="2400" spc="25">
                <a:solidFill>
                  <a:srgbClr val="253046"/>
                </a:solidFill>
                <a:latin typeface="Calibri"/>
                <a:cs typeface="Calibri"/>
              </a:rPr>
              <a:t> </a:t>
            </a:r>
            <a:r>
              <a:rPr dirty="0" smtClean="0" baseline="1706" sz="2400" spc="-19">
                <a:solidFill>
                  <a:srgbClr val="253046"/>
                </a:solidFill>
                <a:latin typeface="Calibri"/>
                <a:cs typeface="Calibri"/>
              </a:rPr>
              <a:t>t</a:t>
            </a:r>
            <a:r>
              <a:rPr dirty="0" smtClean="0" baseline="1706" sz="2400" spc="0">
                <a:solidFill>
                  <a:srgbClr val="253046"/>
                </a:solidFill>
                <a:latin typeface="Calibri"/>
                <a:cs typeface="Calibri"/>
              </a:rPr>
              <a:t>ab</a:t>
            </a:r>
            <a:r>
              <a:rPr dirty="0" smtClean="0" baseline="1706" sz="2400" spc="4">
                <a:solidFill>
                  <a:srgbClr val="253046"/>
                </a:solidFill>
                <a:latin typeface="Calibri"/>
                <a:cs typeface="Calibri"/>
              </a:rPr>
              <a:t>l</a:t>
            </a:r>
            <a:r>
              <a:rPr dirty="0" smtClean="0" baseline="1706" sz="2400" spc="0">
                <a:solidFill>
                  <a:srgbClr val="253046"/>
                </a:solidFill>
                <a:latin typeface="Calibri"/>
                <a:cs typeface="Calibri"/>
              </a:rPr>
              <a:t>e</a:t>
            </a:r>
            <a:r>
              <a:rPr dirty="0" smtClean="0" baseline="1706" sz="2400" spc="-4">
                <a:solidFill>
                  <a:srgbClr val="253046"/>
                </a:solidFill>
                <a:latin typeface="Calibri"/>
                <a:cs typeface="Calibri"/>
              </a:rPr>
              <a:t>s</a:t>
            </a:r>
            <a:r>
              <a:rPr dirty="0" smtClean="0" baseline="1706" sz="2400" spc="0">
                <a:solidFill>
                  <a:srgbClr val="253046"/>
                </a:solidFill>
                <a:latin typeface="Calibri"/>
                <a:cs typeface="Calibri"/>
              </a:rPr>
              <a:t>.</a:t>
            </a:r>
            <a:endParaRPr sz="1600">
              <a:latin typeface="Calibri"/>
              <a:cs typeface="Calibri"/>
            </a:endParaRPr>
          </a:p>
          <a:p>
            <a:pPr marL="12700">
              <a:lnSpc>
                <a:spcPts val="1920"/>
              </a:lnSpc>
            </a:pPr>
            <a:r>
              <a:rPr dirty="0" smtClean="0" baseline="1706" sz="2400" spc="-34">
                <a:solidFill>
                  <a:srgbClr val="253046"/>
                </a:solidFill>
                <a:latin typeface="Calibri"/>
                <a:cs typeface="Calibri"/>
              </a:rPr>
              <a:t>D</a:t>
            </a:r>
            <a:r>
              <a:rPr dirty="0" smtClean="0" baseline="1706" sz="2400" spc="0">
                <a:solidFill>
                  <a:srgbClr val="253046"/>
                </a:solidFill>
                <a:latin typeface="Calibri"/>
                <a:cs typeface="Calibri"/>
              </a:rPr>
              <a:t>.</a:t>
            </a:r>
            <a:r>
              <a:rPr dirty="0" smtClean="0" baseline="1706" sz="2400" spc="-23">
                <a:solidFill>
                  <a:srgbClr val="253046"/>
                </a:solidFill>
                <a:latin typeface="Calibri"/>
                <a:cs typeface="Calibri"/>
              </a:rPr>
              <a:t> </a:t>
            </a:r>
            <a:r>
              <a:rPr dirty="0" smtClean="0" baseline="1706" sz="2400" spc="0">
                <a:solidFill>
                  <a:srgbClr val="253046"/>
                </a:solidFill>
                <a:latin typeface="Calibri"/>
                <a:cs typeface="Calibri"/>
              </a:rPr>
              <a:t>E</a:t>
            </a:r>
            <a:r>
              <a:rPr dirty="0" smtClean="0" baseline="1706" sz="2400" spc="-29">
                <a:solidFill>
                  <a:srgbClr val="253046"/>
                </a:solidFill>
                <a:latin typeface="Calibri"/>
                <a:cs typeface="Calibri"/>
              </a:rPr>
              <a:t>x</a:t>
            </a:r>
            <a:r>
              <a:rPr dirty="0" smtClean="0" baseline="1706" sz="2400" spc="0">
                <a:solidFill>
                  <a:srgbClr val="253046"/>
                </a:solidFill>
                <a:latin typeface="Calibri"/>
                <a:cs typeface="Calibri"/>
              </a:rPr>
              <a:t>e</a:t>
            </a:r>
            <a:r>
              <a:rPr dirty="0" smtClean="0" baseline="1706" sz="2400" spc="-4">
                <a:solidFill>
                  <a:srgbClr val="253046"/>
                </a:solidFill>
                <a:latin typeface="Calibri"/>
                <a:cs typeface="Calibri"/>
              </a:rPr>
              <a:t>c</a:t>
            </a:r>
            <a:r>
              <a:rPr dirty="0" smtClean="0" baseline="1706" sz="2400" spc="0">
                <a:solidFill>
                  <a:srgbClr val="253046"/>
                </a:solidFill>
                <a:latin typeface="Calibri"/>
                <a:cs typeface="Calibri"/>
              </a:rPr>
              <a:t>ute</a:t>
            </a:r>
            <a:r>
              <a:rPr dirty="0" smtClean="0" baseline="1706" sz="2400" spc="-56">
                <a:solidFill>
                  <a:srgbClr val="253046"/>
                </a:solidFill>
                <a:latin typeface="Calibri"/>
                <a:cs typeface="Calibri"/>
              </a:rPr>
              <a:t> </a:t>
            </a:r>
            <a:r>
              <a:rPr dirty="0" smtClean="0" baseline="1706" sz="2400" spc="0">
                <a:solidFill>
                  <a:srgbClr val="253046"/>
                </a:solidFill>
                <a:latin typeface="Calibri"/>
                <a:cs typeface="Calibri"/>
              </a:rPr>
              <a:t>mload</a:t>
            </a:r>
            <a:r>
              <a:rPr dirty="0" smtClean="0" baseline="1706" sz="2400" spc="-35">
                <a:solidFill>
                  <a:srgbClr val="253046"/>
                </a:solidFill>
                <a:latin typeface="Calibri"/>
                <a:cs typeface="Calibri"/>
              </a:rPr>
              <a:t> </a:t>
            </a:r>
            <a:r>
              <a:rPr dirty="0" smtClean="0" baseline="1706" sz="2400" spc="-29">
                <a:solidFill>
                  <a:srgbClr val="253046"/>
                </a:solidFill>
                <a:latin typeface="Calibri"/>
                <a:cs typeface="Calibri"/>
              </a:rPr>
              <a:t>f</a:t>
            </a:r>
            <a:r>
              <a:rPr dirty="0" smtClean="0" baseline="1706" sz="2400" spc="0">
                <a:solidFill>
                  <a:srgbClr val="253046"/>
                </a:solidFill>
                <a:latin typeface="Calibri"/>
                <a:cs typeface="Calibri"/>
              </a:rPr>
              <a:t>or</a:t>
            </a:r>
            <a:r>
              <a:rPr dirty="0" smtClean="0" baseline="1706" sz="2400" spc="-3">
                <a:solidFill>
                  <a:srgbClr val="253046"/>
                </a:solidFill>
                <a:latin typeface="Calibri"/>
                <a:cs typeface="Calibri"/>
              </a:rPr>
              <a:t> </a:t>
            </a:r>
            <a:r>
              <a:rPr dirty="0" smtClean="0" baseline="1706" sz="2400" spc="0">
                <a:solidFill>
                  <a:srgbClr val="253046"/>
                </a:solidFill>
                <a:latin typeface="Calibri"/>
                <a:cs typeface="Calibri"/>
              </a:rPr>
              <a:t>each</a:t>
            </a:r>
            <a:r>
              <a:rPr dirty="0" smtClean="0" baseline="1706" sz="2400" spc="-30">
                <a:solidFill>
                  <a:srgbClr val="253046"/>
                </a:solidFill>
                <a:latin typeface="Calibri"/>
                <a:cs typeface="Calibri"/>
              </a:rPr>
              <a:t> </a:t>
            </a:r>
            <a:r>
              <a:rPr dirty="0" smtClean="0" baseline="1706" sz="2400" spc="-19">
                <a:solidFill>
                  <a:srgbClr val="253046"/>
                </a:solidFill>
                <a:latin typeface="Calibri"/>
                <a:cs typeface="Calibri"/>
              </a:rPr>
              <a:t>t</a:t>
            </a:r>
            <a:r>
              <a:rPr dirty="0" smtClean="0" baseline="1706" sz="2400" spc="0">
                <a:solidFill>
                  <a:srgbClr val="253046"/>
                </a:solidFill>
                <a:latin typeface="Calibri"/>
                <a:cs typeface="Calibri"/>
              </a:rPr>
              <a:t>a</a:t>
            </a:r>
            <a:r>
              <a:rPr dirty="0" smtClean="0" baseline="1706" sz="2400" spc="-25">
                <a:solidFill>
                  <a:srgbClr val="253046"/>
                </a:solidFill>
                <a:latin typeface="Calibri"/>
                <a:cs typeface="Calibri"/>
              </a:rPr>
              <a:t>r</a:t>
            </a:r>
            <a:r>
              <a:rPr dirty="0" smtClean="0" baseline="1706" sz="2400" spc="-9">
                <a:solidFill>
                  <a:srgbClr val="253046"/>
                </a:solidFill>
                <a:latin typeface="Calibri"/>
                <a:cs typeface="Calibri"/>
              </a:rPr>
              <a:t>g</a:t>
            </a:r>
            <a:r>
              <a:rPr dirty="0" smtClean="0" baseline="1706" sz="2400" spc="-14">
                <a:solidFill>
                  <a:srgbClr val="253046"/>
                </a:solidFill>
                <a:latin typeface="Calibri"/>
                <a:cs typeface="Calibri"/>
              </a:rPr>
              <a:t>e</a:t>
            </a:r>
            <a:r>
              <a:rPr dirty="0" smtClean="0" baseline="1706" sz="2400" spc="0">
                <a:solidFill>
                  <a:srgbClr val="253046"/>
                </a:solidFill>
                <a:latin typeface="Calibri"/>
                <a:cs typeface="Calibri"/>
              </a:rPr>
              <a:t>t</a:t>
            </a:r>
            <a:r>
              <a:rPr dirty="0" smtClean="0" baseline="1706" sz="2400" spc="-18">
                <a:solidFill>
                  <a:srgbClr val="253046"/>
                </a:solidFill>
                <a:latin typeface="Calibri"/>
                <a:cs typeface="Calibri"/>
              </a:rPr>
              <a:t> </a:t>
            </a:r>
            <a:r>
              <a:rPr dirty="0" smtClean="0" baseline="1706" sz="2400" spc="-19">
                <a:solidFill>
                  <a:srgbClr val="253046"/>
                </a:solidFill>
                <a:latin typeface="Calibri"/>
                <a:cs typeface="Calibri"/>
              </a:rPr>
              <a:t>t</a:t>
            </a:r>
            <a:r>
              <a:rPr dirty="0" smtClean="0" baseline="1706" sz="2400" spc="0">
                <a:solidFill>
                  <a:srgbClr val="253046"/>
                </a:solidFill>
                <a:latin typeface="Calibri"/>
                <a:cs typeface="Calibri"/>
              </a:rPr>
              <a:t>a</a:t>
            </a:r>
            <a:r>
              <a:rPr dirty="0" smtClean="0" baseline="1706" sz="2400" spc="4">
                <a:solidFill>
                  <a:srgbClr val="253046"/>
                </a:solidFill>
                <a:latin typeface="Calibri"/>
                <a:cs typeface="Calibri"/>
              </a:rPr>
              <a:t>b</a:t>
            </a:r>
            <a:r>
              <a:rPr dirty="0" smtClean="0" baseline="1706" sz="2400" spc="4">
                <a:solidFill>
                  <a:srgbClr val="253046"/>
                </a:solidFill>
                <a:latin typeface="Calibri"/>
                <a:cs typeface="Calibri"/>
              </a:rPr>
              <a:t>l</a:t>
            </a:r>
            <a:r>
              <a:rPr dirty="0" smtClean="0" baseline="1706" sz="2400" spc="0">
                <a:solidFill>
                  <a:srgbClr val="253046"/>
                </a:solidFill>
                <a:latin typeface="Calibri"/>
                <a:cs typeface="Calibri"/>
              </a:rPr>
              <a:t>e</a:t>
            </a:r>
            <a:r>
              <a:rPr dirty="0" smtClean="0" baseline="1706" sz="2400" spc="-27">
                <a:solidFill>
                  <a:srgbClr val="253046"/>
                </a:solidFill>
                <a:latin typeface="Calibri"/>
                <a:cs typeface="Calibri"/>
              </a:rPr>
              <a:t> </a:t>
            </a:r>
            <a:r>
              <a:rPr dirty="0" smtClean="0" baseline="1706" sz="2400" spc="0">
                <a:solidFill>
                  <a:srgbClr val="253046"/>
                </a:solidFill>
                <a:latin typeface="Calibri"/>
                <a:cs typeface="Calibri"/>
              </a:rPr>
              <a:t>as</a:t>
            </a:r>
            <a:r>
              <a:rPr dirty="0" smtClean="0" baseline="1706" sz="2400" spc="-13">
                <a:solidFill>
                  <a:srgbClr val="253046"/>
                </a:solidFill>
                <a:latin typeface="Calibri"/>
                <a:cs typeface="Calibri"/>
              </a:rPr>
              <a:t> </a:t>
            </a:r>
            <a:r>
              <a:rPr dirty="0" smtClean="0" baseline="1706" sz="2400" spc="0">
                <a:solidFill>
                  <a:srgbClr val="253046"/>
                </a:solidFill>
                <a:latin typeface="Calibri"/>
                <a:cs typeface="Calibri"/>
              </a:rPr>
              <a:t>a</a:t>
            </a:r>
            <a:r>
              <a:rPr dirty="0" smtClean="0" baseline="1706" sz="2400" spc="-17">
                <a:solidFill>
                  <a:srgbClr val="253046"/>
                </a:solidFill>
                <a:latin typeface="Calibri"/>
                <a:cs typeface="Calibri"/>
              </a:rPr>
              <a:t> </a:t>
            </a:r>
            <a:r>
              <a:rPr dirty="0" smtClean="0" baseline="1706" sz="2400" spc="0">
                <a:solidFill>
                  <a:srgbClr val="253046"/>
                </a:solidFill>
                <a:latin typeface="Calibri"/>
                <a:cs typeface="Calibri"/>
              </a:rPr>
              <a:t>s</a:t>
            </a:r>
            <a:r>
              <a:rPr dirty="0" smtClean="0" baseline="1706" sz="2400" spc="4">
                <a:solidFill>
                  <a:srgbClr val="253046"/>
                </a:solidFill>
                <a:latin typeface="Calibri"/>
                <a:cs typeface="Calibri"/>
              </a:rPr>
              <a:t>i</a:t>
            </a:r>
            <a:r>
              <a:rPr dirty="0" smtClean="0" baseline="1706" sz="2400" spc="0">
                <a:solidFill>
                  <a:srgbClr val="253046"/>
                </a:solidFill>
                <a:latin typeface="Calibri"/>
                <a:cs typeface="Calibri"/>
              </a:rPr>
              <a:t>n</a:t>
            </a:r>
            <a:r>
              <a:rPr dirty="0" smtClean="0" baseline="1706" sz="2400" spc="4">
                <a:solidFill>
                  <a:srgbClr val="253046"/>
                </a:solidFill>
                <a:latin typeface="Calibri"/>
                <a:cs typeface="Calibri"/>
              </a:rPr>
              <a:t>g</a:t>
            </a:r>
            <a:r>
              <a:rPr dirty="0" smtClean="0" baseline="1706" sz="2400" spc="4">
                <a:solidFill>
                  <a:srgbClr val="253046"/>
                </a:solidFill>
                <a:latin typeface="Calibri"/>
                <a:cs typeface="Calibri"/>
              </a:rPr>
              <a:t>l</a:t>
            </a:r>
            <a:r>
              <a:rPr dirty="0" smtClean="0" baseline="1706" sz="2400" spc="0">
                <a:solidFill>
                  <a:srgbClr val="253046"/>
                </a:solidFill>
                <a:latin typeface="Calibri"/>
                <a:cs typeface="Calibri"/>
              </a:rPr>
              <a:t>e</a:t>
            </a:r>
            <a:r>
              <a:rPr dirty="0" smtClean="0" baseline="1706" sz="2400" spc="-37">
                <a:solidFill>
                  <a:srgbClr val="253046"/>
                </a:solidFill>
                <a:latin typeface="Calibri"/>
                <a:cs typeface="Calibri"/>
              </a:rPr>
              <a:t> </a:t>
            </a:r>
            <a:r>
              <a:rPr dirty="0" smtClean="0" baseline="1706" sz="2400" spc="0">
                <a:solidFill>
                  <a:srgbClr val="253046"/>
                </a:solidFill>
                <a:latin typeface="Calibri"/>
                <a:cs typeface="Calibri"/>
              </a:rPr>
              <a:t>mul</a:t>
            </a:r>
            <a:r>
              <a:rPr dirty="0" smtClean="0" baseline="1706" sz="2400" spc="9">
                <a:solidFill>
                  <a:srgbClr val="253046"/>
                </a:solidFill>
                <a:latin typeface="Calibri"/>
                <a:cs typeface="Calibri"/>
              </a:rPr>
              <a:t>t</a:t>
            </a:r>
            <a:r>
              <a:rPr dirty="0" smtClean="0" baseline="1706" sz="2400" spc="4">
                <a:solidFill>
                  <a:srgbClr val="253046"/>
                </a:solidFill>
                <a:latin typeface="Calibri"/>
                <a:cs typeface="Calibri"/>
              </a:rPr>
              <a:t>i</a:t>
            </a:r>
            <a:r>
              <a:rPr dirty="0" smtClean="0" baseline="1706" sz="2400" spc="4">
                <a:solidFill>
                  <a:srgbClr val="253046"/>
                </a:solidFill>
                <a:latin typeface="Calibri"/>
                <a:cs typeface="Calibri"/>
              </a:rPr>
              <a:t>-</a:t>
            </a:r>
            <a:r>
              <a:rPr dirty="0" smtClean="0" baseline="1706" sz="2400" spc="-14">
                <a:solidFill>
                  <a:srgbClr val="253046"/>
                </a:solidFill>
                <a:latin typeface="Calibri"/>
                <a:cs typeface="Calibri"/>
              </a:rPr>
              <a:t>s</a:t>
            </a:r>
            <a:r>
              <a:rPr dirty="0" smtClean="0" baseline="1706" sz="2400" spc="-19">
                <a:solidFill>
                  <a:srgbClr val="253046"/>
                </a:solidFill>
                <a:latin typeface="Calibri"/>
                <a:cs typeface="Calibri"/>
              </a:rPr>
              <a:t>t</a:t>
            </a:r>
            <a:r>
              <a:rPr dirty="0" smtClean="0" baseline="1706" sz="2400" spc="-9">
                <a:solidFill>
                  <a:srgbClr val="253046"/>
                </a:solidFill>
                <a:latin typeface="Calibri"/>
                <a:cs typeface="Calibri"/>
              </a:rPr>
              <a:t>a</a:t>
            </a:r>
            <a:r>
              <a:rPr dirty="0" smtClean="0" baseline="1706" sz="2400" spc="-4">
                <a:solidFill>
                  <a:srgbClr val="253046"/>
                </a:solidFill>
                <a:latin typeface="Calibri"/>
                <a:cs typeface="Calibri"/>
              </a:rPr>
              <a:t>t</a:t>
            </a:r>
            <a:r>
              <a:rPr dirty="0" smtClean="0" baseline="1706" sz="2400" spc="0">
                <a:solidFill>
                  <a:srgbClr val="253046"/>
                </a:solidFill>
                <a:latin typeface="Calibri"/>
                <a:cs typeface="Calibri"/>
              </a:rPr>
              <a:t>e</a:t>
            </a:r>
            <a:r>
              <a:rPr dirty="0" smtClean="0" baseline="1706" sz="2400" spc="-4">
                <a:solidFill>
                  <a:srgbClr val="253046"/>
                </a:solidFill>
                <a:latin typeface="Calibri"/>
                <a:cs typeface="Calibri"/>
              </a:rPr>
              <a:t>m</a:t>
            </a:r>
            <a:r>
              <a:rPr dirty="0" smtClean="0" baseline="1706" sz="2400" spc="0">
                <a:solidFill>
                  <a:srgbClr val="253046"/>
                </a:solidFill>
                <a:latin typeface="Calibri"/>
                <a:cs typeface="Calibri"/>
              </a:rPr>
              <a:t>e</a:t>
            </a:r>
            <a:r>
              <a:rPr dirty="0" smtClean="0" baseline="1706" sz="2400" spc="-14">
                <a:solidFill>
                  <a:srgbClr val="253046"/>
                </a:solidFill>
                <a:latin typeface="Calibri"/>
                <a:cs typeface="Calibri"/>
              </a:rPr>
              <a:t>n</a:t>
            </a:r>
            <a:r>
              <a:rPr dirty="0" smtClean="0" baseline="1706" sz="2400" spc="0">
                <a:solidFill>
                  <a:srgbClr val="253046"/>
                </a:solidFill>
                <a:latin typeface="Calibri"/>
                <a:cs typeface="Calibri"/>
              </a:rPr>
              <a:t>t</a:t>
            </a:r>
            <a:endParaRPr sz="1600">
              <a:latin typeface="Calibri"/>
              <a:cs typeface="Calibri"/>
            </a:endParaRPr>
          </a:p>
          <a:p>
            <a:pPr marL="12700" marR="30403">
              <a:lnSpc>
                <a:spcPts val="1920"/>
              </a:lnSpc>
            </a:pPr>
            <a:r>
              <a:rPr dirty="0" smtClean="0" baseline="1706" sz="2400" spc="-29">
                <a:solidFill>
                  <a:srgbClr val="253046"/>
                </a:solidFill>
                <a:latin typeface="Calibri"/>
                <a:cs typeface="Calibri"/>
              </a:rPr>
              <a:t>r</a:t>
            </a:r>
            <a:r>
              <a:rPr dirty="0" smtClean="0" baseline="1706" sz="2400" spc="0">
                <a:solidFill>
                  <a:srgbClr val="253046"/>
                </a:solidFill>
                <a:latin typeface="Calibri"/>
                <a:cs typeface="Calibri"/>
              </a:rPr>
              <a:t>eque</a:t>
            </a:r>
            <a:r>
              <a:rPr dirty="0" smtClean="0" baseline="1706" sz="2400" spc="-14">
                <a:solidFill>
                  <a:srgbClr val="253046"/>
                </a:solidFill>
                <a:latin typeface="Calibri"/>
                <a:cs typeface="Calibri"/>
              </a:rPr>
              <a:t>s</a:t>
            </a:r>
            <a:r>
              <a:rPr dirty="0" smtClean="0" baseline="1706" sz="2400" spc="0">
                <a:solidFill>
                  <a:srgbClr val="253046"/>
                </a:solidFill>
                <a:latin typeface="Calibri"/>
                <a:cs typeface="Calibri"/>
              </a:rPr>
              <a:t>t</a:t>
            </a:r>
            <a:endParaRPr sz="1600">
              <a:latin typeface="Calibri"/>
              <a:cs typeface="Calibri"/>
            </a:endParaRPr>
          </a:p>
          <a:p>
            <a:pPr marL="12700" marR="30403">
              <a:lnSpc>
                <a:spcPts val="1920"/>
              </a:lnSpc>
            </a:pPr>
            <a:r>
              <a:rPr dirty="0" smtClean="0" baseline="1706" sz="2400" spc="0">
                <a:solidFill>
                  <a:srgbClr val="253046"/>
                </a:solidFill>
                <a:latin typeface="Calibri"/>
                <a:cs typeface="Calibri"/>
              </a:rPr>
              <a:t>E.</a:t>
            </a:r>
            <a:r>
              <a:rPr dirty="0" smtClean="0" baseline="1706" sz="2400" spc="-21">
                <a:solidFill>
                  <a:srgbClr val="253046"/>
                </a:solidFill>
                <a:latin typeface="Calibri"/>
                <a:cs typeface="Calibri"/>
              </a:rPr>
              <a:t> </a:t>
            </a:r>
            <a:r>
              <a:rPr dirty="0" smtClean="0" baseline="1706" sz="2400" spc="0">
                <a:solidFill>
                  <a:srgbClr val="253046"/>
                </a:solidFill>
                <a:latin typeface="Calibri"/>
                <a:cs typeface="Calibri"/>
              </a:rPr>
              <a:t>S</a:t>
            </a:r>
            <a:r>
              <a:rPr dirty="0" smtClean="0" baseline="1706" sz="2400" spc="-9">
                <a:solidFill>
                  <a:srgbClr val="253046"/>
                </a:solidFill>
                <a:latin typeface="Calibri"/>
                <a:cs typeface="Calibri"/>
              </a:rPr>
              <a:t>t</a:t>
            </a:r>
            <a:r>
              <a:rPr dirty="0" smtClean="0" baseline="1706" sz="2400" spc="0">
                <a:solidFill>
                  <a:srgbClr val="253046"/>
                </a:solidFill>
                <a:latin typeface="Calibri"/>
                <a:cs typeface="Calibri"/>
              </a:rPr>
              <a:t>o</a:t>
            </a:r>
            <a:r>
              <a:rPr dirty="0" smtClean="0" baseline="1706" sz="2400" spc="-29">
                <a:solidFill>
                  <a:srgbClr val="253046"/>
                </a:solidFill>
                <a:latin typeface="Calibri"/>
                <a:cs typeface="Calibri"/>
              </a:rPr>
              <a:t>r</a:t>
            </a:r>
            <a:r>
              <a:rPr dirty="0" smtClean="0" baseline="1706" sz="2400" spc="0">
                <a:solidFill>
                  <a:srgbClr val="253046"/>
                </a:solidFill>
                <a:latin typeface="Calibri"/>
                <a:cs typeface="Calibri"/>
              </a:rPr>
              <a:t>es</a:t>
            </a:r>
            <a:r>
              <a:rPr dirty="0" smtClean="0" baseline="1706" sz="2400" spc="-10">
                <a:solidFill>
                  <a:srgbClr val="253046"/>
                </a:solidFill>
                <a:latin typeface="Calibri"/>
                <a:cs typeface="Calibri"/>
              </a:rPr>
              <a:t> </a:t>
            </a:r>
            <a:r>
              <a:rPr dirty="0" smtClean="0" baseline="1706" sz="2400" spc="0">
                <a:solidFill>
                  <a:srgbClr val="253046"/>
                </a:solidFill>
                <a:latin typeface="Calibri"/>
                <a:cs typeface="Calibri"/>
              </a:rPr>
              <a:t>D</a:t>
            </a:r>
            <a:r>
              <a:rPr dirty="0" smtClean="0" baseline="1706" sz="2400" spc="4">
                <a:solidFill>
                  <a:srgbClr val="253046"/>
                </a:solidFill>
                <a:latin typeface="Calibri"/>
                <a:cs typeface="Calibri"/>
              </a:rPr>
              <a:t>M</a:t>
            </a:r>
            <a:r>
              <a:rPr dirty="0" smtClean="0" baseline="1706" sz="2400" spc="0">
                <a:solidFill>
                  <a:srgbClr val="253046"/>
                </a:solidFill>
                <a:latin typeface="Calibri"/>
                <a:cs typeface="Calibri"/>
              </a:rPr>
              <a:t>L</a:t>
            </a:r>
            <a:r>
              <a:rPr dirty="0" smtClean="0" baseline="1706" sz="2400" spc="-30">
                <a:solidFill>
                  <a:srgbClr val="253046"/>
                </a:solidFill>
                <a:latin typeface="Calibri"/>
                <a:cs typeface="Calibri"/>
              </a:rPr>
              <a:t> </a:t>
            </a:r>
            <a:r>
              <a:rPr dirty="0" smtClean="0" baseline="1706" sz="2400" spc="-9">
                <a:solidFill>
                  <a:srgbClr val="253046"/>
                </a:solidFill>
                <a:latin typeface="Calibri"/>
                <a:cs typeface="Calibri"/>
              </a:rPr>
              <a:t>s</a:t>
            </a:r>
            <a:r>
              <a:rPr dirty="0" smtClean="0" baseline="1706" sz="2400" spc="-4">
                <a:solidFill>
                  <a:srgbClr val="253046"/>
                </a:solidFill>
                <a:latin typeface="Calibri"/>
                <a:cs typeface="Calibri"/>
              </a:rPr>
              <a:t>t</a:t>
            </a:r>
            <a:r>
              <a:rPr dirty="0" smtClean="0" baseline="1706" sz="2400" spc="0">
                <a:solidFill>
                  <a:srgbClr val="253046"/>
                </a:solidFill>
                <a:latin typeface="Calibri"/>
                <a:cs typeface="Calibri"/>
              </a:rPr>
              <a:t>e</a:t>
            </a:r>
            <a:r>
              <a:rPr dirty="0" smtClean="0" baseline="1706" sz="2400" spc="-14">
                <a:solidFill>
                  <a:srgbClr val="253046"/>
                </a:solidFill>
                <a:latin typeface="Calibri"/>
                <a:cs typeface="Calibri"/>
              </a:rPr>
              <a:t>p</a:t>
            </a:r>
            <a:r>
              <a:rPr dirty="0" smtClean="0" baseline="1706" sz="2400" spc="0">
                <a:solidFill>
                  <a:srgbClr val="253046"/>
                </a:solidFill>
                <a:latin typeface="Calibri"/>
                <a:cs typeface="Calibri"/>
              </a:rPr>
              <a:t>s</a:t>
            </a:r>
            <a:r>
              <a:rPr dirty="0" smtClean="0" baseline="1706" sz="2400" spc="-28">
                <a:solidFill>
                  <a:srgbClr val="253046"/>
                </a:solidFill>
                <a:latin typeface="Calibri"/>
                <a:cs typeface="Calibri"/>
              </a:rPr>
              <a:t> </a:t>
            </a:r>
            <a:r>
              <a:rPr dirty="0" smtClean="0" baseline="1706" sz="2400" spc="0">
                <a:solidFill>
                  <a:srgbClr val="253046"/>
                </a:solidFill>
                <a:latin typeface="Calibri"/>
                <a:cs typeface="Calibri"/>
              </a:rPr>
              <a:t>in</a:t>
            </a:r>
            <a:r>
              <a:rPr dirty="0" smtClean="0" baseline="1706" sz="2400" spc="-7">
                <a:solidFill>
                  <a:srgbClr val="253046"/>
                </a:solidFill>
                <a:latin typeface="Calibri"/>
                <a:cs typeface="Calibri"/>
              </a:rPr>
              <a:t> </a:t>
            </a:r>
            <a:r>
              <a:rPr dirty="0" smtClean="0" baseline="1706" sz="2400" spc="-14">
                <a:solidFill>
                  <a:srgbClr val="253046"/>
                </a:solidFill>
                <a:latin typeface="Calibri"/>
                <a:cs typeface="Calibri"/>
              </a:rPr>
              <a:t>w</a:t>
            </a:r>
            <a:r>
              <a:rPr dirty="0" smtClean="0" baseline="1706" sz="2400" spc="0">
                <a:solidFill>
                  <a:srgbClr val="253046"/>
                </a:solidFill>
                <a:latin typeface="Calibri"/>
                <a:cs typeface="Calibri"/>
              </a:rPr>
              <a:t>o</a:t>
            </a:r>
            <a:r>
              <a:rPr dirty="0" smtClean="0" baseline="1706" sz="2400" spc="-4">
                <a:solidFill>
                  <a:srgbClr val="253046"/>
                </a:solidFill>
                <a:latin typeface="Calibri"/>
                <a:cs typeface="Calibri"/>
              </a:rPr>
              <a:t>r</a:t>
            </a:r>
            <a:r>
              <a:rPr dirty="0" smtClean="0" baseline="1706" sz="2400" spc="0">
                <a:solidFill>
                  <a:srgbClr val="253046"/>
                </a:solidFill>
                <a:latin typeface="Calibri"/>
                <a:cs typeface="Calibri"/>
              </a:rPr>
              <a:t>k</a:t>
            </a:r>
            <a:r>
              <a:rPr dirty="0" smtClean="0" baseline="1706" sz="2400" spc="-7">
                <a:solidFill>
                  <a:srgbClr val="253046"/>
                </a:solidFill>
                <a:latin typeface="Calibri"/>
                <a:cs typeface="Calibri"/>
              </a:rPr>
              <a:t> </a:t>
            </a:r>
            <a:r>
              <a:rPr dirty="0" smtClean="0" baseline="1706" sz="2400" spc="-19">
                <a:solidFill>
                  <a:srgbClr val="253046"/>
                </a:solidFill>
                <a:latin typeface="Calibri"/>
                <a:cs typeface="Calibri"/>
              </a:rPr>
              <a:t>t</a:t>
            </a:r>
            <a:r>
              <a:rPr dirty="0" smtClean="0" baseline="1706" sz="2400" spc="0">
                <a:solidFill>
                  <a:srgbClr val="253046"/>
                </a:solidFill>
                <a:latin typeface="Calibri"/>
                <a:cs typeface="Calibri"/>
              </a:rPr>
              <a:t>a</a:t>
            </a:r>
            <a:r>
              <a:rPr dirty="0" smtClean="0" baseline="1706" sz="2400" spc="4">
                <a:solidFill>
                  <a:srgbClr val="253046"/>
                </a:solidFill>
                <a:latin typeface="Calibri"/>
                <a:cs typeface="Calibri"/>
              </a:rPr>
              <a:t>b</a:t>
            </a:r>
            <a:r>
              <a:rPr dirty="0" smtClean="0" baseline="1706" sz="2400" spc="4">
                <a:solidFill>
                  <a:srgbClr val="253046"/>
                </a:solidFill>
                <a:latin typeface="Calibri"/>
                <a:cs typeface="Calibri"/>
              </a:rPr>
              <a:t>l</a:t>
            </a:r>
            <a:r>
              <a:rPr dirty="0" smtClean="0" baseline="1706" sz="2400" spc="0">
                <a:solidFill>
                  <a:srgbClr val="253046"/>
                </a:solidFill>
                <a:latin typeface="Calibri"/>
                <a:cs typeface="Calibri"/>
              </a:rPr>
              <a:t>es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8740" y="3775710"/>
            <a:ext cx="208390" cy="2280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25"/>
              </a:lnSpc>
              <a:spcBef>
                <a:spcPts val="86"/>
              </a:spcBef>
            </a:pPr>
            <a:r>
              <a:rPr dirty="0" smtClean="0" baseline="3413" sz="2400" spc="-4">
                <a:solidFill>
                  <a:srgbClr val="253046"/>
                </a:solidFill>
                <a:latin typeface="Calibri"/>
                <a:cs typeface="Calibri"/>
              </a:rPr>
              <a:t>5.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21640" y="3775710"/>
            <a:ext cx="1007712" cy="2280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25"/>
              </a:lnSpc>
              <a:spcBef>
                <a:spcPts val="86"/>
              </a:spcBef>
            </a:pPr>
            <a:r>
              <a:rPr dirty="0" smtClean="0" baseline="3413" sz="2400" spc="-4">
                <a:solidFill>
                  <a:srgbClr val="253046"/>
                </a:solidFill>
                <a:latin typeface="Calibri"/>
                <a:cs typeface="Calibri"/>
              </a:rPr>
              <a:t>(</a:t>
            </a:r>
            <a:r>
              <a:rPr dirty="0" smtClean="0" baseline="3413" sz="2400" spc="-4">
                <a:solidFill>
                  <a:srgbClr val="B90064"/>
                </a:solidFill>
                <a:latin typeface="Calibri"/>
                <a:cs typeface="Calibri"/>
              </a:rPr>
              <a:t>B</a:t>
            </a:r>
            <a:r>
              <a:rPr dirty="0" smtClean="0" baseline="3413" sz="2400" spc="0">
                <a:solidFill>
                  <a:srgbClr val="253046"/>
                </a:solidFill>
                <a:latin typeface="Calibri"/>
                <a:cs typeface="Calibri"/>
              </a:rPr>
              <a:t>)</a:t>
            </a:r>
            <a:r>
              <a:rPr dirty="0" smtClean="0" baseline="3413" sz="2400" spc="-13">
                <a:solidFill>
                  <a:srgbClr val="253046"/>
                </a:solidFill>
                <a:latin typeface="Calibri"/>
                <a:cs typeface="Calibri"/>
              </a:rPr>
              <a:t> </a:t>
            </a:r>
            <a:r>
              <a:rPr dirty="0" smtClean="0" baseline="3413" sz="2400" spc="0">
                <a:solidFill>
                  <a:srgbClr val="253046"/>
                </a:solidFill>
                <a:latin typeface="Calibri"/>
                <a:cs typeface="Calibri"/>
              </a:rPr>
              <a:t>C</a:t>
            </a:r>
            <a:r>
              <a:rPr dirty="0" smtClean="0" baseline="3413" sz="2400" spc="4">
                <a:solidFill>
                  <a:srgbClr val="253046"/>
                </a:solidFill>
                <a:latin typeface="Calibri"/>
                <a:cs typeface="Calibri"/>
              </a:rPr>
              <a:t>l</a:t>
            </a:r>
            <a:r>
              <a:rPr dirty="0" smtClean="0" baseline="3413" sz="2400" spc="0">
                <a:solidFill>
                  <a:srgbClr val="253046"/>
                </a:solidFill>
                <a:latin typeface="Calibri"/>
                <a:cs typeface="Calibri"/>
              </a:rPr>
              <a:t>ean</a:t>
            </a:r>
            <a:r>
              <a:rPr dirty="0" smtClean="0" baseline="3413" sz="2400" spc="4">
                <a:solidFill>
                  <a:srgbClr val="253046"/>
                </a:solidFill>
                <a:latin typeface="Calibri"/>
                <a:cs typeface="Calibri"/>
              </a:rPr>
              <a:t>u</a:t>
            </a:r>
            <a:r>
              <a:rPr dirty="0" smtClean="0" baseline="3413" sz="2400" spc="0">
                <a:solidFill>
                  <a:srgbClr val="253046"/>
                </a:solidFill>
                <a:latin typeface="Calibri"/>
                <a:cs typeface="Calibri"/>
              </a:rPr>
              <a:t>p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208011" y="6312817"/>
            <a:ext cx="2395327" cy="1137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5"/>
              </a:spcBef>
            </a:pPr>
            <a:r>
              <a:rPr dirty="0" smtClean="0" sz="700" spc="4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700" spc="-16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mtClean="0" sz="700" spc="9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ti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dirty="0" smtClean="0" sz="7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ti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700" spc="16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ie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mtClean="0" sz="700" spc="9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y.</a:t>
            </a:r>
            <a:endParaRPr sz="7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7523480" y="6419497"/>
            <a:ext cx="2069283" cy="22047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indent="120396">
              <a:lnSpc>
                <a:spcPts val="804"/>
              </a:lnSpc>
              <a:spcBef>
                <a:spcPts val="5"/>
              </a:spcBef>
            </a:pP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Co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mtClean="0" sz="700" spc="-25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ig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mtClean="0" sz="700" spc="1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©</a:t>
            </a:r>
            <a:r>
              <a:rPr dirty="0" smtClean="0" sz="700" spc="-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2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0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1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5</a:t>
            </a:r>
            <a:r>
              <a:rPr dirty="0" smtClean="0" sz="700" spc="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Ca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700" spc="9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ini.</a:t>
            </a:r>
            <a:r>
              <a:rPr dirty="0" smtClean="0" sz="7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700" spc="4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ll</a:t>
            </a:r>
            <a:r>
              <a:rPr dirty="0" smtClean="0" sz="700" spc="-17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ig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ts</a:t>
            </a:r>
            <a:r>
              <a:rPr dirty="0" smtClean="0" sz="700" spc="17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.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Ri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ts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baseline="25767" sz="675" spc="0">
                <a:solidFill>
                  <a:srgbClr val="FFFFFF"/>
                </a:solidFill>
                <a:latin typeface="Arial"/>
                <a:cs typeface="Arial"/>
              </a:rPr>
              <a:t>®</a:t>
            </a:r>
            <a:r>
              <a:rPr dirty="0" smtClean="0" baseline="25767" sz="675" spc="6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mtClean="0" sz="700" spc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700" spc="9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k</a:t>
            </a:r>
            <a:r>
              <a:rPr dirty="0" smtClean="0" sz="700" spc="23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lo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ing</a:t>
            </a:r>
            <a:r>
              <a:rPr dirty="0" smtClean="0" sz="7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dirty="0" smtClean="0" sz="700" spc="1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Ca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700" spc="9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ini.</a:t>
            </a:r>
            <a:endParaRPr sz="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object 589"/>
          <p:cNvSpPr/>
          <p:nvPr/>
        </p:nvSpPr>
        <p:spPr>
          <a:xfrm>
            <a:off x="0" y="409956"/>
            <a:ext cx="9906000" cy="83362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90" name="object 590"/>
          <p:cNvSpPr/>
          <p:nvPr/>
        </p:nvSpPr>
        <p:spPr>
          <a:xfrm>
            <a:off x="45720" y="605028"/>
            <a:ext cx="106680" cy="1066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91" name="object 591"/>
          <p:cNvSpPr/>
          <p:nvPr/>
        </p:nvSpPr>
        <p:spPr>
          <a:xfrm>
            <a:off x="0" y="439162"/>
            <a:ext cx="9906000" cy="723671"/>
          </a:xfrm>
          <a:custGeom>
            <a:avLst/>
            <a:gdLst/>
            <a:ahLst/>
            <a:cxnLst/>
            <a:rect l="l" t="t" r="r" b="b"/>
            <a:pathLst>
              <a:path w="9906000" h="723671">
                <a:moveTo>
                  <a:pt x="54658" y="331223"/>
                </a:moveTo>
                <a:lnTo>
                  <a:pt x="0" y="328806"/>
                </a:lnTo>
                <a:lnTo>
                  <a:pt x="0" y="396243"/>
                </a:lnTo>
                <a:lnTo>
                  <a:pt x="54658" y="398634"/>
                </a:lnTo>
                <a:lnTo>
                  <a:pt x="105302" y="405478"/>
                </a:lnTo>
                <a:lnTo>
                  <a:pt x="152062" y="416279"/>
                </a:lnTo>
                <a:lnTo>
                  <a:pt x="195069" y="430544"/>
                </a:lnTo>
                <a:lnTo>
                  <a:pt x="234454" y="447777"/>
                </a:lnTo>
                <a:lnTo>
                  <a:pt x="270348" y="467484"/>
                </a:lnTo>
                <a:lnTo>
                  <a:pt x="302883" y="489169"/>
                </a:lnTo>
                <a:lnTo>
                  <a:pt x="332189" y="512339"/>
                </a:lnTo>
                <a:lnTo>
                  <a:pt x="358397" y="536498"/>
                </a:lnTo>
                <a:lnTo>
                  <a:pt x="381639" y="561152"/>
                </a:lnTo>
                <a:lnTo>
                  <a:pt x="402046" y="585806"/>
                </a:lnTo>
                <a:lnTo>
                  <a:pt x="419748" y="609966"/>
                </a:lnTo>
                <a:lnTo>
                  <a:pt x="434876" y="633135"/>
                </a:lnTo>
                <a:lnTo>
                  <a:pt x="447562" y="654821"/>
                </a:lnTo>
                <a:lnTo>
                  <a:pt x="457937" y="674528"/>
                </a:lnTo>
                <a:lnTo>
                  <a:pt x="466132" y="691761"/>
                </a:lnTo>
                <a:lnTo>
                  <a:pt x="472277" y="706025"/>
                </a:lnTo>
                <a:lnTo>
                  <a:pt x="478945" y="723671"/>
                </a:lnTo>
                <a:lnTo>
                  <a:pt x="480514" y="723671"/>
                </a:lnTo>
                <a:lnTo>
                  <a:pt x="501571" y="674528"/>
                </a:lnTo>
                <a:lnTo>
                  <a:pt x="524719" y="633135"/>
                </a:lnTo>
                <a:lnTo>
                  <a:pt x="557703" y="585806"/>
                </a:lnTo>
                <a:lnTo>
                  <a:pt x="601592" y="536498"/>
                </a:lnTo>
                <a:lnTo>
                  <a:pt x="657451" y="489169"/>
                </a:lnTo>
                <a:lnTo>
                  <a:pt x="690204" y="467484"/>
                </a:lnTo>
                <a:lnTo>
                  <a:pt x="726349" y="447777"/>
                </a:lnTo>
                <a:lnTo>
                  <a:pt x="766022" y="430544"/>
                </a:lnTo>
                <a:lnTo>
                  <a:pt x="809354" y="416279"/>
                </a:lnTo>
                <a:lnTo>
                  <a:pt x="856480" y="405478"/>
                </a:lnTo>
                <a:lnTo>
                  <a:pt x="907533" y="398634"/>
                </a:lnTo>
                <a:lnTo>
                  <a:pt x="962647" y="396243"/>
                </a:lnTo>
                <a:lnTo>
                  <a:pt x="9419971" y="396243"/>
                </a:lnTo>
                <a:lnTo>
                  <a:pt x="9475089" y="393852"/>
                </a:lnTo>
                <a:lnTo>
                  <a:pt x="9526193" y="387008"/>
                </a:lnTo>
                <a:lnTo>
                  <a:pt x="9573411" y="376206"/>
                </a:lnTo>
                <a:lnTo>
                  <a:pt x="9616870" y="361942"/>
                </a:lnTo>
                <a:lnTo>
                  <a:pt x="9656700" y="344709"/>
                </a:lnTo>
                <a:lnTo>
                  <a:pt x="9693030" y="325002"/>
                </a:lnTo>
                <a:lnTo>
                  <a:pt x="9725987" y="303316"/>
                </a:lnTo>
                <a:lnTo>
                  <a:pt x="9755700" y="280147"/>
                </a:lnTo>
                <a:lnTo>
                  <a:pt x="9782297" y="255987"/>
                </a:lnTo>
                <a:lnTo>
                  <a:pt x="9805908" y="231333"/>
                </a:lnTo>
                <a:lnTo>
                  <a:pt x="9826660" y="206679"/>
                </a:lnTo>
                <a:lnTo>
                  <a:pt x="9844682" y="182520"/>
                </a:lnTo>
                <a:lnTo>
                  <a:pt x="9860103" y="159350"/>
                </a:lnTo>
                <a:lnTo>
                  <a:pt x="9873050" y="137665"/>
                </a:lnTo>
                <a:lnTo>
                  <a:pt x="9883653" y="117958"/>
                </a:lnTo>
                <a:lnTo>
                  <a:pt x="9892041" y="100725"/>
                </a:lnTo>
                <a:lnTo>
                  <a:pt x="9898340" y="86460"/>
                </a:lnTo>
                <a:lnTo>
                  <a:pt x="9905191" y="68815"/>
                </a:lnTo>
                <a:lnTo>
                  <a:pt x="9906000" y="66424"/>
                </a:lnTo>
                <a:lnTo>
                  <a:pt x="9906000" y="0"/>
                </a:lnTo>
                <a:lnTo>
                  <a:pt x="9905191" y="1378"/>
                </a:lnTo>
                <a:lnTo>
                  <a:pt x="9902681" y="8222"/>
                </a:lnTo>
                <a:lnTo>
                  <a:pt x="9898340" y="19023"/>
                </a:lnTo>
                <a:lnTo>
                  <a:pt x="9873050" y="70228"/>
                </a:lnTo>
                <a:lnTo>
                  <a:pt x="9844682" y="115083"/>
                </a:lnTo>
                <a:lnTo>
                  <a:pt x="9805908" y="163896"/>
                </a:lnTo>
                <a:lnTo>
                  <a:pt x="9755700" y="212710"/>
                </a:lnTo>
                <a:lnTo>
                  <a:pt x="9693030" y="257565"/>
                </a:lnTo>
                <a:lnTo>
                  <a:pt x="9656700" y="277272"/>
                </a:lnTo>
                <a:lnTo>
                  <a:pt x="9616870" y="294505"/>
                </a:lnTo>
                <a:lnTo>
                  <a:pt x="9573411" y="308769"/>
                </a:lnTo>
                <a:lnTo>
                  <a:pt x="9526193" y="319571"/>
                </a:lnTo>
                <a:lnTo>
                  <a:pt x="9475089" y="326415"/>
                </a:lnTo>
                <a:lnTo>
                  <a:pt x="9419971" y="328806"/>
                </a:lnTo>
                <a:lnTo>
                  <a:pt x="962647" y="328806"/>
                </a:lnTo>
                <a:lnTo>
                  <a:pt x="907533" y="331223"/>
                </a:lnTo>
                <a:lnTo>
                  <a:pt x="856480" y="338140"/>
                </a:lnTo>
                <a:lnTo>
                  <a:pt x="809354" y="349058"/>
                </a:lnTo>
                <a:lnTo>
                  <a:pt x="766022" y="363477"/>
                </a:lnTo>
                <a:lnTo>
                  <a:pt x="726349" y="380896"/>
                </a:lnTo>
                <a:lnTo>
                  <a:pt x="690204" y="400815"/>
                </a:lnTo>
                <a:lnTo>
                  <a:pt x="657451" y="422734"/>
                </a:lnTo>
                <a:lnTo>
                  <a:pt x="627958" y="446154"/>
                </a:lnTo>
                <a:lnTo>
                  <a:pt x="601592" y="470574"/>
                </a:lnTo>
                <a:lnTo>
                  <a:pt x="578218" y="495493"/>
                </a:lnTo>
                <a:lnTo>
                  <a:pt x="557703" y="520413"/>
                </a:lnTo>
                <a:lnTo>
                  <a:pt x="539915" y="544833"/>
                </a:lnTo>
                <a:lnTo>
                  <a:pt x="524719" y="568253"/>
                </a:lnTo>
                <a:lnTo>
                  <a:pt x="511982" y="590172"/>
                </a:lnTo>
                <a:lnTo>
                  <a:pt x="501571" y="610091"/>
                </a:lnTo>
                <a:lnTo>
                  <a:pt x="493352" y="627510"/>
                </a:lnTo>
                <a:lnTo>
                  <a:pt x="487192" y="641928"/>
                </a:lnTo>
                <a:lnTo>
                  <a:pt x="480514" y="659764"/>
                </a:lnTo>
                <a:lnTo>
                  <a:pt x="478945" y="659764"/>
                </a:lnTo>
                <a:lnTo>
                  <a:pt x="472277" y="641928"/>
                </a:lnTo>
                <a:lnTo>
                  <a:pt x="466132" y="627510"/>
                </a:lnTo>
                <a:lnTo>
                  <a:pt x="457937" y="610091"/>
                </a:lnTo>
                <a:lnTo>
                  <a:pt x="447562" y="590172"/>
                </a:lnTo>
                <a:lnTo>
                  <a:pt x="434876" y="568253"/>
                </a:lnTo>
                <a:lnTo>
                  <a:pt x="419748" y="544833"/>
                </a:lnTo>
                <a:lnTo>
                  <a:pt x="402046" y="520413"/>
                </a:lnTo>
                <a:lnTo>
                  <a:pt x="381639" y="495493"/>
                </a:lnTo>
                <a:lnTo>
                  <a:pt x="358397" y="470574"/>
                </a:lnTo>
                <a:lnTo>
                  <a:pt x="332189" y="446154"/>
                </a:lnTo>
                <a:lnTo>
                  <a:pt x="302883" y="422734"/>
                </a:lnTo>
                <a:lnTo>
                  <a:pt x="270348" y="400815"/>
                </a:lnTo>
                <a:lnTo>
                  <a:pt x="234454" y="380896"/>
                </a:lnTo>
                <a:lnTo>
                  <a:pt x="195069" y="363477"/>
                </a:lnTo>
                <a:lnTo>
                  <a:pt x="152062" y="349058"/>
                </a:lnTo>
                <a:lnTo>
                  <a:pt x="105302" y="338140"/>
                </a:lnTo>
                <a:lnTo>
                  <a:pt x="54658" y="331223"/>
                </a:lnTo>
                <a:close/>
              </a:path>
            </a:pathLst>
          </a:custGeom>
          <a:solidFill>
            <a:srgbClr val="0097C6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92" name="object 592"/>
          <p:cNvSpPr/>
          <p:nvPr/>
        </p:nvSpPr>
        <p:spPr>
          <a:xfrm>
            <a:off x="8395462" y="1473453"/>
            <a:ext cx="81407" cy="81661"/>
          </a:xfrm>
          <a:custGeom>
            <a:avLst/>
            <a:gdLst/>
            <a:ahLst/>
            <a:cxnLst/>
            <a:rect l="l" t="t" r="r" b="b"/>
            <a:pathLst>
              <a:path w="81407" h="81661">
                <a:moveTo>
                  <a:pt x="76962" y="22098"/>
                </a:moveTo>
                <a:lnTo>
                  <a:pt x="66929" y="9525"/>
                </a:lnTo>
                <a:lnTo>
                  <a:pt x="51308" y="0"/>
                </a:lnTo>
                <a:lnTo>
                  <a:pt x="37211" y="126"/>
                </a:lnTo>
                <a:lnTo>
                  <a:pt x="21844" y="4572"/>
                </a:lnTo>
                <a:lnTo>
                  <a:pt x="9398" y="14605"/>
                </a:lnTo>
                <a:lnTo>
                  <a:pt x="1016" y="26035"/>
                </a:lnTo>
                <a:lnTo>
                  <a:pt x="0" y="44323"/>
                </a:lnTo>
                <a:lnTo>
                  <a:pt x="4445" y="59690"/>
                </a:lnTo>
                <a:lnTo>
                  <a:pt x="14351" y="72262"/>
                </a:lnTo>
                <a:lnTo>
                  <a:pt x="28575" y="78994"/>
                </a:lnTo>
                <a:lnTo>
                  <a:pt x="44069" y="81661"/>
                </a:lnTo>
                <a:lnTo>
                  <a:pt x="59436" y="77216"/>
                </a:lnTo>
                <a:lnTo>
                  <a:pt x="72009" y="67183"/>
                </a:lnTo>
                <a:lnTo>
                  <a:pt x="78740" y="52959"/>
                </a:lnTo>
                <a:lnTo>
                  <a:pt x="81407" y="37465"/>
                </a:lnTo>
                <a:lnTo>
                  <a:pt x="76962" y="22098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93" name="object 593"/>
          <p:cNvSpPr/>
          <p:nvPr/>
        </p:nvSpPr>
        <p:spPr>
          <a:xfrm>
            <a:off x="8395462" y="1473453"/>
            <a:ext cx="81407" cy="81661"/>
          </a:xfrm>
          <a:custGeom>
            <a:avLst/>
            <a:gdLst/>
            <a:ahLst/>
            <a:cxnLst/>
            <a:rect l="l" t="t" r="r" b="b"/>
            <a:pathLst>
              <a:path w="81407" h="81661">
                <a:moveTo>
                  <a:pt x="76962" y="22098"/>
                </a:moveTo>
                <a:lnTo>
                  <a:pt x="66929" y="9525"/>
                </a:lnTo>
                <a:lnTo>
                  <a:pt x="51308" y="0"/>
                </a:lnTo>
                <a:lnTo>
                  <a:pt x="37211" y="126"/>
                </a:lnTo>
                <a:lnTo>
                  <a:pt x="21844" y="4572"/>
                </a:lnTo>
                <a:lnTo>
                  <a:pt x="9398" y="14605"/>
                </a:lnTo>
                <a:lnTo>
                  <a:pt x="1016" y="26035"/>
                </a:lnTo>
                <a:lnTo>
                  <a:pt x="0" y="44323"/>
                </a:lnTo>
                <a:lnTo>
                  <a:pt x="4445" y="59690"/>
                </a:lnTo>
                <a:lnTo>
                  <a:pt x="14351" y="72262"/>
                </a:lnTo>
                <a:lnTo>
                  <a:pt x="28575" y="78994"/>
                </a:lnTo>
                <a:lnTo>
                  <a:pt x="44069" y="81661"/>
                </a:lnTo>
                <a:lnTo>
                  <a:pt x="59436" y="77216"/>
                </a:lnTo>
                <a:lnTo>
                  <a:pt x="72009" y="67183"/>
                </a:lnTo>
                <a:lnTo>
                  <a:pt x="78740" y="52959"/>
                </a:lnTo>
                <a:lnTo>
                  <a:pt x="81407" y="37465"/>
                </a:lnTo>
                <a:lnTo>
                  <a:pt x="76962" y="22098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94" name="object 594"/>
          <p:cNvSpPr/>
          <p:nvPr/>
        </p:nvSpPr>
        <p:spPr>
          <a:xfrm>
            <a:off x="8059039" y="1367663"/>
            <a:ext cx="74549" cy="74422"/>
          </a:xfrm>
          <a:custGeom>
            <a:avLst/>
            <a:gdLst/>
            <a:ahLst/>
            <a:cxnLst/>
            <a:rect l="l" t="t" r="r" b="b"/>
            <a:pathLst>
              <a:path w="74549" h="74422">
                <a:moveTo>
                  <a:pt x="70103" y="19050"/>
                </a:moveTo>
                <a:lnTo>
                  <a:pt x="61594" y="9398"/>
                </a:lnTo>
                <a:lnTo>
                  <a:pt x="47370" y="2539"/>
                </a:lnTo>
                <a:lnTo>
                  <a:pt x="31876" y="0"/>
                </a:lnTo>
                <a:lnTo>
                  <a:pt x="19303" y="2921"/>
                </a:lnTo>
                <a:lnTo>
                  <a:pt x="6730" y="12953"/>
                </a:lnTo>
                <a:lnTo>
                  <a:pt x="0" y="27177"/>
                </a:lnTo>
                <a:lnTo>
                  <a:pt x="126" y="41275"/>
                </a:lnTo>
                <a:lnTo>
                  <a:pt x="3175" y="53848"/>
                </a:lnTo>
                <a:lnTo>
                  <a:pt x="13207" y="66294"/>
                </a:lnTo>
                <a:lnTo>
                  <a:pt x="23113" y="71754"/>
                </a:lnTo>
                <a:lnTo>
                  <a:pt x="38607" y="74422"/>
                </a:lnTo>
                <a:lnTo>
                  <a:pt x="53975" y="69976"/>
                </a:lnTo>
                <a:lnTo>
                  <a:pt x="63753" y="61340"/>
                </a:lnTo>
                <a:lnTo>
                  <a:pt x="70611" y="47244"/>
                </a:lnTo>
                <a:lnTo>
                  <a:pt x="74549" y="34544"/>
                </a:lnTo>
                <a:lnTo>
                  <a:pt x="70103" y="1905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95" name="object 595"/>
          <p:cNvSpPr/>
          <p:nvPr/>
        </p:nvSpPr>
        <p:spPr>
          <a:xfrm>
            <a:off x="8059039" y="1367663"/>
            <a:ext cx="74549" cy="74422"/>
          </a:xfrm>
          <a:custGeom>
            <a:avLst/>
            <a:gdLst/>
            <a:ahLst/>
            <a:cxnLst/>
            <a:rect l="l" t="t" r="r" b="b"/>
            <a:pathLst>
              <a:path w="74549" h="74422">
                <a:moveTo>
                  <a:pt x="70103" y="19050"/>
                </a:moveTo>
                <a:lnTo>
                  <a:pt x="61594" y="9398"/>
                </a:lnTo>
                <a:lnTo>
                  <a:pt x="47370" y="2539"/>
                </a:lnTo>
                <a:lnTo>
                  <a:pt x="31876" y="0"/>
                </a:lnTo>
                <a:lnTo>
                  <a:pt x="19303" y="2921"/>
                </a:lnTo>
                <a:lnTo>
                  <a:pt x="6730" y="12953"/>
                </a:lnTo>
                <a:lnTo>
                  <a:pt x="0" y="27177"/>
                </a:lnTo>
                <a:lnTo>
                  <a:pt x="126" y="41275"/>
                </a:lnTo>
                <a:lnTo>
                  <a:pt x="3175" y="53848"/>
                </a:lnTo>
                <a:lnTo>
                  <a:pt x="13207" y="66294"/>
                </a:lnTo>
                <a:lnTo>
                  <a:pt x="23113" y="71754"/>
                </a:lnTo>
                <a:lnTo>
                  <a:pt x="38607" y="74422"/>
                </a:lnTo>
                <a:lnTo>
                  <a:pt x="53975" y="69976"/>
                </a:lnTo>
                <a:lnTo>
                  <a:pt x="63753" y="61340"/>
                </a:lnTo>
                <a:lnTo>
                  <a:pt x="70611" y="47244"/>
                </a:lnTo>
                <a:lnTo>
                  <a:pt x="74549" y="34544"/>
                </a:lnTo>
                <a:lnTo>
                  <a:pt x="70103" y="1905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96" name="object 596"/>
          <p:cNvSpPr/>
          <p:nvPr/>
        </p:nvSpPr>
        <p:spPr>
          <a:xfrm>
            <a:off x="7239000" y="1219200"/>
            <a:ext cx="2133600" cy="304800"/>
          </a:xfrm>
          <a:custGeom>
            <a:avLst/>
            <a:gdLst/>
            <a:ahLst/>
            <a:cxnLst/>
            <a:rect l="l" t="t" r="r" b="b"/>
            <a:pathLst>
              <a:path w="2133600" h="304800">
                <a:moveTo>
                  <a:pt x="0" y="304800"/>
                </a:moveTo>
                <a:lnTo>
                  <a:pt x="2133600" y="304800"/>
                </a:lnTo>
                <a:lnTo>
                  <a:pt x="21336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solidFill>
            <a:srgbClr val="588E1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97" name="object 597"/>
          <p:cNvSpPr/>
          <p:nvPr/>
        </p:nvSpPr>
        <p:spPr>
          <a:xfrm>
            <a:off x="7239000" y="1219200"/>
            <a:ext cx="2133600" cy="304800"/>
          </a:xfrm>
          <a:custGeom>
            <a:avLst/>
            <a:gdLst/>
            <a:ahLst/>
            <a:cxnLst/>
            <a:rect l="l" t="t" r="r" b="b"/>
            <a:pathLst>
              <a:path w="2133600" h="304800">
                <a:moveTo>
                  <a:pt x="0" y="304800"/>
                </a:moveTo>
                <a:lnTo>
                  <a:pt x="2133600" y="304800"/>
                </a:lnTo>
                <a:lnTo>
                  <a:pt x="21336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25400">
            <a:solidFill>
              <a:srgbClr val="3E6713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88" name="object 588"/>
          <p:cNvSpPr/>
          <p:nvPr/>
        </p:nvSpPr>
        <p:spPr>
          <a:xfrm>
            <a:off x="0" y="6362700"/>
            <a:ext cx="9906000" cy="0"/>
          </a:xfrm>
          <a:custGeom>
            <a:avLst/>
            <a:gdLst/>
            <a:ahLst/>
            <a:cxnLst/>
            <a:rect l="l" t="t" r="r" b="b"/>
            <a:pathLst>
              <a:path w="9906000" h="0">
                <a:moveTo>
                  <a:pt x="9906000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0097C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87" name="object 587"/>
          <p:cNvSpPr/>
          <p:nvPr/>
        </p:nvSpPr>
        <p:spPr>
          <a:xfrm>
            <a:off x="349250" y="6456361"/>
            <a:ext cx="1362075" cy="3159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65" name="object 565"/>
          <p:cNvSpPr/>
          <p:nvPr/>
        </p:nvSpPr>
        <p:spPr>
          <a:xfrm>
            <a:off x="9445752" y="4098417"/>
            <a:ext cx="191134" cy="191134"/>
          </a:xfrm>
          <a:custGeom>
            <a:avLst/>
            <a:gdLst/>
            <a:ahLst/>
            <a:cxnLst/>
            <a:rect l="l" t="t" r="r" b="b"/>
            <a:pathLst>
              <a:path w="191134" h="191134">
                <a:moveTo>
                  <a:pt x="180848" y="52323"/>
                </a:moveTo>
                <a:lnTo>
                  <a:pt x="172084" y="35559"/>
                </a:lnTo>
                <a:lnTo>
                  <a:pt x="157861" y="21716"/>
                </a:lnTo>
                <a:lnTo>
                  <a:pt x="142240" y="12064"/>
                </a:lnTo>
                <a:lnTo>
                  <a:pt x="123825" y="3936"/>
                </a:lnTo>
                <a:lnTo>
                  <a:pt x="104140" y="0"/>
                </a:lnTo>
                <a:lnTo>
                  <a:pt x="87249" y="1650"/>
                </a:lnTo>
                <a:lnTo>
                  <a:pt x="70357" y="3301"/>
                </a:lnTo>
                <a:lnTo>
                  <a:pt x="52197" y="9270"/>
                </a:lnTo>
                <a:lnTo>
                  <a:pt x="36956" y="20700"/>
                </a:lnTo>
                <a:lnTo>
                  <a:pt x="23114" y="34924"/>
                </a:lnTo>
                <a:lnTo>
                  <a:pt x="12065" y="47751"/>
                </a:lnTo>
                <a:lnTo>
                  <a:pt x="3809" y="66166"/>
                </a:lnTo>
                <a:lnTo>
                  <a:pt x="0" y="85851"/>
                </a:lnTo>
                <a:lnTo>
                  <a:pt x="1650" y="102742"/>
                </a:lnTo>
                <a:lnTo>
                  <a:pt x="4699" y="122427"/>
                </a:lnTo>
                <a:lnTo>
                  <a:pt x="10541" y="140588"/>
                </a:lnTo>
                <a:lnTo>
                  <a:pt x="22098" y="155828"/>
                </a:lnTo>
                <a:lnTo>
                  <a:pt x="34925" y="166877"/>
                </a:lnTo>
                <a:lnTo>
                  <a:pt x="47751" y="177926"/>
                </a:lnTo>
                <a:lnTo>
                  <a:pt x="66040" y="186181"/>
                </a:lnTo>
                <a:lnTo>
                  <a:pt x="85851" y="189991"/>
                </a:lnTo>
                <a:lnTo>
                  <a:pt x="104140" y="191134"/>
                </a:lnTo>
                <a:lnTo>
                  <a:pt x="123698" y="188086"/>
                </a:lnTo>
                <a:lnTo>
                  <a:pt x="140462" y="179450"/>
                </a:lnTo>
                <a:lnTo>
                  <a:pt x="157225" y="170687"/>
                </a:lnTo>
                <a:lnTo>
                  <a:pt x="168275" y="157860"/>
                </a:lnTo>
                <a:lnTo>
                  <a:pt x="177926" y="142239"/>
                </a:lnTo>
                <a:lnTo>
                  <a:pt x="186054" y="123951"/>
                </a:lnTo>
                <a:lnTo>
                  <a:pt x="189992" y="104139"/>
                </a:lnTo>
                <a:lnTo>
                  <a:pt x="191134" y="85851"/>
                </a:lnTo>
                <a:lnTo>
                  <a:pt x="189483" y="69087"/>
                </a:lnTo>
                <a:lnTo>
                  <a:pt x="180848" y="5232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66" name="object 566"/>
          <p:cNvSpPr/>
          <p:nvPr/>
        </p:nvSpPr>
        <p:spPr>
          <a:xfrm>
            <a:off x="9445752" y="4098417"/>
            <a:ext cx="191134" cy="191134"/>
          </a:xfrm>
          <a:custGeom>
            <a:avLst/>
            <a:gdLst/>
            <a:ahLst/>
            <a:cxnLst/>
            <a:rect l="l" t="t" r="r" b="b"/>
            <a:pathLst>
              <a:path w="191134" h="191134">
                <a:moveTo>
                  <a:pt x="180848" y="52323"/>
                </a:moveTo>
                <a:lnTo>
                  <a:pt x="172084" y="35559"/>
                </a:lnTo>
                <a:lnTo>
                  <a:pt x="157861" y="21716"/>
                </a:lnTo>
                <a:lnTo>
                  <a:pt x="142240" y="12064"/>
                </a:lnTo>
                <a:lnTo>
                  <a:pt x="123825" y="3936"/>
                </a:lnTo>
                <a:lnTo>
                  <a:pt x="104140" y="0"/>
                </a:lnTo>
                <a:lnTo>
                  <a:pt x="87249" y="1650"/>
                </a:lnTo>
                <a:lnTo>
                  <a:pt x="70357" y="3301"/>
                </a:lnTo>
                <a:lnTo>
                  <a:pt x="52197" y="9270"/>
                </a:lnTo>
                <a:lnTo>
                  <a:pt x="36956" y="20700"/>
                </a:lnTo>
                <a:lnTo>
                  <a:pt x="23114" y="34924"/>
                </a:lnTo>
                <a:lnTo>
                  <a:pt x="12065" y="47751"/>
                </a:lnTo>
                <a:lnTo>
                  <a:pt x="3809" y="66166"/>
                </a:lnTo>
                <a:lnTo>
                  <a:pt x="0" y="85851"/>
                </a:lnTo>
                <a:lnTo>
                  <a:pt x="1650" y="102742"/>
                </a:lnTo>
                <a:lnTo>
                  <a:pt x="4699" y="122427"/>
                </a:lnTo>
                <a:lnTo>
                  <a:pt x="10541" y="140588"/>
                </a:lnTo>
                <a:lnTo>
                  <a:pt x="22098" y="155828"/>
                </a:lnTo>
                <a:lnTo>
                  <a:pt x="34925" y="166877"/>
                </a:lnTo>
                <a:lnTo>
                  <a:pt x="47751" y="177926"/>
                </a:lnTo>
                <a:lnTo>
                  <a:pt x="66040" y="186181"/>
                </a:lnTo>
                <a:lnTo>
                  <a:pt x="85851" y="189991"/>
                </a:lnTo>
                <a:lnTo>
                  <a:pt x="104140" y="191134"/>
                </a:lnTo>
                <a:lnTo>
                  <a:pt x="123698" y="188086"/>
                </a:lnTo>
                <a:lnTo>
                  <a:pt x="140462" y="179450"/>
                </a:lnTo>
                <a:lnTo>
                  <a:pt x="157225" y="170687"/>
                </a:lnTo>
                <a:lnTo>
                  <a:pt x="168275" y="157860"/>
                </a:lnTo>
                <a:lnTo>
                  <a:pt x="177926" y="142239"/>
                </a:lnTo>
                <a:lnTo>
                  <a:pt x="186054" y="123951"/>
                </a:lnTo>
                <a:lnTo>
                  <a:pt x="189992" y="104139"/>
                </a:lnTo>
                <a:lnTo>
                  <a:pt x="191134" y="85851"/>
                </a:lnTo>
                <a:lnTo>
                  <a:pt x="189483" y="69087"/>
                </a:lnTo>
                <a:lnTo>
                  <a:pt x="180848" y="5232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67" name="object 567"/>
          <p:cNvSpPr/>
          <p:nvPr/>
        </p:nvSpPr>
        <p:spPr>
          <a:xfrm>
            <a:off x="9290431" y="4424172"/>
            <a:ext cx="171196" cy="171703"/>
          </a:xfrm>
          <a:custGeom>
            <a:avLst/>
            <a:gdLst/>
            <a:ahLst/>
            <a:cxnLst/>
            <a:rect l="l" t="t" r="r" b="b"/>
            <a:pathLst>
              <a:path w="171196" h="171703">
                <a:moveTo>
                  <a:pt x="162305" y="46862"/>
                </a:moveTo>
                <a:lnTo>
                  <a:pt x="152273" y="34289"/>
                </a:lnTo>
                <a:lnTo>
                  <a:pt x="142240" y="21843"/>
                </a:lnTo>
                <a:lnTo>
                  <a:pt x="126619" y="12191"/>
                </a:lnTo>
                <a:lnTo>
                  <a:pt x="112522" y="5333"/>
                </a:lnTo>
                <a:lnTo>
                  <a:pt x="95630" y="0"/>
                </a:lnTo>
                <a:lnTo>
                  <a:pt x="78740" y="1650"/>
                </a:lnTo>
                <a:lnTo>
                  <a:pt x="61849" y="3301"/>
                </a:lnTo>
                <a:lnTo>
                  <a:pt x="47878" y="10540"/>
                </a:lnTo>
                <a:lnTo>
                  <a:pt x="31242" y="19176"/>
                </a:lnTo>
                <a:lnTo>
                  <a:pt x="20193" y="32003"/>
                </a:lnTo>
                <a:lnTo>
                  <a:pt x="11811" y="43433"/>
                </a:lnTo>
                <a:lnTo>
                  <a:pt x="3683" y="61848"/>
                </a:lnTo>
                <a:lnTo>
                  <a:pt x="1143" y="77342"/>
                </a:lnTo>
                <a:lnTo>
                  <a:pt x="0" y="95630"/>
                </a:lnTo>
                <a:lnTo>
                  <a:pt x="4445" y="110997"/>
                </a:lnTo>
                <a:lnTo>
                  <a:pt x="8890" y="126364"/>
                </a:lnTo>
                <a:lnTo>
                  <a:pt x="18923" y="138937"/>
                </a:lnTo>
                <a:lnTo>
                  <a:pt x="28955" y="151383"/>
                </a:lnTo>
                <a:lnTo>
                  <a:pt x="44576" y="161035"/>
                </a:lnTo>
                <a:lnTo>
                  <a:pt x="58674" y="167894"/>
                </a:lnTo>
                <a:lnTo>
                  <a:pt x="78486" y="171703"/>
                </a:lnTo>
                <a:lnTo>
                  <a:pt x="92455" y="171576"/>
                </a:lnTo>
                <a:lnTo>
                  <a:pt x="109347" y="169925"/>
                </a:lnTo>
                <a:lnTo>
                  <a:pt x="126111" y="161162"/>
                </a:lnTo>
                <a:lnTo>
                  <a:pt x="140080" y="153923"/>
                </a:lnTo>
                <a:lnTo>
                  <a:pt x="151129" y="141096"/>
                </a:lnTo>
                <a:lnTo>
                  <a:pt x="162178" y="128396"/>
                </a:lnTo>
                <a:lnTo>
                  <a:pt x="167513" y="111378"/>
                </a:lnTo>
                <a:lnTo>
                  <a:pt x="170052" y="95884"/>
                </a:lnTo>
                <a:lnTo>
                  <a:pt x="171196" y="77596"/>
                </a:lnTo>
                <a:lnTo>
                  <a:pt x="166750" y="62229"/>
                </a:lnTo>
                <a:lnTo>
                  <a:pt x="162305" y="46862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68" name="object 568"/>
          <p:cNvSpPr/>
          <p:nvPr/>
        </p:nvSpPr>
        <p:spPr>
          <a:xfrm>
            <a:off x="9290431" y="4424172"/>
            <a:ext cx="171196" cy="171703"/>
          </a:xfrm>
          <a:custGeom>
            <a:avLst/>
            <a:gdLst/>
            <a:ahLst/>
            <a:cxnLst/>
            <a:rect l="l" t="t" r="r" b="b"/>
            <a:pathLst>
              <a:path w="171196" h="171703">
                <a:moveTo>
                  <a:pt x="162305" y="46862"/>
                </a:moveTo>
                <a:lnTo>
                  <a:pt x="152273" y="34289"/>
                </a:lnTo>
                <a:lnTo>
                  <a:pt x="142240" y="21843"/>
                </a:lnTo>
                <a:lnTo>
                  <a:pt x="126619" y="12191"/>
                </a:lnTo>
                <a:lnTo>
                  <a:pt x="112522" y="5333"/>
                </a:lnTo>
                <a:lnTo>
                  <a:pt x="95630" y="0"/>
                </a:lnTo>
                <a:lnTo>
                  <a:pt x="78740" y="1650"/>
                </a:lnTo>
                <a:lnTo>
                  <a:pt x="61849" y="3301"/>
                </a:lnTo>
                <a:lnTo>
                  <a:pt x="47878" y="10540"/>
                </a:lnTo>
                <a:lnTo>
                  <a:pt x="31242" y="19176"/>
                </a:lnTo>
                <a:lnTo>
                  <a:pt x="20193" y="32003"/>
                </a:lnTo>
                <a:lnTo>
                  <a:pt x="11811" y="43433"/>
                </a:lnTo>
                <a:lnTo>
                  <a:pt x="3683" y="61848"/>
                </a:lnTo>
                <a:lnTo>
                  <a:pt x="1143" y="77342"/>
                </a:lnTo>
                <a:lnTo>
                  <a:pt x="0" y="95630"/>
                </a:lnTo>
                <a:lnTo>
                  <a:pt x="4445" y="110997"/>
                </a:lnTo>
                <a:lnTo>
                  <a:pt x="8890" y="126364"/>
                </a:lnTo>
                <a:lnTo>
                  <a:pt x="18923" y="138937"/>
                </a:lnTo>
                <a:lnTo>
                  <a:pt x="28955" y="151383"/>
                </a:lnTo>
                <a:lnTo>
                  <a:pt x="44576" y="161035"/>
                </a:lnTo>
                <a:lnTo>
                  <a:pt x="58674" y="167894"/>
                </a:lnTo>
                <a:lnTo>
                  <a:pt x="78486" y="171703"/>
                </a:lnTo>
                <a:lnTo>
                  <a:pt x="92455" y="171576"/>
                </a:lnTo>
                <a:lnTo>
                  <a:pt x="109347" y="169925"/>
                </a:lnTo>
                <a:lnTo>
                  <a:pt x="126111" y="161162"/>
                </a:lnTo>
                <a:lnTo>
                  <a:pt x="140080" y="153923"/>
                </a:lnTo>
                <a:lnTo>
                  <a:pt x="151129" y="141096"/>
                </a:lnTo>
                <a:lnTo>
                  <a:pt x="162178" y="128396"/>
                </a:lnTo>
                <a:lnTo>
                  <a:pt x="167513" y="111378"/>
                </a:lnTo>
                <a:lnTo>
                  <a:pt x="170052" y="95884"/>
                </a:lnTo>
                <a:lnTo>
                  <a:pt x="171196" y="77596"/>
                </a:lnTo>
                <a:lnTo>
                  <a:pt x="166750" y="62229"/>
                </a:lnTo>
                <a:lnTo>
                  <a:pt x="162305" y="46862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69" name="object 569"/>
          <p:cNvSpPr/>
          <p:nvPr/>
        </p:nvSpPr>
        <p:spPr>
          <a:xfrm>
            <a:off x="9198102" y="4016882"/>
            <a:ext cx="119379" cy="116967"/>
          </a:xfrm>
          <a:custGeom>
            <a:avLst/>
            <a:gdLst/>
            <a:ahLst/>
            <a:cxnLst/>
            <a:rect l="l" t="t" r="r" b="b"/>
            <a:pathLst>
              <a:path w="119379" h="116967">
                <a:moveTo>
                  <a:pt x="113411" y="31623"/>
                </a:moveTo>
                <a:lnTo>
                  <a:pt x="101980" y="16383"/>
                </a:lnTo>
                <a:lnTo>
                  <a:pt x="84963" y="3937"/>
                </a:lnTo>
                <a:lnTo>
                  <a:pt x="65150" y="0"/>
                </a:lnTo>
                <a:lnTo>
                  <a:pt x="48387" y="1651"/>
                </a:lnTo>
                <a:lnTo>
                  <a:pt x="35687" y="4699"/>
                </a:lnTo>
                <a:lnTo>
                  <a:pt x="24511" y="10541"/>
                </a:lnTo>
                <a:lnTo>
                  <a:pt x="17652" y="17653"/>
                </a:lnTo>
                <a:lnTo>
                  <a:pt x="12192" y="27559"/>
                </a:lnTo>
                <a:lnTo>
                  <a:pt x="6730" y="37465"/>
                </a:lnTo>
                <a:lnTo>
                  <a:pt x="1270" y="47371"/>
                </a:lnTo>
                <a:lnTo>
                  <a:pt x="0" y="58674"/>
                </a:lnTo>
                <a:lnTo>
                  <a:pt x="2921" y="71247"/>
                </a:lnTo>
                <a:lnTo>
                  <a:pt x="7366" y="86614"/>
                </a:lnTo>
                <a:lnTo>
                  <a:pt x="18923" y="101981"/>
                </a:lnTo>
                <a:lnTo>
                  <a:pt x="34544" y="111506"/>
                </a:lnTo>
                <a:lnTo>
                  <a:pt x="51434" y="116967"/>
                </a:lnTo>
                <a:lnTo>
                  <a:pt x="72517" y="116586"/>
                </a:lnTo>
                <a:lnTo>
                  <a:pt x="85090" y="113665"/>
                </a:lnTo>
                <a:lnTo>
                  <a:pt x="92075" y="106426"/>
                </a:lnTo>
                <a:lnTo>
                  <a:pt x="103250" y="100711"/>
                </a:lnTo>
                <a:lnTo>
                  <a:pt x="108712" y="90805"/>
                </a:lnTo>
                <a:lnTo>
                  <a:pt x="114173" y="80899"/>
                </a:lnTo>
                <a:lnTo>
                  <a:pt x="118237" y="68199"/>
                </a:lnTo>
                <a:lnTo>
                  <a:pt x="119379" y="56896"/>
                </a:lnTo>
                <a:lnTo>
                  <a:pt x="117855" y="47117"/>
                </a:lnTo>
                <a:lnTo>
                  <a:pt x="113411" y="3162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70" name="object 570"/>
          <p:cNvSpPr/>
          <p:nvPr/>
        </p:nvSpPr>
        <p:spPr>
          <a:xfrm>
            <a:off x="9198102" y="4016882"/>
            <a:ext cx="119379" cy="116967"/>
          </a:xfrm>
          <a:custGeom>
            <a:avLst/>
            <a:gdLst/>
            <a:ahLst/>
            <a:cxnLst/>
            <a:rect l="l" t="t" r="r" b="b"/>
            <a:pathLst>
              <a:path w="119379" h="116967">
                <a:moveTo>
                  <a:pt x="113411" y="31623"/>
                </a:moveTo>
                <a:lnTo>
                  <a:pt x="101980" y="16383"/>
                </a:lnTo>
                <a:lnTo>
                  <a:pt x="84963" y="3937"/>
                </a:lnTo>
                <a:lnTo>
                  <a:pt x="65150" y="0"/>
                </a:lnTo>
                <a:lnTo>
                  <a:pt x="48387" y="1651"/>
                </a:lnTo>
                <a:lnTo>
                  <a:pt x="35687" y="4699"/>
                </a:lnTo>
                <a:lnTo>
                  <a:pt x="24511" y="10541"/>
                </a:lnTo>
                <a:lnTo>
                  <a:pt x="17652" y="17653"/>
                </a:lnTo>
                <a:lnTo>
                  <a:pt x="12192" y="27559"/>
                </a:lnTo>
                <a:lnTo>
                  <a:pt x="6730" y="37465"/>
                </a:lnTo>
                <a:lnTo>
                  <a:pt x="1270" y="47371"/>
                </a:lnTo>
                <a:lnTo>
                  <a:pt x="0" y="58674"/>
                </a:lnTo>
                <a:lnTo>
                  <a:pt x="2921" y="71247"/>
                </a:lnTo>
                <a:lnTo>
                  <a:pt x="7366" y="86614"/>
                </a:lnTo>
                <a:lnTo>
                  <a:pt x="18923" y="101981"/>
                </a:lnTo>
                <a:lnTo>
                  <a:pt x="34544" y="111506"/>
                </a:lnTo>
                <a:lnTo>
                  <a:pt x="51434" y="116967"/>
                </a:lnTo>
                <a:lnTo>
                  <a:pt x="72517" y="116586"/>
                </a:lnTo>
                <a:lnTo>
                  <a:pt x="85090" y="113665"/>
                </a:lnTo>
                <a:lnTo>
                  <a:pt x="92075" y="106426"/>
                </a:lnTo>
                <a:lnTo>
                  <a:pt x="103250" y="100711"/>
                </a:lnTo>
                <a:lnTo>
                  <a:pt x="108712" y="90805"/>
                </a:lnTo>
                <a:lnTo>
                  <a:pt x="114173" y="80899"/>
                </a:lnTo>
                <a:lnTo>
                  <a:pt x="118237" y="68199"/>
                </a:lnTo>
                <a:lnTo>
                  <a:pt x="119379" y="56896"/>
                </a:lnTo>
                <a:lnTo>
                  <a:pt x="117855" y="47117"/>
                </a:lnTo>
                <a:lnTo>
                  <a:pt x="113411" y="3162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71" name="object 571"/>
          <p:cNvSpPr/>
          <p:nvPr/>
        </p:nvSpPr>
        <p:spPr>
          <a:xfrm>
            <a:off x="9064244" y="4291711"/>
            <a:ext cx="106933" cy="106806"/>
          </a:xfrm>
          <a:custGeom>
            <a:avLst/>
            <a:gdLst/>
            <a:ahLst/>
            <a:cxnLst/>
            <a:rect l="l" t="t" r="r" b="b"/>
            <a:pathLst>
              <a:path w="106933" h="106807">
                <a:moveTo>
                  <a:pt x="100837" y="27558"/>
                </a:moveTo>
                <a:lnTo>
                  <a:pt x="90931" y="14986"/>
                </a:lnTo>
                <a:lnTo>
                  <a:pt x="75310" y="5333"/>
                </a:lnTo>
                <a:lnTo>
                  <a:pt x="58292" y="0"/>
                </a:lnTo>
                <a:lnTo>
                  <a:pt x="41528" y="1650"/>
                </a:lnTo>
                <a:lnTo>
                  <a:pt x="31623" y="3175"/>
                </a:lnTo>
                <a:lnTo>
                  <a:pt x="21971" y="11811"/>
                </a:lnTo>
                <a:lnTo>
                  <a:pt x="13588" y="16128"/>
                </a:lnTo>
                <a:lnTo>
                  <a:pt x="8127" y="26034"/>
                </a:lnTo>
                <a:lnTo>
                  <a:pt x="5460" y="34543"/>
                </a:lnTo>
                <a:lnTo>
                  <a:pt x="0" y="44450"/>
                </a:lnTo>
                <a:lnTo>
                  <a:pt x="1524" y="54228"/>
                </a:lnTo>
                <a:lnTo>
                  <a:pt x="253" y="65531"/>
                </a:lnTo>
                <a:lnTo>
                  <a:pt x="6096" y="76707"/>
                </a:lnTo>
                <a:lnTo>
                  <a:pt x="17525" y="91947"/>
                </a:lnTo>
                <a:lnTo>
                  <a:pt x="28828" y="100202"/>
                </a:lnTo>
                <a:lnTo>
                  <a:pt x="45847" y="105663"/>
                </a:lnTo>
                <a:lnTo>
                  <a:pt x="64134" y="106806"/>
                </a:lnTo>
                <a:lnTo>
                  <a:pt x="75310" y="100964"/>
                </a:lnTo>
                <a:lnTo>
                  <a:pt x="83692" y="96646"/>
                </a:lnTo>
                <a:lnTo>
                  <a:pt x="90550" y="89534"/>
                </a:lnTo>
                <a:lnTo>
                  <a:pt x="97535" y="82422"/>
                </a:lnTo>
                <a:lnTo>
                  <a:pt x="102997" y="72516"/>
                </a:lnTo>
                <a:lnTo>
                  <a:pt x="105663" y="64007"/>
                </a:lnTo>
                <a:lnTo>
                  <a:pt x="106933" y="52705"/>
                </a:lnTo>
                <a:lnTo>
                  <a:pt x="105409" y="42925"/>
                </a:lnTo>
                <a:lnTo>
                  <a:pt x="100837" y="27558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72" name="object 572"/>
          <p:cNvSpPr/>
          <p:nvPr/>
        </p:nvSpPr>
        <p:spPr>
          <a:xfrm>
            <a:off x="9064244" y="4291711"/>
            <a:ext cx="106933" cy="106806"/>
          </a:xfrm>
          <a:custGeom>
            <a:avLst/>
            <a:gdLst/>
            <a:ahLst/>
            <a:cxnLst/>
            <a:rect l="l" t="t" r="r" b="b"/>
            <a:pathLst>
              <a:path w="106933" h="106807">
                <a:moveTo>
                  <a:pt x="100837" y="27558"/>
                </a:moveTo>
                <a:lnTo>
                  <a:pt x="90931" y="14986"/>
                </a:lnTo>
                <a:lnTo>
                  <a:pt x="75310" y="5333"/>
                </a:lnTo>
                <a:lnTo>
                  <a:pt x="58292" y="0"/>
                </a:lnTo>
                <a:lnTo>
                  <a:pt x="41528" y="1650"/>
                </a:lnTo>
                <a:lnTo>
                  <a:pt x="31623" y="3175"/>
                </a:lnTo>
                <a:lnTo>
                  <a:pt x="21971" y="11811"/>
                </a:lnTo>
                <a:lnTo>
                  <a:pt x="13588" y="16128"/>
                </a:lnTo>
                <a:lnTo>
                  <a:pt x="8127" y="26034"/>
                </a:lnTo>
                <a:lnTo>
                  <a:pt x="5460" y="34543"/>
                </a:lnTo>
                <a:lnTo>
                  <a:pt x="0" y="44450"/>
                </a:lnTo>
                <a:lnTo>
                  <a:pt x="1524" y="54228"/>
                </a:lnTo>
                <a:lnTo>
                  <a:pt x="253" y="65531"/>
                </a:lnTo>
                <a:lnTo>
                  <a:pt x="6096" y="76707"/>
                </a:lnTo>
                <a:lnTo>
                  <a:pt x="17525" y="91947"/>
                </a:lnTo>
                <a:lnTo>
                  <a:pt x="28828" y="100202"/>
                </a:lnTo>
                <a:lnTo>
                  <a:pt x="45847" y="105663"/>
                </a:lnTo>
                <a:lnTo>
                  <a:pt x="64134" y="106806"/>
                </a:lnTo>
                <a:lnTo>
                  <a:pt x="75310" y="100964"/>
                </a:lnTo>
                <a:lnTo>
                  <a:pt x="83692" y="96646"/>
                </a:lnTo>
                <a:lnTo>
                  <a:pt x="90550" y="89534"/>
                </a:lnTo>
                <a:lnTo>
                  <a:pt x="97535" y="82422"/>
                </a:lnTo>
                <a:lnTo>
                  <a:pt x="102997" y="72516"/>
                </a:lnTo>
                <a:lnTo>
                  <a:pt x="105663" y="64007"/>
                </a:lnTo>
                <a:lnTo>
                  <a:pt x="106933" y="52705"/>
                </a:lnTo>
                <a:lnTo>
                  <a:pt x="105409" y="42925"/>
                </a:lnTo>
                <a:lnTo>
                  <a:pt x="100837" y="27558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73" name="object 573"/>
          <p:cNvSpPr/>
          <p:nvPr/>
        </p:nvSpPr>
        <p:spPr>
          <a:xfrm>
            <a:off x="8882380" y="4537964"/>
            <a:ext cx="98298" cy="95377"/>
          </a:xfrm>
          <a:custGeom>
            <a:avLst/>
            <a:gdLst/>
            <a:ahLst/>
            <a:cxnLst/>
            <a:rect l="l" t="t" r="r" b="b"/>
            <a:pathLst>
              <a:path w="98298" h="95377">
                <a:moveTo>
                  <a:pt x="91059" y="25908"/>
                </a:moveTo>
                <a:lnTo>
                  <a:pt x="83820" y="11937"/>
                </a:lnTo>
                <a:lnTo>
                  <a:pt x="69596" y="5080"/>
                </a:lnTo>
                <a:lnTo>
                  <a:pt x="56896" y="1143"/>
                </a:lnTo>
                <a:lnTo>
                  <a:pt x="38608" y="0"/>
                </a:lnTo>
                <a:lnTo>
                  <a:pt x="30225" y="4318"/>
                </a:lnTo>
                <a:lnTo>
                  <a:pt x="21844" y="8636"/>
                </a:lnTo>
                <a:lnTo>
                  <a:pt x="8000" y="22860"/>
                </a:lnTo>
                <a:lnTo>
                  <a:pt x="2667" y="39878"/>
                </a:lnTo>
                <a:lnTo>
                  <a:pt x="0" y="48260"/>
                </a:lnTo>
                <a:lnTo>
                  <a:pt x="1524" y="58166"/>
                </a:lnTo>
                <a:lnTo>
                  <a:pt x="7239" y="69342"/>
                </a:lnTo>
                <a:lnTo>
                  <a:pt x="17272" y="81787"/>
                </a:lnTo>
                <a:lnTo>
                  <a:pt x="28701" y="90043"/>
                </a:lnTo>
                <a:lnTo>
                  <a:pt x="45593" y="95377"/>
                </a:lnTo>
                <a:lnTo>
                  <a:pt x="59690" y="95250"/>
                </a:lnTo>
                <a:lnTo>
                  <a:pt x="68072" y="90931"/>
                </a:lnTo>
                <a:lnTo>
                  <a:pt x="76453" y="86487"/>
                </a:lnTo>
                <a:lnTo>
                  <a:pt x="90297" y="72262"/>
                </a:lnTo>
                <a:lnTo>
                  <a:pt x="95630" y="55372"/>
                </a:lnTo>
                <a:lnTo>
                  <a:pt x="98298" y="46862"/>
                </a:lnTo>
                <a:lnTo>
                  <a:pt x="96774" y="37084"/>
                </a:lnTo>
                <a:lnTo>
                  <a:pt x="91059" y="25908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74" name="object 574"/>
          <p:cNvSpPr/>
          <p:nvPr/>
        </p:nvSpPr>
        <p:spPr>
          <a:xfrm>
            <a:off x="8882380" y="4537964"/>
            <a:ext cx="98298" cy="95377"/>
          </a:xfrm>
          <a:custGeom>
            <a:avLst/>
            <a:gdLst/>
            <a:ahLst/>
            <a:cxnLst/>
            <a:rect l="l" t="t" r="r" b="b"/>
            <a:pathLst>
              <a:path w="98298" h="95377">
                <a:moveTo>
                  <a:pt x="91059" y="25908"/>
                </a:moveTo>
                <a:lnTo>
                  <a:pt x="83820" y="11937"/>
                </a:lnTo>
                <a:lnTo>
                  <a:pt x="69596" y="5080"/>
                </a:lnTo>
                <a:lnTo>
                  <a:pt x="56896" y="1143"/>
                </a:lnTo>
                <a:lnTo>
                  <a:pt x="38608" y="0"/>
                </a:lnTo>
                <a:lnTo>
                  <a:pt x="30225" y="4318"/>
                </a:lnTo>
                <a:lnTo>
                  <a:pt x="21844" y="8636"/>
                </a:lnTo>
                <a:lnTo>
                  <a:pt x="8000" y="22860"/>
                </a:lnTo>
                <a:lnTo>
                  <a:pt x="2667" y="39878"/>
                </a:lnTo>
                <a:lnTo>
                  <a:pt x="0" y="48260"/>
                </a:lnTo>
                <a:lnTo>
                  <a:pt x="1524" y="58166"/>
                </a:lnTo>
                <a:lnTo>
                  <a:pt x="7239" y="69342"/>
                </a:lnTo>
                <a:lnTo>
                  <a:pt x="17272" y="81787"/>
                </a:lnTo>
                <a:lnTo>
                  <a:pt x="28701" y="90043"/>
                </a:lnTo>
                <a:lnTo>
                  <a:pt x="45593" y="95377"/>
                </a:lnTo>
                <a:lnTo>
                  <a:pt x="59690" y="95250"/>
                </a:lnTo>
                <a:lnTo>
                  <a:pt x="68072" y="90931"/>
                </a:lnTo>
                <a:lnTo>
                  <a:pt x="76453" y="86487"/>
                </a:lnTo>
                <a:lnTo>
                  <a:pt x="90297" y="72262"/>
                </a:lnTo>
                <a:lnTo>
                  <a:pt x="95630" y="55372"/>
                </a:lnTo>
                <a:lnTo>
                  <a:pt x="98298" y="46862"/>
                </a:lnTo>
                <a:lnTo>
                  <a:pt x="96774" y="37084"/>
                </a:lnTo>
                <a:lnTo>
                  <a:pt x="91059" y="25908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75" name="object 575"/>
          <p:cNvSpPr/>
          <p:nvPr/>
        </p:nvSpPr>
        <p:spPr>
          <a:xfrm>
            <a:off x="8864092" y="4171315"/>
            <a:ext cx="65912" cy="64770"/>
          </a:xfrm>
          <a:custGeom>
            <a:avLst/>
            <a:gdLst/>
            <a:ahLst/>
            <a:cxnLst/>
            <a:rect l="l" t="t" r="r" b="b"/>
            <a:pathLst>
              <a:path w="65912" h="64770">
                <a:moveTo>
                  <a:pt x="62991" y="16510"/>
                </a:moveTo>
                <a:lnTo>
                  <a:pt x="57276" y="12318"/>
                </a:lnTo>
                <a:lnTo>
                  <a:pt x="45847" y="4064"/>
                </a:lnTo>
                <a:lnTo>
                  <a:pt x="33147" y="0"/>
                </a:lnTo>
                <a:lnTo>
                  <a:pt x="23367" y="1651"/>
                </a:lnTo>
                <a:lnTo>
                  <a:pt x="9398" y="8890"/>
                </a:lnTo>
                <a:lnTo>
                  <a:pt x="3936" y="18796"/>
                </a:lnTo>
                <a:lnTo>
                  <a:pt x="1269" y="27178"/>
                </a:lnTo>
                <a:lnTo>
                  <a:pt x="0" y="38481"/>
                </a:lnTo>
                <a:lnTo>
                  <a:pt x="4317" y="46862"/>
                </a:lnTo>
                <a:lnTo>
                  <a:pt x="8635" y="55245"/>
                </a:lnTo>
                <a:lnTo>
                  <a:pt x="20065" y="63500"/>
                </a:lnTo>
                <a:lnTo>
                  <a:pt x="31368" y="64770"/>
                </a:lnTo>
                <a:lnTo>
                  <a:pt x="45338" y="64516"/>
                </a:lnTo>
                <a:lnTo>
                  <a:pt x="55117" y="56007"/>
                </a:lnTo>
                <a:lnTo>
                  <a:pt x="61975" y="48768"/>
                </a:lnTo>
                <a:lnTo>
                  <a:pt x="64642" y="40386"/>
                </a:lnTo>
                <a:lnTo>
                  <a:pt x="65912" y="29083"/>
                </a:lnTo>
                <a:lnTo>
                  <a:pt x="62991" y="1651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76" name="object 576"/>
          <p:cNvSpPr/>
          <p:nvPr/>
        </p:nvSpPr>
        <p:spPr>
          <a:xfrm>
            <a:off x="8864092" y="4171315"/>
            <a:ext cx="65912" cy="64770"/>
          </a:xfrm>
          <a:custGeom>
            <a:avLst/>
            <a:gdLst/>
            <a:ahLst/>
            <a:cxnLst/>
            <a:rect l="l" t="t" r="r" b="b"/>
            <a:pathLst>
              <a:path w="65912" h="64770">
                <a:moveTo>
                  <a:pt x="62991" y="16510"/>
                </a:moveTo>
                <a:lnTo>
                  <a:pt x="57276" y="12318"/>
                </a:lnTo>
                <a:lnTo>
                  <a:pt x="45847" y="4064"/>
                </a:lnTo>
                <a:lnTo>
                  <a:pt x="33147" y="0"/>
                </a:lnTo>
                <a:lnTo>
                  <a:pt x="23367" y="1651"/>
                </a:lnTo>
                <a:lnTo>
                  <a:pt x="9398" y="8890"/>
                </a:lnTo>
                <a:lnTo>
                  <a:pt x="3936" y="18796"/>
                </a:lnTo>
                <a:lnTo>
                  <a:pt x="1269" y="27178"/>
                </a:lnTo>
                <a:lnTo>
                  <a:pt x="0" y="38481"/>
                </a:lnTo>
                <a:lnTo>
                  <a:pt x="4317" y="46862"/>
                </a:lnTo>
                <a:lnTo>
                  <a:pt x="8635" y="55245"/>
                </a:lnTo>
                <a:lnTo>
                  <a:pt x="20065" y="63500"/>
                </a:lnTo>
                <a:lnTo>
                  <a:pt x="31368" y="64770"/>
                </a:lnTo>
                <a:lnTo>
                  <a:pt x="45338" y="64516"/>
                </a:lnTo>
                <a:lnTo>
                  <a:pt x="55117" y="56007"/>
                </a:lnTo>
                <a:lnTo>
                  <a:pt x="61975" y="48768"/>
                </a:lnTo>
                <a:lnTo>
                  <a:pt x="64642" y="40386"/>
                </a:lnTo>
                <a:lnTo>
                  <a:pt x="65912" y="29083"/>
                </a:lnTo>
                <a:lnTo>
                  <a:pt x="62991" y="1651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77" name="object 577"/>
          <p:cNvSpPr/>
          <p:nvPr/>
        </p:nvSpPr>
        <p:spPr>
          <a:xfrm>
            <a:off x="8709533" y="4380357"/>
            <a:ext cx="60451" cy="57657"/>
          </a:xfrm>
          <a:custGeom>
            <a:avLst/>
            <a:gdLst/>
            <a:ahLst/>
            <a:cxnLst/>
            <a:rect l="l" t="t" r="r" b="b"/>
            <a:pathLst>
              <a:path w="60451" h="57657">
                <a:moveTo>
                  <a:pt x="56134" y="15113"/>
                </a:moveTo>
                <a:lnTo>
                  <a:pt x="53213" y="9525"/>
                </a:lnTo>
                <a:lnTo>
                  <a:pt x="41783" y="1270"/>
                </a:lnTo>
                <a:lnTo>
                  <a:pt x="30607" y="0"/>
                </a:lnTo>
                <a:lnTo>
                  <a:pt x="20827" y="1524"/>
                </a:lnTo>
                <a:lnTo>
                  <a:pt x="9651" y="7366"/>
                </a:lnTo>
                <a:lnTo>
                  <a:pt x="2667" y="14478"/>
                </a:lnTo>
                <a:lnTo>
                  <a:pt x="0" y="22987"/>
                </a:lnTo>
                <a:lnTo>
                  <a:pt x="1524" y="32766"/>
                </a:lnTo>
                <a:lnTo>
                  <a:pt x="3048" y="42545"/>
                </a:lnTo>
                <a:lnTo>
                  <a:pt x="8763" y="46736"/>
                </a:lnTo>
                <a:lnTo>
                  <a:pt x="17399" y="56388"/>
                </a:lnTo>
                <a:lnTo>
                  <a:pt x="28575" y="57658"/>
                </a:lnTo>
                <a:lnTo>
                  <a:pt x="38481" y="56134"/>
                </a:lnTo>
                <a:lnTo>
                  <a:pt x="49657" y="50292"/>
                </a:lnTo>
                <a:lnTo>
                  <a:pt x="56515" y="43180"/>
                </a:lnTo>
                <a:lnTo>
                  <a:pt x="59182" y="34671"/>
                </a:lnTo>
                <a:lnTo>
                  <a:pt x="60451" y="23495"/>
                </a:lnTo>
                <a:lnTo>
                  <a:pt x="56134" y="1511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78" name="object 578"/>
          <p:cNvSpPr/>
          <p:nvPr/>
        </p:nvSpPr>
        <p:spPr>
          <a:xfrm>
            <a:off x="8709533" y="4380357"/>
            <a:ext cx="60451" cy="57657"/>
          </a:xfrm>
          <a:custGeom>
            <a:avLst/>
            <a:gdLst/>
            <a:ahLst/>
            <a:cxnLst/>
            <a:rect l="l" t="t" r="r" b="b"/>
            <a:pathLst>
              <a:path w="60451" h="57657">
                <a:moveTo>
                  <a:pt x="56134" y="15113"/>
                </a:moveTo>
                <a:lnTo>
                  <a:pt x="53213" y="9525"/>
                </a:lnTo>
                <a:lnTo>
                  <a:pt x="41783" y="1270"/>
                </a:lnTo>
                <a:lnTo>
                  <a:pt x="30607" y="0"/>
                </a:lnTo>
                <a:lnTo>
                  <a:pt x="20827" y="1524"/>
                </a:lnTo>
                <a:lnTo>
                  <a:pt x="9651" y="7366"/>
                </a:lnTo>
                <a:lnTo>
                  <a:pt x="2667" y="14478"/>
                </a:lnTo>
                <a:lnTo>
                  <a:pt x="0" y="22987"/>
                </a:lnTo>
                <a:lnTo>
                  <a:pt x="1524" y="32766"/>
                </a:lnTo>
                <a:lnTo>
                  <a:pt x="3048" y="42545"/>
                </a:lnTo>
                <a:lnTo>
                  <a:pt x="8763" y="46736"/>
                </a:lnTo>
                <a:lnTo>
                  <a:pt x="17399" y="56388"/>
                </a:lnTo>
                <a:lnTo>
                  <a:pt x="28575" y="57658"/>
                </a:lnTo>
                <a:lnTo>
                  <a:pt x="38481" y="56134"/>
                </a:lnTo>
                <a:lnTo>
                  <a:pt x="49657" y="50292"/>
                </a:lnTo>
                <a:lnTo>
                  <a:pt x="56515" y="43180"/>
                </a:lnTo>
                <a:lnTo>
                  <a:pt x="59182" y="34671"/>
                </a:lnTo>
                <a:lnTo>
                  <a:pt x="60451" y="23495"/>
                </a:lnTo>
                <a:lnTo>
                  <a:pt x="56134" y="1511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79" name="object 579"/>
          <p:cNvSpPr/>
          <p:nvPr/>
        </p:nvSpPr>
        <p:spPr>
          <a:xfrm>
            <a:off x="8522462" y="4555998"/>
            <a:ext cx="52070" cy="54863"/>
          </a:xfrm>
          <a:custGeom>
            <a:avLst/>
            <a:gdLst/>
            <a:ahLst/>
            <a:cxnLst/>
            <a:rect l="l" t="t" r="r" b="b"/>
            <a:pathLst>
              <a:path w="52070" h="54863">
                <a:moveTo>
                  <a:pt x="2921" y="38353"/>
                </a:moveTo>
                <a:lnTo>
                  <a:pt x="5842" y="43941"/>
                </a:lnTo>
                <a:lnTo>
                  <a:pt x="15748" y="49402"/>
                </a:lnTo>
                <a:lnTo>
                  <a:pt x="25654" y="54863"/>
                </a:lnTo>
                <a:lnTo>
                  <a:pt x="35433" y="53339"/>
                </a:lnTo>
                <a:lnTo>
                  <a:pt x="42418" y="46227"/>
                </a:lnTo>
                <a:lnTo>
                  <a:pt x="49403" y="39115"/>
                </a:lnTo>
                <a:lnTo>
                  <a:pt x="52070" y="30606"/>
                </a:lnTo>
                <a:lnTo>
                  <a:pt x="51943" y="23621"/>
                </a:lnTo>
                <a:lnTo>
                  <a:pt x="50419" y="13843"/>
                </a:lnTo>
                <a:lnTo>
                  <a:pt x="44704" y="9651"/>
                </a:lnTo>
                <a:lnTo>
                  <a:pt x="37592" y="2793"/>
                </a:lnTo>
                <a:lnTo>
                  <a:pt x="29083" y="0"/>
                </a:lnTo>
                <a:lnTo>
                  <a:pt x="16510" y="3047"/>
                </a:lnTo>
                <a:lnTo>
                  <a:pt x="8128" y="7365"/>
                </a:lnTo>
                <a:lnTo>
                  <a:pt x="1143" y="14477"/>
                </a:lnTo>
                <a:lnTo>
                  <a:pt x="1270" y="21589"/>
                </a:lnTo>
                <a:lnTo>
                  <a:pt x="0" y="32765"/>
                </a:lnTo>
                <a:lnTo>
                  <a:pt x="2921" y="3835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80" name="object 580"/>
          <p:cNvSpPr/>
          <p:nvPr/>
        </p:nvSpPr>
        <p:spPr>
          <a:xfrm>
            <a:off x="8522462" y="4555998"/>
            <a:ext cx="52070" cy="54863"/>
          </a:xfrm>
          <a:custGeom>
            <a:avLst/>
            <a:gdLst/>
            <a:ahLst/>
            <a:cxnLst/>
            <a:rect l="l" t="t" r="r" b="b"/>
            <a:pathLst>
              <a:path w="52070" h="54863">
                <a:moveTo>
                  <a:pt x="2921" y="38353"/>
                </a:moveTo>
                <a:lnTo>
                  <a:pt x="5842" y="43941"/>
                </a:lnTo>
                <a:lnTo>
                  <a:pt x="15748" y="49402"/>
                </a:lnTo>
                <a:lnTo>
                  <a:pt x="25654" y="54863"/>
                </a:lnTo>
                <a:lnTo>
                  <a:pt x="35433" y="53339"/>
                </a:lnTo>
                <a:lnTo>
                  <a:pt x="42418" y="46227"/>
                </a:lnTo>
                <a:lnTo>
                  <a:pt x="49403" y="39115"/>
                </a:lnTo>
                <a:lnTo>
                  <a:pt x="52070" y="30606"/>
                </a:lnTo>
                <a:lnTo>
                  <a:pt x="51943" y="23621"/>
                </a:lnTo>
                <a:lnTo>
                  <a:pt x="50419" y="13843"/>
                </a:lnTo>
                <a:lnTo>
                  <a:pt x="44704" y="9651"/>
                </a:lnTo>
                <a:lnTo>
                  <a:pt x="37592" y="2793"/>
                </a:lnTo>
                <a:lnTo>
                  <a:pt x="29083" y="0"/>
                </a:lnTo>
                <a:lnTo>
                  <a:pt x="16510" y="3047"/>
                </a:lnTo>
                <a:lnTo>
                  <a:pt x="8128" y="7365"/>
                </a:lnTo>
                <a:lnTo>
                  <a:pt x="1143" y="14477"/>
                </a:lnTo>
                <a:lnTo>
                  <a:pt x="1270" y="21589"/>
                </a:lnTo>
                <a:lnTo>
                  <a:pt x="0" y="32765"/>
                </a:lnTo>
                <a:lnTo>
                  <a:pt x="2921" y="3835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81" name="object 581"/>
          <p:cNvSpPr/>
          <p:nvPr/>
        </p:nvSpPr>
        <p:spPr>
          <a:xfrm>
            <a:off x="7465949" y="4146042"/>
            <a:ext cx="28194" cy="29590"/>
          </a:xfrm>
          <a:custGeom>
            <a:avLst/>
            <a:gdLst/>
            <a:ahLst/>
            <a:cxnLst/>
            <a:rect l="l" t="t" r="r" b="b"/>
            <a:pathLst>
              <a:path w="28194" h="29590">
                <a:moveTo>
                  <a:pt x="126" y="17017"/>
                </a:moveTo>
                <a:lnTo>
                  <a:pt x="3048" y="22605"/>
                </a:lnTo>
                <a:lnTo>
                  <a:pt x="4445" y="25399"/>
                </a:lnTo>
                <a:lnTo>
                  <a:pt x="10159" y="29590"/>
                </a:lnTo>
                <a:lnTo>
                  <a:pt x="17272" y="29463"/>
                </a:lnTo>
                <a:lnTo>
                  <a:pt x="19939" y="27939"/>
                </a:lnTo>
                <a:lnTo>
                  <a:pt x="25526" y="25145"/>
                </a:lnTo>
                <a:lnTo>
                  <a:pt x="26924" y="20827"/>
                </a:lnTo>
                <a:lnTo>
                  <a:pt x="26797" y="13842"/>
                </a:lnTo>
                <a:lnTo>
                  <a:pt x="28194" y="9651"/>
                </a:lnTo>
                <a:lnTo>
                  <a:pt x="22478" y="5460"/>
                </a:lnTo>
                <a:lnTo>
                  <a:pt x="16764" y="1396"/>
                </a:lnTo>
                <a:lnTo>
                  <a:pt x="12573" y="0"/>
                </a:lnTo>
                <a:lnTo>
                  <a:pt x="6984" y="2920"/>
                </a:lnTo>
                <a:lnTo>
                  <a:pt x="4191" y="4317"/>
                </a:lnTo>
                <a:lnTo>
                  <a:pt x="0" y="10032"/>
                </a:lnTo>
                <a:lnTo>
                  <a:pt x="126" y="1701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82" name="object 582"/>
          <p:cNvSpPr/>
          <p:nvPr/>
        </p:nvSpPr>
        <p:spPr>
          <a:xfrm>
            <a:off x="7465949" y="4146042"/>
            <a:ext cx="28194" cy="29590"/>
          </a:xfrm>
          <a:custGeom>
            <a:avLst/>
            <a:gdLst/>
            <a:ahLst/>
            <a:cxnLst/>
            <a:rect l="l" t="t" r="r" b="b"/>
            <a:pathLst>
              <a:path w="28194" h="29590">
                <a:moveTo>
                  <a:pt x="126" y="17017"/>
                </a:moveTo>
                <a:lnTo>
                  <a:pt x="3048" y="22605"/>
                </a:lnTo>
                <a:lnTo>
                  <a:pt x="4445" y="25399"/>
                </a:lnTo>
                <a:lnTo>
                  <a:pt x="10159" y="29590"/>
                </a:lnTo>
                <a:lnTo>
                  <a:pt x="17272" y="29463"/>
                </a:lnTo>
                <a:lnTo>
                  <a:pt x="19939" y="27939"/>
                </a:lnTo>
                <a:lnTo>
                  <a:pt x="25526" y="25145"/>
                </a:lnTo>
                <a:lnTo>
                  <a:pt x="26924" y="20827"/>
                </a:lnTo>
                <a:lnTo>
                  <a:pt x="26797" y="13842"/>
                </a:lnTo>
                <a:lnTo>
                  <a:pt x="28194" y="9651"/>
                </a:lnTo>
                <a:lnTo>
                  <a:pt x="22478" y="5460"/>
                </a:lnTo>
                <a:lnTo>
                  <a:pt x="16764" y="1396"/>
                </a:lnTo>
                <a:lnTo>
                  <a:pt x="12573" y="0"/>
                </a:lnTo>
                <a:lnTo>
                  <a:pt x="6984" y="2920"/>
                </a:lnTo>
                <a:lnTo>
                  <a:pt x="4191" y="4317"/>
                </a:lnTo>
                <a:lnTo>
                  <a:pt x="0" y="10032"/>
                </a:lnTo>
                <a:lnTo>
                  <a:pt x="126" y="1701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83" name="object 583"/>
          <p:cNvSpPr/>
          <p:nvPr/>
        </p:nvSpPr>
        <p:spPr>
          <a:xfrm>
            <a:off x="7603744" y="4048252"/>
            <a:ext cx="30987" cy="29591"/>
          </a:xfrm>
          <a:custGeom>
            <a:avLst/>
            <a:gdLst/>
            <a:ahLst/>
            <a:cxnLst/>
            <a:rect l="l" t="t" r="r" b="b"/>
            <a:pathLst>
              <a:path w="30987" h="29591">
                <a:moveTo>
                  <a:pt x="30987" y="16764"/>
                </a:moveTo>
                <a:lnTo>
                  <a:pt x="28066" y="11175"/>
                </a:lnTo>
                <a:lnTo>
                  <a:pt x="26670" y="8381"/>
                </a:lnTo>
                <a:lnTo>
                  <a:pt x="22351" y="0"/>
                </a:lnTo>
                <a:lnTo>
                  <a:pt x="12446" y="1524"/>
                </a:lnTo>
                <a:lnTo>
                  <a:pt x="6857" y="4445"/>
                </a:lnTo>
                <a:lnTo>
                  <a:pt x="4190" y="5842"/>
                </a:lnTo>
                <a:lnTo>
                  <a:pt x="0" y="11556"/>
                </a:lnTo>
                <a:lnTo>
                  <a:pt x="126" y="18668"/>
                </a:lnTo>
                <a:lnTo>
                  <a:pt x="1524" y="21336"/>
                </a:lnTo>
                <a:lnTo>
                  <a:pt x="8635" y="28321"/>
                </a:lnTo>
                <a:lnTo>
                  <a:pt x="19938" y="29591"/>
                </a:lnTo>
                <a:lnTo>
                  <a:pt x="22732" y="28067"/>
                </a:lnTo>
                <a:lnTo>
                  <a:pt x="26924" y="22479"/>
                </a:lnTo>
                <a:lnTo>
                  <a:pt x="30987" y="1676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84" name="object 584"/>
          <p:cNvSpPr/>
          <p:nvPr/>
        </p:nvSpPr>
        <p:spPr>
          <a:xfrm>
            <a:off x="7603744" y="4048252"/>
            <a:ext cx="30987" cy="29591"/>
          </a:xfrm>
          <a:custGeom>
            <a:avLst/>
            <a:gdLst/>
            <a:ahLst/>
            <a:cxnLst/>
            <a:rect l="l" t="t" r="r" b="b"/>
            <a:pathLst>
              <a:path w="30987" h="29591">
                <a:moveTo>
                  <a:pt x="30987" y="16764"/>
                </a:moveTo>
                <a:lnTo>
                  <a:pt x="28066" y="11175"/>
                </a:lnTo>
                <a:lnTo>
                  <a:pt x="26670" y="8381"/>
                </a:lnTo>
                <a:lnTo>
                  <a:pt x="22351" y="0"/>
                </a:lnTo>
                <a:lnTo>
                  <a:pt x="12446" y="1524"/>
                </a:lnTo>
                <a:lnTo>
                  <a:pt x="6857" y="4445"/>
                </a:lnTo>
                <a:lnTo>
                  <a:pt x="4190" y="5842"/>
                </a:lnTo>
                <a:lnTo>
                  <a:pt x="0" y="11556"/>
                </a:lnTo>
                <a:lnTo>
                  <a:pt x="126" y="18668"/>
                </a:lnTo>
                <a:lnTo>
                  <a:pt x="1524" y="21336"/>
                </a:lnTo>
                <a:lnTo>
                  <a:pt x="8635" y="28321"/>
                </a:lnTo>
                <a:lnTo>
                  <a:pt x="19938" y="29591"/>
                </a:lnTo>
                <a:lnTo>
                  <a:pt x="22732" y="28067"/>
                </a:lnTo>
                <a:lnTo>
                  <a:pt x="26924" y="22479"/>
                </a:lnTo>
                <a:lnTo>
                  <a:pt x="30987" y="1676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85" name="object 585"/>
          <p:cNvSpPr/>
          <p:nvPr/>
        </p:nvSpPr>
        <p:spPr>
          <a:xfrm>
            <a:off x="7467600" y="4114800"/>
            <a:ext cx="2057400" cy="457200"/>
          </a:xfrm>
          <a:custGeom>
            <a:avLst/>
            <a:gdLst/>
            <a:ahLst/>
            <a:cxnLst/>
            <a:rect l="l" t="t" r="r" b="b"/>
            <a:pathLst>
              <a:path w="2057400" h="457200">
                <a:moveTo>
                  <a:pt x="0" y="457200"/>
                </a:moveTo>
                <a:lnTo>
                  <a:pt x="2057400" y="457200"/>
                </a:lnTo>
                <a:lnTo>
                  <a:pt x="2057400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588E1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86" name="object 586"/>
          <p:cNvSpPr/>
          <p:nvPr/>
        </p:nvSpPr>
        <p:spPr>
          <a:xfrm>
            <a:off x="7467600" y="4114800"/>
            <a:ext cx="2057400" cy="457200"/>
          </a:xfrm>
          <a:custGeom>
            <a:avLst/>
            <a:gdLst/>
            <a:ahLst/>
            <a:cxnLst/>
            <a:rect l="l" t="t" r="r" b="b"/>
            <a:pathLst>
              <a:path w="2057400" h="457200">
                <a:moveTo>
                  <a:pt x="0" y="457200"/>
                </a:moveTo>
                <a:lnTo>
                  <a:pt x="2057400" y="457200"/>
                </a:lnTo>
                <a:lnTo>
                  <a:pt x="2057400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ln w="25400">
            <a:solidFill>
              <a:srgbClr val="3E6713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63" name="object 563"/>
          <p:cNvSpPr/>
          <p:nvPr/>
        </p:nvSpPr>
        <p:spPr>
          <a:xfrm>
            <a:off x="9082151" y="4715891"/>
            <a:ext cx="153416" cy="155956"/>
          </a:xfrm>
          <a:custGeom>
            <a:avLst/>
            <a:gdLst/>
            <a:ahLst/>
            <a:cxnLst/>
            <a:rect l="l" t="t" r="r" b="b"/>
            <a:pathLst>
              <a:path w="153416" h="155955">
                <a:moveTo>
                  <a:pt x="144272" y="42417"/>
                </a:moveTo>
                <a:lnTo>
                  <a:pt x="137159" y="28447"/>
                </a:lnTo>
                <a:lnTo>
                  <a:pt x="125729" y="20192"/>
                </a:lnTo>
                <a:lnTo>
                  <a:pt x="114300" y="11937"/>
                </a:lnTo>
                <a:lnTo>
                  <a:pt x="100202" y="5079"/>
                </a:lnTo>
                <a:lnTo>
                  <a:pt x="84708" y="2539"/>
                </a:lnTo>
                <a:lnTo>
                  <a:pt x="69215" y="0"/>
                </a:lnTo>
                <a:lnTo>
                  <a:pt x="53848" y="4444"/>
                </a:lnTo>
                <a:lnTo>
                  <a:pt x="42672" y="10159"/>
                </a:lnTo>
                <a:lnTo>
                  <a:pt x="28701" y="17398"/>
                </a:lnTo>
                <a:lnTo>
                  <a:pt x="16128" y="27431"/>
                </a:lnTo>
                <a:lnTo>
                  <a:pt x="9398" y="41655"/>
                </a:lnTo>
                <a:lnTo>
                  <a:pt x="2540" y="55752"/>
                </a:lnTo>
                <a:lnTo>
                  <a:pt x="0" y="71246"/>
                </a:lnTo>
                <a:lnTo>
                  <a:pt x="126" y="85343"/>
                </a:lnTo>
                <a:lnTo>
                  <a:pt x="380" y="99313"/>
                </a:lnTo>
                <a:lnTo>
                  <a:pt x="7620" y="113283"/>
                </a:lnTo>
                <a:lnTo>
                  <a:pt x="14858" y="127253"/>
                </a:lnTo>
                <a:lnTo>
                  <a:pt x="26289" y="135508"/>
                </a:lnTo>
                <a:lnTo>
                  <a:pt x="38989" y="146557"/>
                </a:lnTo>
                <a:lnTo>
                  <a:pt x="51816" y="150621"/>
                </a:lnTo>
                <a:lnTo>
                  <a:pt x="68706" y="155955"/>
                </a:lnTo>
                <a:lnTo>
                  <a:pt x="82803" y="155828"/>
                </a:lnTo>
                <a:lnTo>
                  <a:pt x="98171" y="151383"/>
                </a:lnTo>
                <a:lnTo>
                  <a:pt x="113538" y="146938"/>
                </a:lnTo>
                <a:lnTo>
                  <a:pt x="123317" y="138302"/>
                </a:lnTo>
                <a:lnTo>
                  <a:pt x="135763" y="128269"/>
                </a:lnTo>
                <a:lnTo>
                  <a:pt x="144018" y="116966"/>
                </a:lnTo>
                <a:lnTo>
                  <a:pt x="149351" y="99948"/>
                </a:lnTo>
                <a:lnTo>
                  <a:pt x="153416" y="87248"/>
                </a:lnTo>
                <a:lnTo>
                  <a:pt x="151765" y="70357"/>
                </a:lnTo>
                <a:lnTo>
                  <a:pt x="151510" y="56387"/>
                </a:lnTo>
                <a:lnTo>
                  <a:pt x="144272" y="4241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64" name="object 564"/>
          <p:cNvSpPr/>
          <p:nvPr/>
        </p:nvSpPr>
        <p:spPr>
          <a:xfrm>
            <a:off x="9082151" y="4715891"/>
            <a:ext cx="153416" cy="155956"/>
          </a:xfrm>
          <a:custGeom>
            <a:avLst/>
            <a:gdLst/>
            <a:ahLst/>
            <a:cxnLst/>
            <a:rect l="l" t="t" r="r" b="b"/>
            <a:pathLst>
              <a:path w="153416" h="155955">
                <a:moveTo>
                  <a:pt x="144272" y="42417"/>
                </a:moveTo>
                <a:lnTo>
                  <a:pt x="137159" y="28447"/>
                </a:lnTo>
                <a:lnTo>
                  <a:pt x="125729" y="20192"/>
                </a:lnTo>
                <a:lnTo>
                  <a:pt x="114300" y="11937"/>
                </a:lnTo>
                <a:lnTo>
                  <a:pt x="100202" y="5079"/>
                </a:lnTo>
                <a:lnTo>
                  <a:pt x="84708" y="2539"/>
                </a:lnTo>
                <a:lnTo>
                  <a:pt x="69215" y="0"/>
                </a:lnTo>
                <a:lnTo>
                  <a:pt x="53848" y="4444"/>
                </a:lnTo>
                <a:lnTo>
                  <a:pt x="42672" y="10159"/>
                </a:lnTo>
                <a:lnTo>
                  <a:pt x="28701" y="17398"/>
                </a:lnTo>
                <a:lnTo>
                  <a:pt x="16128" y="27431"/>
                </a:lnTo>
                <a:lnTo>
                  <a:pt x="9398" y="41655"/>
                </a:lnTo>
                <a:lnTo>
                  <a:pt x="2540" y="55752"/>
                </a:lnTo>
                <a:lnTo>
                  <a:pt x="0" y="71246"/>
                </a:lnTo>
                <a:lnTo>
                  <a:pt x="126" y="85343"/>
                </a:lnTo>
                <a:lnTo>
                  <a:pt x="380" y="99313"/>
                </a:lnTo>
                <a:lnTo>
                  <a:pt x="7620" y="113283"/>
                </a:lnTo>
                <a:lnTo>
                  <a:pt x="14858" y="127253"/>
                </a:lnTo>
                <a:lnTo>
                  <a:pt x="26289" y="135508"/>
                </a:lnTo>
                <a:lnTo>
                  <a:pt x="38989" y="146557"/>
                </a:lnTo>
                <a:lnTo>
                  <a:pt x="51816" y="150621"/>
                </a:lnTo>
                <a:lnTo>
                  <a:pt x="68706" y="155955"/>
                </a:lnTo>
                <a:lnTo>
                  <a:pt x="82803" y="155828"/>
                </a:lnTo>
                <a:lnTo>
                  <a:pt x="98171" y="151383"/>
                </a:lnTo>
                <a:lnTo>
                  <a:pt x="113538" y="146938"/>
                </a:lnTo>
                <a:lnTo>
                  <a:pt x="123317" y="138302"/>
                </a:lnTo>
                <a:lnTo>
                  <a:pt x="135763" y="128269"/>
                </a:lnTo>
                <a:lnTo>
                  <a:pt x="144018" y="116966"/>
                </a:lnTo>
                <a:lnTo>
                  <a:pt x="149351" y="99948"/>
                </a:lnTo>
                <a:lnTo>
                  <a:pt x="153416" y="87248"/>
                </a:lnTo>
                <a:lnTo>
                  <a:pt x="151765" y="70357"/>
                </a:lnTo>
                <a:lnTo>
                  <a:pt x="151510" y="56387"/>
                </a:lnTo>
                <a:lnTo>
                  <a:pt x="144272" y="4241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61" name="object 561"/>
          <p:cNvSpPr/>
          <p:nvPr/>
        </p:nvSpPr>
        <p:spPr>
          <a:xfrm>
            <a:off x="8824214" y="4965573"/>
            <a:ext cx="139445" cy="139191"/>
          </a:xfrm>
          <a:custGeom>
            <a:avLst/>
            <a:gdLst/>
            <a:ahLst/>
            <a:cxnLst/>
            <a:rect l="l" t="t" r="r" b="b"/>
            <a:pathLst>
              <a:path w="139445" h="139191">
                <a:moveTo>
                  <a:pt x="253" y="75564"/>
                </a:moveTo>
                <a:lnTo>
                  <a:pt x="3175" y="88264"/>
                </a:lnTo>
                <a:lnTo>
                  <a:pt x="10413" y="102234"/>
                </a:lnTo>
                <a:lnTo>
                  <a:pt x="16255" y="113283"/>
                </a:lnTo>
                <a:lnTo>
                  <a:pt x="24764" y="123062"/>
                </a:lnTo>
                <a:lnTo>
                  <a:pt x="36194" y="131318"/>
                </a:lnTo>
                <a:lnTo>
                  <a:pt x="48894" y="135381"/>
                </a:lnTo>
                <a:lnTo>
                  <a:pt x="64388" y="137921"/>
                </a:lnTo>
                <a:lnTo>
                  <a:pt x="75691" y="139191"/>
                </a:lnTo>
                <a:lnTo>
                  <a:pt x="88264" y="136144"/>
                </a:lnTo>
                <a:lnTo>
                  <a:pt x="103631" y="131699"/>
                </a:lnTo>
                <a:lnTo>
                  <a:pt x="113410" y="123189"/>
                </a:lnTo>
                <a:lnTo>
                  <a:pt x="123062" y="114553"/>
                </a:lnTo>
                <a:lnTo>
                  <a:pt x="131317" y="103250"/>
                </a:lnTo>
                <a:lnTo>
                  <a:pt x="135381" y="90424"/>
                </a:lnTo>
                <a:lnTo>
                  <a:pt x="139445" y="77724"/>
                </a:lnTo>
                <a:lnTo>
                  <a:pt x="139191" y="63753"/>
                </a:lnTo>
                <a:lnTo>
                  <a:pt x="136143" y="51053"/>
                </a:lnTo>
                <a:lnTo>
                  <a:pt x="133222" y="38481"/>
                </a:lnTo>
                <a:lnTo>
                  <a:pt x="123189" y="26034"/>
                </a:lnTo>
                <a:lnTo>
                  <a:pt x="114553" y="16256"/>
                </a:lnTo>
                <a:lnTo>
                  <a:pt x="103250" y="8000"/>
                </a:lnTo>
                <a:lnTo>
                  <a:pt x="90550" y="3937"/>
                </a:lnTo>
                <a:lnTo>
                  <a:pt x="77850" y="0"/>
                </a:lnTo>
                <a:lnTo>
                  <a:pt x="63753" y="126"/>
                </a:lnTo>
                <a:lnTo>
                  <a:pt x="51180" y="3175"/>
                </a:lnTo>
                <a:lnTo>
                  <a:pt x="38480" y="6222"/>
                </a:lnTo>
                <a:lnTo>
                  <a:pt x="26034" y="16256"/>
                </a:lnTo>
                <a:lnTo>
                  <a:pt x="16382" y="24764"/>
                </a:lnTo>
                <a:lnTo>
                  <a:pt x="10794" y="34670"/>
                </a:lnTo>
                <a:lnTo>
                  <a:pt x="4063" y="48894"/>
                </a:lnTo>
                <a:lnTo>
                  <a:pt x="0" y="61594"/>
                </a:lnTo>
                <a:lnTo>
                  <a:pt x="253" y="7556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62" name="object 562"/>
          <p:cNvSpPr/>
          <p:nvPr/>
        </p:nvSpPr>
        <p:spPr>
          <a:xfrm>
            <a:off x="8824214" y="4965573"/>
            <a:ext cx="139445" cy="139191"/>
          </a:xfrm>
          <a:custGeom>
            <a:avLst/>
            <a:gdLst/>
            <a:ahLst/>
            <a:cxnLst/>
            <a:rect l="l" t="t" r="r" b="b"/>
            <a:pathLst>
              <a:path w="139445" h="139191">
                <a:moveTo>
                  <a:pt x="253" y="75564"/>
                </a:moveTo>
                <a:lnTo>
                  <a:pt x="3175" y="88264"/>
                </a:lnTo>
                <a:lnTo>
                  <a:pt x="10413" y="102234"/>
                </a:lnTo>
                <a:lnTo>
                  <a:pt x="16255" y="113283"/>
                </a:lnTo>
                <a:lnTo>
                  <a:pt x="24764" y="123062"/>
                </a:lnTo>
                <a:lnTo>
                  <a:pt x="36194" y="131318"/>
                </a:lnTo>
                <a:lnTo>
                  <a:pt x="48894" y="135381"/>
                </a:lnTo>
                <a:lnTo>
                  <a:pt x="64388" y="137921"/>
                </a:lnTo>
                <a:lnTo>
                  <a:pt x="75691" y="139191"/>
                </a:lnTo>
                <a:lnTo>
                  <a:pt x="88264" y="136144"/>
                </a:lnTo>
                <a:lnTo>
                  <a:pt x="103631" y="131699"/>
                </a:lnTo>
                <a:lnTo>
                  <a:pt x="113410" y="123189"/>
                </a:lnTo>
                <a:lnTo>
                  <a:pt x="123062" y="114553"/>
                </a:lnTo>
                <a:lnTo>
                  <a:pt x="131317" y="103250"/>
                </a:lnTo>
                <a:lnTo>
                  <a:pt x="135381" y="90424"/>
                </a:lnTo>
                <a:lnTo>
                  <a:pt x="139445" y="77724"/>
                </a:lnTo>
                <a:lnTo>
                  <a:pt x="139191" y="63753"/>
                </a:lnTo>
                <a:lnTo>
                  <a:pt x="136143" y="51053"/>
                </a:lnTo>
                <a:lnTo>
                  <a:pt x="133222" y="38481"/>
                </a:lnTo>
                <a:lnTo>
                  <a:pt x="123189" y="26034"/>
                </a:lnTo>
                <a:lnTo>
                  <a:pt x="114553" y="16256"/>
                </a:lnTo>
                <a:lnTo>
                  <a:pt x="103250" y="8000"/>
                </a:lnTo>
                <a:lnTo>
                  <a:pt x="90550" y="3937"/>
                </a:lnTo>
                <a:lnTo>
                  <a:pt x="77850" y="0"/>
                </a:lnTo>
                <a:lnTo>
                  <a:pt x="63753" y="126"/>
                </a:lnTo>
                <a:lnTo>
                  <a:pt x="51180" y="3175"/>
                </a:lnTo>
                <a:lnTo>
                  <a:pt x="38480" y="6222"/>
                </a:lnTo>
                <a:lnTo>
                  <a:pt x="26034" y="16256"/>
                </a:lnTo>
                <a:lnTo>
                  <a:pt x="16382" y="24764"/>
                </a:lnTo>
                <a:lnTo>
                  <a:pt x="10794" y="34670"/>
                </a:lnTo>
                <a:lnTo>
                  <a:pt x="4063" y="48894"/>
                </a:lnTo>
                <a:lnTo>
                  <a:pt x="0" y="61594"/>
                </a:lnTo>
                <a:lnTo>
                  <a:pt x="253" y="7556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59" name="object 559"/>
          <p:cNvSpPr/>
          <p:nvPr/>
        </p:nvSpPr>
        <p:spPr>
          <a:xfrm>
            <a:off x="8530717" y="5164201"/>
            <a:ext cx="124840" cy="125095"/>
          </a:xfrm>
          <a:custGeom>
            <a:avLst/>
            <a:gdLst/>
            <a:ahLst/>
            <a:cxnLst/>
            <a:rect l="l" t="t" r="r" b="b"/>
            <a:pathLst>
              <a:path w="124840" h="125095">
                <a:moveTo>
                  <a:pt x="116077" y="32893"/>
                </a:moveTo>
                <a:lnTo>
                  <a:pt x="111759" y="24511"/>
                </a:lnTo>
                <a:lnTo>
                  <a:pt x="103124" y="14731"/>
                </a:lnTo>
                <a:lnTo>
                  <a:pt x="93217" y="9271"/>
                </a:lnTo>
                <a:lnTo>
                  <a:pt x="79121" y="2540"/>
                </a:lnTo>
                <a:lnTo>
                  <a:pt x="67817" y="1269"/>
                </a:lnTo>
                <a:lnTo>
                  <a:pt x="56514" y="0"/>
                </a:lnTo>
                <a:lnTo>
                  <a:pt x="43941" y="3048"/>
                </a:lnTo>
                <a:lnTo>
                  <a:pt x="32765" y="8762"/>
                </a:lnTo>
                <a:lnTo>
                  <a:pt x="24383" y="13081"/>
                </a:lnTo>
                <a:lnTo>
                  <a:pt x="14731" y="21717"/>
                </a:lnTo>
                <a:lnTo>
                  <a:pt x="6476" y="33019"/>
                </a:lnTo>
                <a:lnTo>
                  <a:pt x="1015" y="43053"/>
                </a:lnTo>
                <a:lnTo>
                  <a:pt x="1142" y="57023"/>
                </a:lnTo>
                <a:lnTo>
                  <a:pt x="0" y="68326"/>
                </a:lnTo>
                <a:lnTo>
                  <a:pt x="2921" y="80899"/>
                </a:lnTo>
                <a:lnTo>
                  <a:pt x="7238" y="89281"/>
                </a:lnTo>
                <a:lnTo>
                  <a:pt x="13080" y="100457"/>
                </a:lnTo>
                <a:lnTo>
                  <a:pt x="21589" y="110109"/>
                </a:lnTo>
                <a:lnTo>
                  <a:pt x="31623" y="115697"/>
                </a:lnTo>
                <a:lnTo>
                  <a:pt x="42925" y="123952"/>
                </a:lnTo>
                <a:lnTo>
                  <a:pt x="54228" y="125095"/>
                </a:lnTo>
                <a:lnTo>
                  <a:pt x="68199" y="124968"/>
                </a:lnTo>
                <a:lnTo>
                  <a:pt x="80899" y="121920"/>
                </a:lnTo>
                <a:lnTo>
                  <a:pt x="89280" y="117602"/>
                </a:lnTo>
                <a:lnTo>
                  <a:pt x="100329" y="111760"/>
                </a:lnTo>
                <a:lnTo>
                  <a:pt x="110108" y="103251"/>
                </a:lnTo>
                <a:lnTo>
                  <a:pt x="115569" y="93345"/>
                </a:lnTo>
                <a:lnTo>
                  <a:pt x="121030" y="83439"/>
                </a:lnTo>
                <a:lnTo>
                  <a:pt x="123698" y="67944"/>
                </a:lnTo>
                <a:lnTo>
                  <a:pt x="124840" y="56642"/>
                </a:lnTo>
                <a:lnTo>
                  <a:pt x="121919" y="44068"/>
                </a:lnTo>
                <a:lnTo>
                  <a:pt x="116077" y="3289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60" name="object 560"/>
          <p:cNvSpPr/>
          <p:nvPr/>
        </p:nvSpPr>
        <p:spPr>
          <a:xfrm>
            <a:off x="8530717" y="5164201"/>
            <a:ext cx="124840" cy="125095"/>
          </a:xfrm>
          <a:custGeom>
            <a:avLst/>
            <a:gdLst/>
            <a:ahLst/>
            <a:cxnLst/>
            <a:rect l="l" t="t" r="r" b="b"/>
            <a:pathLst>
              <a:path w="124840" h="125095">
                <a:moveTo>
                  <a:pt x="116077" y="32893"/>
                </a:moveTo>
                <a:lnTo>
                  <a:pt x="111759" y="24511"/>
                </a:lnTo>
                <a:lnTo>
                  <a:pt x="103124" y="14731"/>
                </a:lnTo>
                <a:lnTo>
                  <a:pt x="93217" y="9271"/>
                </a:lnTo>
                <a:lnTo>
                  <a:pt x="79121" y="2540"/>
                </a:lnTo>
                <a:lnTo>
                  <a:pt x="67817" y="1269"/>
                </a:lnTo>
                <a:lnTo>
                  <a:pt x="56514" y="0"/>
                </a:lnTo>
                <a:lnTo>
                  <a:pt x="43941" y="3048"/>
                </a:lnTo>
                <a:lnTo>
                  <a:pt x="32765" y="8762"/>
                </a:lnTo>
                <a:lnTo>
                  <a:pt x="24383" y="13081"/>
                </a:lnTo>
                <a:lnTo>
                  <a:pt x="14731" y="21717"/>
                </a:lnTo>
                <a:lnTo>
                  <a:pt x="6476" y="33019"/>
                </a:lnTo>
                <a:lnTo>
                  <a:pt x="1015" y="43053"/>
                </a:lnTo>
                <a:lnTo>
                  <a:pt x="1142" y="57023"/>
                </a:lnTo>
                <a:lnTo>
                  <a:pt x="0" y="68326"/>
                </a:lnTo>
                <a:lnTo>
                  <a:pt x="2921" y="80899"/>
                </a:lnTo>
                <a:lnTo>
                  <a:pt x="7238" y="89281"/>
                </a:lnTo>
                <a:lnTo>
                  <a:pt x="13080" y="100457"/>
                </a:lnTo>
                <a:lnTo>
                  <a:pt x="21589" y="110109"/>
                </a:lnTo>
                <a:lnTo>
                  <a:pt x="31623" y="115697"/>
                </a:lnTo>
                <a:lnTo>
                  <a:pt x="42925" y="123952"/>
                </a:lnTo>
                <a:lnTo>
                  <a:pt x="54228" y="125095"/>
                </a:lnTo>
                <a:lnTo>
                  <a:pt x="68199" y="124968"/>
                </a:lnTo>
                <a:lnTo>
                  <a:pt x="80899" y="121920"/>
                </a:lnTo>
                <a:lnTo>
                  <a:pt x="89280" y="117602"/>
                </a:lnTo>
                <a:lnTo>
                  <a:pt x="100329" y="111760"/>
                </a:lnTo>
                <a:lnTo>
                  <a:pt x="110108" y="103251"/>
                </a:lnTo>
                <a:lnTo>
                  <a:pt x="115569" y="93345"/>
                </a:lnTo>
                <a:lnTo>
                  <a:pt x="121030" y="83439"/>
                </a:lnTo>
                <a:lnTo>
                  <a:pt x="123698" y="67944"/>
                </a:lnTo>
                <a:lnTo>
                  <a:pt x="124840" y="56642"/>
                </a:lnTo>
                <a:lnTo>
                  <a:pt x="121919" y="44068"/>
                </a:lnTo>
                <a:lnTo>
                  <a:pt x="116077" y="3289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57" name="object 557"/>
          <p:cNvSpPr/>
          <p:nvPr/>
        </p:nvSpPr>
        <p:spPr>
          <a:xfrm>
            <a:off x="8206358" y="5306822"/>
            <a:ext cx="112522" cy="112394"/>
          </a:xfrm>
          <a:custGeom>
            <a:avLst/>
            <a:gdLst/>
            <a:ahLst/>
            <a:cxnLst/>
            <a:rect l="l" t="t" r="r" b="b"/>
            <a:pathLst>
              <a:path w="112522" h="112395">
                <a:moveTo>
                  <a:pt x="106552" y="31495"/>
                </a:moveTo>
                <a:lnTo>
                  <a:pt x="100838" y="20446"/>
                </a:lnTo>
                <a:lnTo>
                  <a:pt x="93599" y="13461"/>
                </a:lnTo>
                <a:lnTo>
                  <a:pt x="83693" y="8000"/>
                </a:lnTo>
                <a:lnTo>
                  <a:pt x="73787" y="2539"/>
                </a:lnTo>
                <a:lnTo>
                  <a:pt x="62484" y="1269"/>
                </a:lnTo>
                <a:lnTo>
                  <a:pt x="51308" y="0"/>
                </a:lnTo>
                <a:lnTo>
                  <a:pt x="41401" y="1523"/>
                </a:lnTo>
                <a:lnTo>
                  <a:pt x="30352" y="7365"/>
                </a:lnTo>
                <a:lnTo>
                  <a:pt x="21971" y="11683"/>
                </a:lnTo>
                <a:lnTo>
                  <a:pt x="12192" y="20319"/>
                </a:lnTo>
                <a:lnTo>
                  <a:pt x="6731" y="30225"/>
                </a:lnTo>
                <a:lnTo>
                  <a:pt x="1270" y="40131"/>
                </a:lnTo>
                <a:lnTo>
                  <a:pt x="0" y="51434"/>
                </a:lnTo>
                <a:lnTo>
                  <a:pt x="1524" y="61213"/>
                </a:lnTo>
                <a:lnTo>
                  <a:pt x="3175" y="70992"/>
                </a:lnTo>
                <a:lnTo>
                  <a:pt x="6096" y="83692"/>
                </a:lnTo>
                <a:lnTo>
                  <a:pt x="13208" y="90550"/>
                </a:lnTo>
                <a:lnTo>
                  <a:pt x="20447" y="97535"/>
                </a:lnTo>
                <a:lnTo>
                  <a:pt x="27559" y="104393"/>
                </a:lnTo>
                <a:lnTo>
                  <a:pt x="37465" y="109854"/>
                </a:lnTo>
                <a:lnTo>
                  <a:pt x="48768" y="111124"/>
                </a:lnTo>
                <a:lnTo>
                  <a:pt x="59944" y="112394"/>
                </a:lnTo>
                <a:lnTo>
                  <a:pt x="72644" y="109346"/>
                </a:lnTo>
                <a:lnTo>
                  <a:pt x="80899" y="105028"/>
                </a:lnTo>
                <a:lnTo>
                  <a:pt x="92075" y="99186"/>
                </a:lnTo>
                <a:lnTo>
                  <a:pt x="99060" y="92074"/>
                </a:lnTo>
                <a:lnTo>
                  <a:pt x="104521" y="82168"/>
                </a:lnTo>
                <a:lnTo>
                  <a:pt x="109982" y="72262"/>
                </a:lnTo>
                <a:lnTo>
                  <a:pt x="111251" y="60959"/>
                </a:lnTo>
                <a:lnTo>
                  <a:pt x="112522" y="49783"/>
                </a:lnTo>
                <a:lnTo>
                  <a:pt x="110871" y="39877"/>
                </a:lnTo>
                <a:lnTo>
                  <a:pt x="106552" y="31495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58" name="object 558"/>
          <p:cNvSpPr/>
          <p:nvPr/>
        </p:nvSpPr>
        <p:spPr>
          <a:xfrm>
            <a:off x="8206358" y="5306822"/>
            <a:ext cx="112522" cy="112394"/>
          </a:xfrm>
          <a:custGeom>
            <a:avLst/>
            <a:gdLst/>
            <a:ahLst/>
            <a:cxnLst/>
            <a:rect l="l" t="t" r="r" b="b"/>
            <a:pathLst>
              <a:path w="112522" h="112395">
                <a:moveTo>
                  <a:pt x="106552" y="31495"/>
                </a:moveTo>
                <a:lnTo>
                  <a:pt x="100838" y="20446"/>
                </a:lnTo>
                <a:lnTo>
                  <a:pt x="93599" y="13461"/>
                </a:lnTo>
                <a:lnTo>
                  <a:pt x="83693" y="8000"/>
                </a:lnTo>
                <a:lnTo>
                  <a:pt x="73787" y="2539"/>
                </a:lnTo>
                <a:lnTo>
                  <a:pt x="62484" y="1269"/>
                </a:lnTo>
                <a:lnTo>
                  <a:pt x="51308" y="0"/>
                </a:lnTo>
                <a:lnTo>
                  <a:pt x="41401" y="1523"/>
                </a:lnTo>
                <a:lnTo>
                  <a:pt x="30352" y="7365"/>
                </a:lnTo>
                <a:lnTo>
                  <a:pt x="21971" y="11683"/>
                </a:lnTo>
                <a:lnTo>
                  <a:pt x="12192" y="20319"/>
                </a:lnTo>
                <a:lnTo>
                  <a:pt x="6731" y="30225"/>
                </a:lnTo>
                <a:lnTo>
                  <a:pt x="1270" y="40131"/>
                </a:lnTo>
                <a:lnTo>
                  <a:pt x="0" y="51434"/>
                </a:lnTo>
                <a:lnTo>
                  <a:pt x="1524" y="61213"/>
                </a:lnTo>
                <a:lnTo>
                  <a:pt x="3175" y="70992"/>
                </a:lnTo>
                <a:lnTo>
                  <a:pt x="6096" y="83692"/>
                </a:lnTo>
                <a:lnTo>
                  <a:pt x="13208" y="90550"/>
                </a:lnTo>
                <a:lnTo>
                  <a:pt x="20447" y="97535"/>
                </a:lnTo>
                <a:lnTo>
                  <a:pt x="27559" y="104393"/>
                </a:lnTo>
                <a:lnTo>
                  <a:pt x="37465" y="109854"/>
                </a:lnTo>
                <a:lnTo>
                  <a:pt x="48768" y="111124"/>
                </a:lnTo>
                <a:lnTo>
                  <a:pt x="59944" y="112394"/>
                </a:lnTo>
                <a:lnTo>
                  <a:pt x="72644" y="109346"/>
                </a:lnTo>
                <a:lnTo>
                  <a:pt x="80899" y="105028"/>
                </a:lnTo>
                <a:lnTo>
                  <a:pt x="92075" y="99186"/>
                </a:lnTo>
                <a:lnTo>
                  <a:pt x="99060" y="92074"/>
                </a:lnTo>
                <a:lnTo>
                  <a:pt x="104521" y="82168"/>
                </a:lnTo>
                <a:lnTo>
                  <a:pt x="109982" y="72262"/>
                </a:lnTo>
                <a:lnTo>
                  <a:pt x="111251" y="60959"/>
                </a:lnTo>
                <a:lnTo>
                  <a:pt x="112522" y="49783"/>
                </a:lnTo>
                <a:lnTo>
                  <a:pt x="110871" y="39877"/>
                </a:lnTo>
                <a:lnTo>
                  <a:pt x="106552" y="31495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55" name="object 555"/>
          <p:cNvSpPr/>
          <p:nvPr/>
        </p:nvSpPr>
        <p:spPr>
          <a:xfrm>
            <a:off x="7861808" y="5389372"/>
            <a:ext cx="102616" cy="102615"/>
          </a:xfrm>
          <a:custGeom>
            <a:avLst/>
            <a:gdLst/>
            <a:ahLst/>
            <a:cxnLst/>
            <a:rect l="l" t="t" r="r" b="b"/>
            <a:pathLst>
              <a:path w="102616" h="102615">
                <a:moveTo>
                  <a:pt x="95250" y="27431"/>
                </a:moveTo>
                <a:lnTo>
                  <a:pt x="90932" y="19049"/>
                </a:lnTo>
                <a:lnTo>
                  <a:pt x="83820" y="12064"/>
                </a:lnTo>
                <a:lnTo>
                  <a:pt x="76581" y="5206"/>
                </a:lnTo>
                <a:lnTo>
                  <a:pt x="68199" y="2412"/>
                </a:lnTo>
                <a:lnTo>
                  <a:pt x="56896" y="1269"/>
                </a:lnTo>
                <a:lnTo>
                  <a:pt x="45593" y="0"/>
                </a:lnTo>
                <a:lnTo>
                  <a:pt x="35814" y="1523"/>
                </a:lnTo>
                <a:lnTo>
                  <a:pt x="27432" y="5841"/>
                </a:lnTo>
                <a:lnTo>
                  <a:pt x="19050" y="10286"/>
                </a:lnTo>
                <a:lnTo>
                  <a:pt x="12192" y="17398"/>
                </a:lnTo>
                <a:lnTo>
                  <a:pt x="6603" y="27304"/>
                </a:lnTo>
                <a:lnTo>
                  <a:pt x="3937" y="35813"/>
                </a:lnTo>
                <a:lnTo>
                  <a:pt x="1270" y="44195"/>
                </a:lnTo>
                <a:lnTo>
                  <a:pt x="0" y="55498"/>
                </a:lnTo>
                <a:lnTo>
                  <a:pt x="1650" y="65277"/>
                </a:lnTo>
                <a:lnTo>
                  <a:pt x="5969" y="73659"/>
                </a:lnTo>
                <a:lnTo>
                  <a:pt x="10287" y="82041"/>
                </a:lnTo>
                <a:lnTo>
                  <a:pt x="17399" y="89026"/>
                </a:lnTo>
                <a:lnTo>
                  <a:pt x="27305" y="94487"/>
                </a:lnTo>
                <a:lnTo>
                  <a:pt x="35814" y="97154"/>
                </a:lnTo>
                <a:lnTo>
                  <a:pt x="45720" y="102615"/>
                </a:lnTo>
                <a:lnTo>
                  <a:pt x="55499" y="101091"/>
                </a:lnTo>
                <a:lnTo>
                  <a:pt x="65405" y="99567"/>
                </a:lnTo>
                <a:lnTo>
                  <a:pt x="73787" y="95122"/>
                </a:lnTo>
                <a:lnTo>
                  <a:pt x="82169" y="90804"/>
                </a:lnTo>
                <a:lnTo>
                  <a:pt x="89026" y="83692"/>
                </a:lnTo>
                <a:lnTo>
                  <a:pt x="96012" y="76580"/>
                </a:lnTo>
                <a:lnTo>
                  <a:pt x="99949" y="63880"/>
                </a:lnTo>
                <a:lnTo>
                  <a:pt x="102616" y="55371"/>
                </a:lnTo>
                <a:lnTo>
                  <a:pt x="101092" y="45592"/>
                </a:lnTo>
                <a:lnTo>
                  <a:pt x="99568" y="35686"/>
                </a:lnTo>
                <a:lnTo>
                  <a:pt x="95250" y="2743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56" name="object 556"/>
          <p:cNvSpPr/>
          <p:nvPr/>
        </p:nvSpPr>
        <p:spPr>
          <a:xfrm>
            <a:off x="7861808" y="5389372"/>
            <a:ext cx="102616" cy="102615"/>
          </a:xfrm>
          <a:custGeom>
            <a:avLst/>
            <a:gdLst/>
            <a:ahLst/>
            <a:cxnLst/>
            <a:rect l="l" t="t" r="r" b="b"/>
            <a:pathLst>
              <a:path w="102616" h="102615">
                <a:moveTo>
                  <a:pt x="95250" y="27431"/>
                </a:moveTo>
                <a:lnTo>
                  <a:pt x="90932" y="19049"/>
                </a:lnTo>
                <a:lnTo>
                  <a:pt x="83820" y="12064"/>
                </a:lnTo>
                <a:lnTo>
                  <a:pt x="76581" y="5206"/>
                </a:lnTo>
                <a:lnTo>
                  <a:pt x="68199" y="2412"/>
                </a:lnTo>
                <a:lnTo>
                  <a:pt x="56896" y="1269"/>
                </a:lnTo>
                <a:lnTo>
                  <a:pt x="45593" y="0"/>
                </a:lnTo>
                <a:lnTo>
                  <a:pt x="35814" y="1523"/>
                </a:lnTo>
                <a:lnTo>
                  <a:pt x="27432" y="5841"/>
                </a:lnTo>
                <a:lnTo>
                  <a:pt x="19050" y="10286"/>
                </a:lnTo>
                <a:lnTo>
                  <a:pt x="12192" y="17398"/>
                </a:lnTo>
                <a:lnTo>
                  <a:pt x="6603" y="27304"/>
                </a:lnTo>
                <a:lnTo>
                  <a:pt x="3937" y="35813"/>
                </a:lnTo>
                <a:lnTo>
                  <a:pt x="1270" y="44195"/>
                </a:lnTo>
                <a:lnTo>
                  <a:pt x="0" y="55498"/>
                </a:lnTo>
                <a:lnTo>
                  <a:pt x="1650" y="65277"/>
                </a:lnTo>
                <a:lnTo>
                  <a:pt x="5969" y="73659"/>
                </a:lnTo>
                <a:lnTo>
                  <a:pt x="10287" y="82041"/>
                </a:lnTo>
                <a:lnTo>
                  <a:pt x="17399" y="89026"/>
                </a:lnTo>
                <a:lnTo>
                  <a:pt x="27305" y="94487"/>
                </a:lnTo>
                <a:lnTo>
                  <a:pt x="35814" y="97154"/>
                </a:lnTo>
                <a:lnTo>
                  <a:pt x="45720" y="102615"/>
                </a:lnTo>
                <a:lnTo>
                  <a:pt x="55499" y="101091"/>
                </a:lnTo>
                <a:lnTo>
                  <a:pt x="65405" y="99567"/>
                </a:lnTo>
                <a:lnTo>
                  <a:pt x="73787" y="95122"/>
                </a:lnTo>
                <a:lnTo>
                  <a:pt x="82169" y="90804"/>
                </a:lnTo>
                <a:lnTo>
                  <a:pt x="89026" y="83692"/>
                </a:lnTo>
                <a:lnTo>
                  <a:pt x="96012" y="76580"/>
                </a:lnTo>
                <a:lnTo>
                  <a:pt x="99949" y="63880"/>
                </a:lnTo>
                <a:lnTo>
                  <a:pt x="102616" y="55371"/>
                </a:lnTo>
                <a:lnTo>
                  <a:pt x="101092" y="45592"/>
                </a:lnTo>
                <a:lnTo>
                  <a:pt x="99568" y="35686"/>
                </a:lnTo>
                <a:lnTo>
                  <a:pt x="95250" y="2743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53" name="object 553"/>
          <p:cNvSpPr/>
          <p:nvPr/>
        </p:nvSpPr>
        <p:spPr>
          <a:xfrm>
            <a:off x="7512050" y="5410073"/>
            <a:ext cx="89789" cy="88518"/>
          </a:xfrm>
          <a:custGeom>
            <a:avLst/>
            <a:gdLst/>
            <a:ahLst/>
            <a:cxnLst/>
            <a:rect l="l" t="t" r="r" b="b"/>
            <a:pathLst>
              <a:path w="89789" h="88519">
                <a:moveTo>
                  <a:pt x="85344" y="23240"/>
                </a:moveTo>
                <a:lnTo>
                  <a:pt x="75310" y="10794"/>
                </a:lnTo>
                <a:lnTo>
                  <a:pt x="56896" y="2539"/>
                </a:lnTo>
                <a:lnTo>
                  <a:pt x="41401" y="0"/>
                </a:lnTo>
                <a:lnTo>
                  <a:pt x="23241" y="5841"/>
                </a:lnTo>
                <a:lnTo>
                  <a:pt x="10795" y="15874"/>
                </a:lnTo>
                <a:lnTo>
                  <a:pt x="1143" y="31495"/>
                </a:lnTo>
                <a:lnTo>
                  <a:pt x="0" y="49783"/>
                </a:lnTo>
                <a:lnTo>
                  <a:pt x="4445" y="65277"/>
                </a:lnTo>
                <a:lnTo>
                  <a:pt x="14477" y="77723"/>
                </a:lnTo>
                <a:lnTo>
                  <a:pt x="30099" y="87375"/>
                </a:lnTo>
                <a:lnTo>
                  <a:pt x="48386" y="88518"/>
                </a:lnTo>
                <a:lnTo>
                  <a:pt x="65277" y="86867"/>
                </a:lnTo>
                <a:lnTo>
                  <a:pt x="79121" y="72516"/>
                </a:lnTo>
                <a:lnTo>
                  <a:pt x="85851" y="58419"/>
                </a:lnTo>
                <a:lnTo>
                  <a:pt x="89789" y="38607"/>
                </a:lnTo>
                <a:lnTo>
                  <a:pt x="85344" y="2324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54" name="object 554"/>
          <p:cNvSpPr/>
          <p:nvPr/>
        </p:nvSpPr>
        <p:spPr>
          <a:xfrm>
            <a:off x="7512050" y="5410073"/>
            <a:ext cx="89789" cy="88518"/>
          </a:xfrm>
          <a:custGeom>
            <a:avLst/>
            <a:gdLst/>
            <a:ahLst/>
            <a:cxnLst/>
            <a:rect l="l" t="t" r="r" b="b"/>
            <a:pathLst>
              <a:path w="89789" h="88519">
                <a:moveTo>
                  <a:pt x="85344" y="23240"/>
                </a:moveTo>
                <a:lnTo>
                  <a:pt x="75310" y="10794"/>
                </a:lnTo>
                <a:lnTo>
                  <a:pt x="56896" y="2539"/>
                </a:lnTo>
                <a:lnTo>
                  <a:pt x="41401" y="0"/>
                </a:lnTo>
                <a:lnTo>
                  <a:pt x="23241" y="5841"/>
                </a:lnTo>
                <a:lnTo>
                  <a:pt x="10795" y="15874"/>
                </a:lnTo>
                <a:lnTo>
                  <a:pt x="1143" y="31495"/>
                </a:lnTo>
                <a:lnTo>
                  <a:pt x="0" y="49783"/>
                </a:lnTo>
                <a:lnTo>
                  <a:pt x="4445" y="65277"/>
                </a:lnTo>
                <a:lnTo>
                  <a:pt x="14477" y="77723"/>
                </a:lnTo>
                <a:lnTo>
                  <a:pt x="30099" y="87375"/>
                </a:lnTo>
                <a:lnTo>
                  <a:pt x="48386" y="88518"/>
                </a:lnTo>
                <a:lnTo>
                  <a:pt x="65277" y="86867"/>
                </a:lnTo>
                <a:lnTo>
                  <a:pt x="79121" y="72516"/>
                </a:lnTo>
                <a:lnTo>
                  <a:pt x="85851" y="58419"/>
                </a:lnTo>
                <a:lnTo>
                  <a:pt x="89789" y="38607"/>
                </a:lnTo>
                <a:lnTo>
                  <a:pt x="85344" y="2324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51" name="object 551"/>
          <p:cNvSpPr/>
          <p:nvPr/>
        </p:nvSpPr>
        <p:spPr>
          <a:xfrm>
            <a:off x="7161276" y="5367528"/>
            <a:ext cx="81533" cy="81406"/>
          </a:xfrm>
          <a:custGeom>
            <a:avLst/>
            <a:gdLst/>
            <a:ahLst/>
            <a:cxnLst/>
            <a:rect l="l" t="t" r="r" b="b"/>
            <a:pathLst>
              <a:path w="81533" h="81406">
                <a:moveTo>
                  <a:pt x="77089" y="21971"/>
                </a:moveTo>
                <a:lnTo>
                  <a:pt x="67055" y="9398"/>
                </a:lnTo>
                <a:lnTo>
                  <a:pt x="52831" y="2667"/>
                </a:lnTo>
                <a:lnTo>
                  <a:pt x="37338" y="0"/>
                </a:lnTo>
                <a:lnTo>
                  <a:pt x="21971" y="4445"/>
                </a:lnTo>
                <a:lnTo>
                  <a:pt x="9398" y="14478"/>
                </a:lnTo>
                <a:lnTo>
                  <a:pt x="2667" y="28702"/>
                </a:lnTo>
                <a:lnTo>
                  <a:pt x="0" y="44196"/>
                </a:lnTo>
                <a:lnTo>
                  <a:pt x="4445" y="59563"/>
                </a:lnTo>
                <a:lnTo>
                  <a:pt x="14477" y="72009"/>
                </a:lnTo>
                <a:lnTo>
                  <a:pt x="28701" y="78867"/>
                </a:lnTo>
                <a:lnTo>
                  <a:pt x="44196" y="81407"/>
                </a:lnTo>
                <a:lnTo>
                  <a:pt x="59563" y="76962"/>
                </a:lnTo>
                <a:lnTo>
                  <a:pt x="72008" y="66929"/>
                </a:lnTo>
                <a:lnTo>
                  <a:pt x="78867" y="52832"/>
                </a:lnTo>
                <a:lnTo>
                  <a:pt x="81533" y="37338"/>
                </a:lnTo>
                <a:lnTo>
                  <a:pt x="77089" y="2197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52" name="object 552"/>
          <p:cNvSpPr/>
          <p:nvPr/>
        </p:nvSpPr>
        <p:spPr>
          <a:xfrm>
            <a:off x="7161276" y="5367528"/>
            <a:ext cx="81533" cy="81406"/>
          </a:xfrm>
          <a:custGeom>
            <a:avLst/>
            <a:gdLst/>
            <a:ahLst/>
            <a:cxnLst/>
            <a:rect l="l" t="t" r="r" b="b"/>
            <a:pathLst>
              <a:path w="81533" h="81406">
                <a:moveTo>
                  <a:pt x="77089" y="21971"/>
                </a:moveTo>
                <a:lnTo>
                  <a:pt x="67055" y="9398"/>
                </a:lnTo>
                <a:lnTo>
                  <a:pt x="52831" y="2667"/>
                </a:lnTo>
                <a:lnTo>
                  <a:pt x="37338" y="0"/>
                </a:lnTo>
                <a:lnTo>
                  <a:pt x="21971" y="4445"/>
                </a:lnTo>
                <a:lnTo>
                  <a:pt x="9398" y="14478"/>
                </a:lnTo>
                <a:lnTo>
                  <a:pt x="2667" y="28702"/>
                </a:lnTo>
                <a:lnTo>
                  <a:pt x="0" y="44196"/>
                </a:lnTo>
                <a:lnTo>
                  <a:pt x="4445" y="59563"/>
                </a:lnTo>
                <a:lnTo>
                  <a:pt x="14477" y="72009"/>
                </a:lnTo>
                <a:lnTo>
                  <a:pt x="28701" y="78867"/>
                </a:lnTo>
                <a:lnTo>
                  <a:pt x="44196" y="81407"/>
                </a:lnTo>
                <a:lnTo>
                  <a:pt x="59563" y="76962"/>
                </a:lnTo>
                <a:lnTo>
                  <a:pt x="72008" y="66929"/>
                </a:lnTo>
                <a:lnTo>
                  <a:pt x="78867" y="52832"/>
                </a:lnTo>
                <a:lnTo>
                  <a:pt x="81533" y="37338"/>
                </a:lnTo>
                <a:lnTo>
                  <a:pt x="77089" y="2197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49" name="object 549"/>
          <p:cNvSpPr/>
          <p:nvPr/>
        </p:nvSpPr>
        <p:spPr>
          <a:xfrm>
            <a:off x="6824980" y="5261610"/>
            <a:ext cx="72009" cy="74549"/>
          </a:xfrm>
          <a:custGeom>
            <a:avLst/>
            <a:gdLst/>
            <a:ahLst/>
            <a:cxnLst/>
            <a:rect l="l" t="t" r="r" b="b"/>
            <a:pathLst>
              <a:path w="72009" h="74549">
                <a:moveTo>
                  <a:pt x="67310" y="20573"/>
                </a:moveTo>
                <a:lnTo>
                  <a:pt x="58800" y="10794"/>
                </a:lnTo>
                <a:lnTo>
                  <a:pt x="47371" y="2539"/>
                </a:lnTo>
                <a:lnTo>
                  <a:pt x="31876" y="0"/>
                </a:lnTo>
                <a:lnTo>
                  <a:pt x="20700" y="5714"/>
                </a:lnTo>
                <a:lnTo>
                  <a:pt x="6730" y="12953"/>
                </a:lnTo>
                <a:lnTo>
                  <a:pt x="0" y="27177"/>
                </a:lnTo>
                <a:lnTo>
                  <a:pt x="126" y="41147"/>
                </a:lnTo>
                <a:lnTo>
                  <a:pt x="3175" y="53847"/>
                </a:lnTo>
                <a:lnTo>
                  <a:pt x="13208" y="66293"/>
                </a:lnTo>
                <a:lnTo>
                  <a:pt x="24511" y="74548"/>
                </a:lnTo>
                <a:lnTo>
                  <a:pt x="38608" y="74421"/>
                </a:lnTo>
                <a:lnTo>
                  <a:pt x="53975" y="69976"/>
                </a:lnTo>
                <a:lnTo>
                  <a:pt x="63753" y="61340"/>
                </a:lnTo>
                <a:lnTo>
                  <a:pt x="72009" y="50037"/>
                </a:lnTo>
                <a:lnTo>
                  <a:pt x="71754" y="35940"/>
                </a:lnTo>
                <a:lnTo>
                  <a:pt x="67310" y="2057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50" name="object 550"/>
          <p:cNvSpPr/>
          <p:nvPr/>
        </p:nvSpPr>
        <p:spPr>
          <a:xfrm>
            <a:off x="6824980" y="5261610"/>
            <a:ext cx="72009" cy="74549"/>
          </a:xfrm>
          <a:custGeom>
            <a:avLst/>
            <a:gdLst/>
            <a:ahLst/>
            <a:cxnLst/>
            <a:rect l="l" t="t" r="r" b="b"/>
            <a:pathLst>
              <a:path w="72009" h="74549">
                <a:moveTo>
                  <a:pt x="67310" y="20573"/>
                </a:moveTo>
                <a:lnTo>
                  <a:pt x="58800" y="10794"/>
                </a:lnTo>
                <a:lnTo>
                  <a:pt x="47371" y="2539"/>
                </a:lnTo>
                <a:lnTo>
                  <a:pt x="31876" y="0"/>
                </a:lnTo>
                <a:lnTo>
                  <a:pt x="20700" y="5714"/>
                </a:lnTo>
                <a:lnTo>
                  <a:pt x="6730" y="12953"/>
                </a:lnTo>
                <a:lnTo>
                  <a:pt x="0" y="27177"/>
                </a:lnTo>
                <a:lnTo>
                  <a:pt x="126" y="41147"/>
                </a:lnTo>
                <a:lnTo>
                  <a:pt x="3175" y="53847"/>
                </a:lnTo>
                <a:lnTo>
                  <a:pt x="13208" y="66293"/>
                </a:lnTo>
                <a:lnTo>
                  <a:pt x="24511" y="74548"/>
                </a:lnTo>
                <a:lnTo>
                  <a:pt x="38608" y="74421"/>
                </a:lnTo>
                <a:lnTo>
                  <a:pt x="53975" y="69976"/>
                </a:lnTo>
                <a:lnTo>
                  <a:pt x="63753" y="61340"/>
                </a:lnTo>
                <a:lnTo>
                  <a:pt x="72009" y="50037"/>
                </a:lnTo>
                <a:lnTo>
                  <a:pt x="71754" y="35940"/>
                </a:lnTo>
                <a:lnTo>
                  <a:pt x="67310" y="2057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91" name="object 391"/>
          <p:cNvSpPr/>
          <p:nvPr/>
        </p:nvSpPr>
        <p:spPr>
          <a:xfrm>
            <a:off x="9554718" y="3756914"/>
            <a:ext cx="191261" cy="191135"/>
          </a:xfrm>
          <a:custGeom>
            <a:avLst/>
            <a:gdLst/>
            <a:ahLst/>
            <a:cxnLst/>
            <a:rect l="l" t="t" r="r" b="b"/>
            <a:pathLst>
              <a:path w="191261" h="191135">
                <a:moveTo>
                  <a:pt x="180593" y="50546"/>
                </a:moveTo>
                <a:lnTo>
                  <a:pt x="170560" y="38100"/>
                </a:lnTo>
                <a:lnTo>
                  <a:pt x="156336" y="24256"/>
                </a:lnTo>
                <a:lnTo>
                  <a:pt x="143509" y="13208"/>
                </a:lnTo>
                <a:lnTo>
                  <a:pt x="125095" y="5080"/>
                </a:lnTo>
                <a:lnTo>
                  <a:pt x="105409" y="1143"/>
                </a:lnTo>
                <a:lnTo>
                  <a:pt x="87122" y="0"/>
                </a:lnTo>
                <a:lnTo>
                  <a:pt x="68833" y="5842"/>
                </a:lnTo>
                <a:lnTo>
                  <a:pt x="50673" y="11684"/>
                </a:lnTo>
                <a:lnTo>
                  <a:pt x="35432" y="23241"/>
                </a:lnTo>
                <a:lnTo>
                  <a:pt x="22859" y="33274"/>
                </a:lnTo>
                <a:lnTo>
                  <a:pt x="13334" y="48894"/>
                </a:lnTo>
                <a:lnTo>
                  <a:pt x="5079" y="67183"/>
                </a:lnTo>
                <a:lnTo>
                  <a:pt x="1142" y="86994"/>
                </a:lnTo>
                <a:lnTo>
                  <a:pt x="0" y="105283"/>
                </a:lnTo>
                <a:lnTo>
                  <a:pt x="3175" y="124968"/>
                </a:lnTo>
                <a:lnTo>
                  <a:pt x="10413" y="138811"/>
                </a:lnTo>
                <a:lnTo>
                  <a:pt x="19050" y="155575"/>
                </a:lnTo>
                <a:lnTo>
                  <a:pt x="33400" y="169418"/>
                </a:lnTo>
                <a:lnTo>
                  <a:pt x="48895" y="179069"/>
                </a:lnTo>
                <a:lnTo>
                  <a:pt x="67309" y="187198"/>
                </a:lnTo>
                <a:lnTo>
                  <a:pt x="87122" y="191135"/>
                </a:lnTo>
                <a:lnTo>
                  <a:pt x="103885" y="189484"/>
                </a:lnTo>
                <a:lnTo>
                  <a:pt x="120776" y="187833"/>
                </a:lnTo>
                <a:lnTo>
                  <a:pt x="138937" y="181991"/>
                </a:lnTo>
                <a:lnTo>
                  <a:pt x="154304" y="170434"/>
                </a:lnTo>
                <a:lnTo>
                  <a:pt x="168148" y="156210"/>
                </a:lnTo>
                <a:lnTo>
                  <a:pt x="179197" y="143383"/>
                </a:lnTo>
                <a:lnTo>
                  <a:pt x="187325" y="124968"/>
                </a:lnTo>
                <a:lnTo>
                  <a:pt x="191261" y="105283"/>
                </a:lnTo>
                <a:lnTo>
                  <a:pt x="189610" y="88392"/>
                </a:lnTo>
                <a:lnTo>
                  <a:pt x="186435" y="68706"/>
                </a:lnTo>
                <a:lnTo>
                  <a:pt x="180593" y="50546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92" name="object 392"/>
          <p:cNvSpPr/>
          <p:nvPr/>
        </p:nvSpPr>
        <p:spPr>
          <a:xfrm>
            <a:off x="9554718" y="3756914"/>
            <a:ext cx="191261" cy="191135"/>
          </a:xfrm>
          <a:custGeom>
            <a:avLst/>
            <a:gdLst/>
            <a:ahLst/>
            <a:cxnLst/>
            <a:rect l="l" t="t" r="r" b="b"/>
            <a:pathLst>
              <a:path w="191261" h="191135">
                <a:moveTo>
                  <a:pt x="180593" y="50546"/>
                </a:moveTo>
                <a:lnTo>
                  <a:pt x="170560" y="38100"/>
                </a:lnTo>
                <a:lnTo>
                  <a:pt x="156336" y="24256"/>
                </a:lnTo>
                <a:lnTo>
                  <a:pt x="143509" y="13208"/>
                </a:lnTo>
                <a:lnTo>
                  <a:pt x="125095" y="5080"/>
                </a:lnTo>
                <a:lnTo>
                  <a:pt x="105409" y="1143"/>
                </a:lnTo>
                <a:lnTo>
                  <a:pt x="87122" y="0"/>
                </a:lnTo>
                <a:lnTo>
                  <a:pt x="68833" y="5842"/>
                </a:lnTo>
                <a:lnTo>
                  <a:pt x="50673" y="11684"/>
                </a:lnTo>
                <a:lnTo>
                  <a:pt x="35432" y="23241"/>
                </a:lnTo>
                <a:lnTo>
                  <a:pt x="22859" y="33274"/>
                </a:lnTo>
                <a:lnTo>
                  <a:pt x="13334" y="48894"/>
                </a:lnTo>
                <a:lnTo>
                  <a:pt x="5079" y="67183"/>
                </a:lnTo>
                <a:lnTo>
                  <a:pt x="1142" y="86994"/>
                </a:lnTo>
                <a:lnTo>
                  <a:pt x="0" y="105283"/>
                </a:lnTo>
                <a:lnTo>
                  <a:pt x="3175" y="124968"/>
                </a:lnTo>
                <a:lnTo>
                  <a:pt x="10413" y="138811"/>
                </a:lnTo>
                <a:lnTo>
                  <a:pt x="19050" y="155575"/>
                </a:lnTo>
                <a:lnTo>
                  <a:pt x="33400" y="169418"/>
                </a:lnTo>
                <a:lnTo>
                  <a:pt x="48895" y="179069"/>
                </a:lnTo>
                <a:lnTo>
                  <a:pt x="67309" y="187198"/>
                </a:lnTo>
                <a:lnTo>
                  <a:pt x="87122" y="191135"/>
                </a:lnTo>
                <a:lnTo>
                  <a:pt x="103885" y="189484"/>
                </a:lnTo>
                <a:lnTo>
                  <a:pt x="120776" y="187833"/>
                </a:lnTo>
                <a:lnTo>
                  <a:pt x="138937" y="181991"/>
                </a:lnTo>
                <a:lnTo>
                  <a:pt x="154304" y="170434"/>
                </a:lnTo>
                <a:lnTo>
                  <a:pt x="168148" y="156210"/>
                </a:lnTo>
                <a:lnTo>
                  <a:pt x="179197" y="143383"/>
                </a:lnTo>
                <a:lnTo>
                  <a:pt x="187325" y="124968"/>
                </a:lnTo>
                <a:lnTo>
                  <a:pt x="191261" y="105283"/>
                </a:lnTo>
                <a:lnTo>
                  <a:pt x="189610" y="88392"/>
                </a:lnTo>
                <a:lnTo>
                  <a:pt x="186435" y="68706"/>
                </a:lnTo>
                <a:lnTo>
                  <a:pt x="180593" y="50546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93" name="object 393"/>
          <p:cNvSpPr/>
          <p:nvPr/>
        </p:nvSpPr>
        <p:spPr>
          <a:xfrm>
            <a:off x="9317101" y="3411854"/>
            <a:ext cx="145160" cy="144907"/>
          </a:xfrm>
          <a:custGeom>
            <a:avLst/>
            <a:gdLst/>
            <a:ahLst/>
            <a:cxnLst/>
            <a:rect l="l" t="t" r="r" b="b"/>
            <a:pathLst>
              <a:path w="145160" h="144907">
                <a:moveTo>
                  <a:pt x="137414" y="38481"/>
                </a:moveTo>
                <a:lnTo>
                  <a:pt x="131572" y="27432"/>
                </a:lnTo>
                <a:lnTo>
                  <a:pt x="124459" y="20447"/>
                </a:lnTo>
                <a:lnTo>
                  <a:pt x="103124" y="6731"/>
                </a:lnTo>
                <a:lnTo>
                  <a:pt x="93218" y="1270"/>
                </a:lnTo>
                <a:lnTo>
                  <a:pt x="82042" y="0"/>
                </a:lnTo>
                <a:lnTo>
                  <a:pt x="67945" y="254"/>
                </a:lnTo>
                <a:lnTo>
                  <a:pt x="58166" y="1778"/>
                </a:lnTo>
                <a:lnTo>
                  <a:pt x="42672" y="6223"/>
                </a:lnTo>
                <a:lnTo>
                  <a:pt x="31496" y="11937"/>
                </a:lnTo>
                <a:lnTo>
                  <a:pt x="19050" y="21971"/>
                </a:lnTo>
                <a:lnTo>
                  <a:pt x="10795" y="33400"/>
                </a:lnTo>
                <a:lnTo>
                  <a:pt x="3937" y="47498"/>
                </a:lnTo>
                <a:lnTo>
                  <a:pt x="0" y="60198"/>
                </a:lnTo>
                <a:lnTo>
                  <a:pt x="126" y="74295"/>
                </a:lnTo>
                <a:lnTo>
                  <a:pt x="380" y="88392"/>
                </a:lnTo>
                <a:lnTo>
                  <a:pt x="9017" y="105156"/>
                </a:lnTo>
                <a:lnTo>
                  <a:pt x="14858" y="116205"/>
                </a:lnTo>
                <a:lnTo>
                  <a:pt x="23368" y="125984"/>
                </a:lnTo>
                <a:lnTo>
                  <a:pt x="40513" y="138430"/>
                </a:lnTo>
                <a:lnTo>
                  <a:pt x="53213" y="142367"/>
                </a:lnTo>
                <a:lnTo>
                  <a:pt x="64389" y="143637"/>
                </a:lnTo>
                <a:lnTo>
                  <a:pt x="75692" y="144907"/>
                </a:lnTo>
                <a:lnTo>
                  <a:pt x="89789" y="144653"/>
                </a:lnTo>
                <a:lnTo>
                  <a:pt x="100965" y="138937"/>
                </a:lnTo>
                <a:lnTo>
                  <a:pt x="114807" y="131699"/>
                </a:lnTo>
                <a:lnTo>
                  <a:pt x="124587" y="123062"/>
                </a:lnTo>
                <a:lnTo>
                  <a:pt x="132842" y="111760"/>
                </a:lnTo>
                <a:lnTo>
                  <a:pt x="141097" y="100330"/>
                </a:lnTo>
                <a:lnTo>
                  <a:pt x="145160" y="87630"/>
                </a:lnTo>
                <a:lnTo>
                  <a:pt x="144906" y="73533"/>
                </a:lnTo>
                <a:lnTo>
                  <a:pt x="143255" y="56769"/>
                </a:lnTo>
                <a:lnTo>
                  <a:pt x="137414" y="3848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94" name="object 394"/>
          <p:cNvSpPr/>
          <p:nvPr/>
        </p:nvSpPr>
        <p:spPr>
          <a:xfrm>
            <a:off x="9317101" y="3411854"/>
            <a:ext cx="145160" cy="144907"/>
          </a:xfrm>
          <a:custGeom>
            <a:avLst/>
            <a:gdLst/>
            <a:ahLst/>
            <a:cxnLst/>
            <a:rect l="l" t="t" r="r" b="b"/>
            <a:pathLst>
              <a:path w="145160" h="144907">
                <a:moveTo>
                  <a:pt x="137414" y="38481"/>
                </a:moveTo>
                <a:lnTo>
                  <a:pt x="131572" y="27432"/>
                </a:lnTo>
                <a:lnTo>
                  <a:pt x="124459" y="20447"/>
                </a:lnTo>
                <a:lnTo>
                  <a:pt x="103124" y="6731"/>
                </a:lnTo>
                <a:lnTo>
                  <a:pt x="93218" y="1270"/>
                </a:lnTo>
                <a:lnTo>
                  <a:pt x="82042" y="0"/>
                </a:lnTo>
                <a:lnTo>
                  <a:pt x="67945" y="254"/>
                </a:lnTo>
                <a:lnTo>
                  <a:pt x="58166" y="1778"/>
                </a:lnTo>
                <a:lnTo>
                  <a:pt x="42672" y="6223"/>
                </a:lnTo>
                <a:lnTo>
                  <a:pt x="31496" y="11937"/>
                </a:lnTo>
                <a:lnTo>
                  <a:pt x="19050" y="21971"/>
                </a:lnTo>
                <a:lnTo>
                  <a:pt x="10795" y="33400"/>
                </a:lnTo>
                <a:lnTo>
                  <a:pt x="3937" y="47498"/>
                </a:lnTo>
                <a:lnTo>
                  <a:pt x="0" y="60198"/>
                </a:lnTo>
                <a:lnTo>
                  <a:pt x="126" y="74295"/>
                </a:lnTo>
                <a:lnTo>
                  <a:pt x="380" y="88392"/>
                </a:lnTo>
                <a:lnTo>
                  <a:pt x="9017" y="105156"/>
                </a:lnTo>
                <a:lnTo>
                  <a:pt x="14858" y="116205"/>
                </a:lnTo>
                <a:lnTo>
                  <a:pt x="23368" y="125984"/>
                </a:lnTo>
                <a:lnTo>
                  <a:pt x="40513" y="138430"/>
                </a:lnTo>
                <a:lnTo>
                  <a:pt x="53213" y="142367"/>
                </a:lnTo>
                <a:lnTo>
                  <a:pt x="64389" y="143637"/>
                </a:lnTo>
                <a:lnTo>
                  <a:pt x="75692" y="144907"/>
                </a:lnTo>
                <a:lnTo>
                  <a:pt x="89789" y="144653"/>
                </a:lnTo>
                <a:lnTo>
                  <a:pt x="100965" y="138937"/>
                </a:lnTo>
                <a:lnTo>
                  <a:pt x="114807" y="131699"/>
                </a:lnTo>
                <a:lnTo>
                  <a:pt x="124587" y="123062"/>
                </a:lnTo>
                <a:lnTo>
                  <a:pt x="132842" y="111760"/>
                </a:lnTo>
                <a:lnTo>
                  <a:pt x="141097" y="100330"/>
                </a:lnTo>
                <a:lnTo>
                  <a:pt x="145160" y="87630"/>
                </a:lnTo>
                <a:lnTo>
                  <a:pt x="144906" y="73533"/>
                </a:lnTo>
                <a:lnTo>
                  <a:pt x="143255" y="56769"/>
                </a:lnTo>
                <a:lnTo>
                  <a:pt x="137414" y="3848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95" name="object 395"/>
          <p:cNvSpPr/>
          <p:nvPr/>
        </p:nvSpPr>
        <p:spPr>
          <a:xfrm>
            <a:off x="9285097" y="3720338"/>
            <a:ext cx="130809" cy="132334"/>
          </a:xfrm>
          <a:custGeom>
            <a:avLst/>
            <a:gdLst/>
            <a:ahLst/>
            <a:cxnLst/>
            <a:rect l="l" t="t" r="r" b="b"/>
            <a:pathLst>
              <a:path w="130809" h="132334">
                <a:moveTo>
                  <a:pt x="121920" y="34417"/>
                </a:moveTo>
                <a:lnTo>
                  <a:pt x="110362" y="19050"/>
                </a:lnTo>
                <a:lnTo>
                  <a:pt x="93345" y="6731"/>
                </a:lnTo>
                <a:lnTo>
                  <a:pt x="72135" y="0"/>
                </a:lnTo>
                <a:lnTo>
                  <a:pt x="62356" y="1524"/>
                </a:lnTo>
                <a:lnTo>
                  <a:pt x="51053" y="254"/>
                </a:lnTo>
                <a:lnTo>
                  <a:pt x="37210" y="7493"/>
                </a:lnTo>
                <a:lnTo>
                  <a:pt x="26034" y="13335"/>
                </a:lnTo>
                <a:lnTo>
                  <a:pt x="16255" y="21843"/>
                </a:lnTo>
                <a:lnTo>
                  <a:pt x="9398" y="29082"/>
                </a:lnTo>
                <a:lnTo>
                  <a:pt x="5333" y="41782"/>
                </a:lnTo>
                <a:lnTo>
                  <a:pt x="1270" y="54482"/>
                </a:lnTo>
                <a:lnTo>
                  <a:pt x="0" y="65786"/>
                </a:lnTo>
                <a:lnTo>
                  <a:pt x="253" y="79756"/>
                </a:lnTo>
                <a:lnTo>
                  <a:pt x="4699" y="95123"/>
                </a:lnTo>
                <a:lnTo>
                  <a:pt x="17652" y="113284"/>
                </a:lnTo>
                <a:lnTo>
                  <a:pt x="37464" y="124206"/>
                </a:lnTo>
                <a:lnTo>
                  <a:pt x="55879" y="132334"/>
                </a:lnTo>
                <a:lnTo>
                  <a:pt x="68452" y="129412"/>
                </a:lnTo>
                <a:lnTo>
                  <a:pt x="79755" y="130556"/>
                </a:lnTo>
                <a:lnTo>
                  <a:pt x="90931" y="124841"/>
                </a:lnTo>
                <a:lnTo>
                  <a:pt x="102107" y="118999"/>
                </a:lnTo>
                <a:lnTo>
                  <a:pt x="111759" y="110489"/>
                </a:lnTo>
                <a:lnTo>
                  <a:pt x="121538" y="101854"/>
                </a:lnTo>
                <a:lnTo>
                  <a:pt x="125475" y="89154"/>
                </a:lnTo>
                <a:lnTo>
                  <a:pt x="129539" y="76454"/>
                </a:lnTo>
                <a:lnTo>
                  <a:pt x="130809" y="65150"/>
                </a:lnTo>
                <a:lnTo>
                  <a:pt x="127761" y="52578"/>
                </a:lnTo>
                <a:lnTo>
                  <a:pt x="121920" y="3441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96" name="object 396"/>
          <p:cNvSpPr/>
          <p:nvPr/>
        </p:nvSpPr>
        <p:spPr>
          <a:xfrm>
            <a:off x="9285097" y="3720338"/>
            <a:ext cx="130809" cy="132334"/>
          </a:xfrm>
          <a:custGeom>
            <a:avLst/>
            <a:gdLst/>
            <a:ahLst/>
            <a:cxnLst/>
            <a:rect l="l" t="t" r="r" b="b"/>
            <a:pathLst>
              <a:path w="130809" h="132334">
                <a:moveTo>
                  <a:pt x="121920" y="34417"/>
                </a:moveTo>
                <a:lnTo>
                  <a:pt x="110362" y="19050"/>
                </a:lnTo>
                <a:lnTo>
                  <a:pt x="93345" y="6731"/>
                </a:lnTo>
                <a:lnTo>
                  <a:pt x="72135" y="0"/>
                </a:lnTo>
                <a:lnTo>
                  <a:pt x="62356" y="1524"/>
                </a:lnTo>
                <a:lnTo>
                  <a:pt x="51053" y="254"/>
                </a:lnTo>
                <a:lnTo>
                  <a:pt x="37210" y="7493"/>
                </a:lnTo>
                <a:lnTo>
                  <a:pt x="26034" y="13335"/>
                </a:lnTo>
                <a:lnTo>
                  <a:pt x="16255" y="21843"/>
                </a:lnTo>
                <a:lnTo>
                  <a:pt x="9398" y="29082"/>
                </a:lnTo>
                <a:lnTo>
                  <a:pt x="5333" y="41782"/>
                </a:lnTo>
                <a:lnTo>
                  <a:pt x="1270" y="54482"/>
                </a:lnTo>
                <a:lnTo>
                  <a:pt x="0" y="65786"/>
                </a:lnTo>
                <a:lnTo>
                  <a:pt x="253" y="79756"/>
                </a:lnTo>
                <a:lnTo>
                  <a:pt x="4699" y="95123"/>
                </a:lnTo>
                <a:lnTo>
                  <a:pt x="17652" y="113284"/>
                </a:lnTo>
                <a:lnTo>
                  <a:pt x="37464" y="124206"/>
                </a:lnTo>
                <a:lnTo>
                  <a:pt x="55879" y="132334"/>
                </a:lnTo>
                <a:lnTo>
                  <a:pt x="68452" y="129412"/>
                </a:lnTo>
                <a:lnTo>
                  <a:pt x="79755" y="130556"/>
                </a:lnTo>
                <a:lnTo>
                  <a:pt x="90931" y="124841"/>
                </a:lnTo>
                <a:lnTo>
                  <a:pt x="102107" y="118999"/>
                </a:lnTo>
                <a:lnTo>
                  <a:pt x="111759" y="110489"/>
                </a:lnTo>
                <a:lnTo>
                  <a:pt x="121538" y="101854"/>
                </a:lnTo>
                <a:lnTo>
                  <a:pt x="125475" y="89154"/>
                </a:lnTo>
                <a:lnTo>
                  <a:pt x="129539" y="76454"/>
                </a:lnTo>
                <a:lnTo>
                  <a:pt x="130809" y="65150"/>
                </a:lnTo>
                <a:lnTo>
                  <a:pt x="127761" y="52578"/>
                </a:lnTo>
                <a:lnTo>
                  <a:pt x="121920" y="3441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97" name="object 397"/>
          <p:cNvSpPr/>
          <p:nvPr/>
        </p:nvSpPr>
        <p:spPr>
          <a:xfrm>
            <a:off x="9083548" y="3427095"/>
            <a:ext cx="88773" cy="91439"/>
          </a:xfrm>
          <a:custGeom>
            <a:avLst/>
            <a:gdLst/>
            <a:ahLst/>
            <a:cxnLst/>
            <a:rect l="l" t="t" r="r" b="b"/>
            <a:pathLst>
              <a:path w="88773" h="91439">
                <a:moveTo>
                  <a:pt x="85598" y="26162"/>
                </a:moveTo>
                <a:lnTo>
                  <a:pt x="79882" y="14985"/>
                </a:lnTo>
                <a:lnTo>
                  <a:pt x="64261" y="5333"/>
                </a:lnTo>
                <a:lnTo>
                  <a:pt x="47244" y="0"/>
                </a:lnTo>
                <a:lnTo>
                  <a:pt x="30479" y="1650"/>
                </a:lnTo>
                <a:lnTo>
                  <a:pt x="15112" y="13080"/>
                </a:lnTo>
                <a:lnTo>
                  <a:pt x="6857" y="24510"/>
                </a:lnTo>
                <a:lnTo>
                  <a:pt x="0" y="38607"/>
                </a:lnTo>
                <a:lnTo>
                  <a:pt x="253" y="52704"/>
                </a:lnTo>
                <a:lnTo>
                  <a:pt x="4699" y="68071"/>
                </a:lnTo>
                <a:lnTo>
                  <a:pt x="11810" y="75056"/>
                </a:lnTo>
                <a:lnTo>
                  <a:pt x="26034" y="88900"/>
                </a:lnTo>
                <a:lnTo>
                  <a:pt x="41655" y="91439"/>
                </a:lnTo>
                <a:lnTo>
                  <a:pt x="61213" y="88391"/>
                </a:lnTo>
                <a:lnTo>
                  <a:pt x="75183" y="81152"/>
                </a:lnTo>
                <a:lnTo>
                  <a:pt x="86232" y="68325"/>
                </a:lnTo>
                <a:lnTo>
                  <a:pt x="88773" y="52831"/>
                </a:lnTo>
                <a:lnTo>
                  <a:pt x="88646" y="38734"/>
                </a:lnTo>
                <a:lnTo>
                  <a:pt x="85598" y="26162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98" name="object 398"/>
          <p:cNvSpPr/>
          <p:nvPr/>
        </p:nvSpPr>
        <p:spPr>
          <a:xfrm>
            <a:off x="9083548" y="3427095"/>
            <a:ext cx="88773" cy="91439"/>
          </a:xfrm>
          <a:custGeom>
            <a:avLst/>
            <a:gdLst/>
            <a:ahLst/>
            <a:cxnLst/>
            <a:rect l="l" t="t" r="r" b="b"/>
            <a:pathLst>
              <a:path w="88773" h="91439">
                <a:moveTo>
                  <a:pt x="85598" y="26162"/>
                </a:moveTo>
                <a:lnTo>
                  <a:pt x="79882" y="14985"/>
                </a:lnTo>
                <a:lnTo>
                  <a:pt x="64261" y="5333"/>
                </a:lnTo>
                <a:lnTo>
                  <a:pt x="47244" y="0"/>
                </a:lnTo>
                <a:lnTo>
                  <a:pt x="30479" y="1650"/>
                </a:lnTo>
                <a:lnTo>
                  <a:pt x="15112" y="13080"/>
                </a:lnTo>
                <a:lnTo>
                  <a:pt x="6857" y="24510"/>
                </a:lnTo>
                <a:lnTo>
                  <a:pt x="0" y="38607"/>
                </a:lnTo>
                <a:lnTo>
                  <a:pt x="253" y="52704"/>
                </a:lnTo>
                <a:lnTo>
                  <a:pt x="4699" y="68071"/>
                </a:lnTo>
                <a:lnTo>
                  <a:pt x="11810" y="75056"/>
                </a:lnTo>
                <a:lnTo>
                  <a:pt x="26034" y="88900"/>
                </a:lnTo>
                <a:lnTo>
                  <a:pt x="41655" y="91439"/>
                </a:lnTo>
                <a:lnTo>
                  <a:pt x="61213" y="88391"/>
                </a:lnTo>
                <a:lnTo>
                  <a:pt x="75183" y="81152"/>
                </a:lnTo>
                <a:lnTo>
                  <a:pt x="86232" y="68325"/>
                </a:lnTo>
                <a:lnTo>
                  <a:pt x="88773" y="52831"/>
                </a:lnTo>
                <a:lnTo>
                  <a:pt x="88646" y="38734"/>
                </a:lnTo>
                <a:lnTo>
                  <a:pt x="85598" y="26162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99" name="object 399"/>
          <p:cNvSpPr/>
          <p:nvPr/>
        </p:nvSpPr>
        <p:spPr>
          <a:xfrm>
            <a:off x="9053703" y="3689096"/>
            <a:ext cx="81661" cy="80137"/>
          </a:xfrm>
          <a:custGeom>
            <a:avLst/>
            <a:gdLst/>
            <a:ahLst/>
            <a:cxnLst/>
            <a:rect l="l" t="t" r="r" b="b"/>
            <a:pathLst>
              <a:path w="81661" h="80137">
                <a:moveTo>
                  <a:pt x="75692" y="21970"/>
                </a:moveTo>
                <a:lnTo>
                  <a:pt x="71374" y="13588"/>
                </a:lnTo>
                <a:lnTo>
                  <a:pt x="58547" y="2539"/>
                </a:lnTo>
                <a:lnTo>
                  <a:pt x="43052" y="0"/>
                </a:lnTo>
                <a:lnTo>
                  <a:pt x="26162" y="1650"/>
                </a:lnTo>
                <a:lnTo>
                  <a:pt x="13716" y="11683"/>
                </a:lnTo>
                <a:lnTo>
                  <a:pt x="3937" y="20192"/>
                </a:lnTo>
                <a:lnTo>
                  <a:pt x="0" y="32892"/>
                </a:lnTo>
                <a:lnTo>
                  <a:pt x="126" y="46989"/>
                </a:lnTo>
                <a:lnTo>
                  <a:pt x="5969" y="58165"/>
                </a:lnTo>
                <a:lnTo>
                  <a:pt x="10287" y="66547"/>
                </a:lnTo>
                <a:lnTo>
                  <a:pt x="23114" y="77596"/>
                </a:lnTo>
                <a:lnTo>
                  <a:pt x="38607" y="80136"/>
                </a:lnTo>
                <a:lnTo>
                  <a:pt x="55499" y="78485"/>
                </a:lnTo>
                <a:lnTo>
                  <a:pt x="67945" y="68452"/>
                </a:lnTo>
                <a:lnTo>
                  <a:pt x="77724" y="59943"/>
                </a:lnTo>
                <a:lnTo>
                  <a:pt x="81661" y="47116"/>
                </a:lnTo>
                <a:lnTo>
                  <a:pt x="81533" y="33146"/>
                </a:lnTo>
                <a:lnTo>
                  <a:pt x="75692" y="2197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00" name="object 400"/>
          <p:cNvSpPr/>
          <p:nvPr/>
        </p:nvSpPr>
        <p:spPr>
          <a:xfrm>
            <a:off x="9053703" y="3689096"/>
            <a:ext cx="81661" cy="80137"/>
          </a:xfrm>
          <a:custGeom>
            <a:avLst/>
            <a:gdLst/>
            <a:ahLst/>
            <a:cxnLst/>
            <a:rect l="l" t="t" r="r" b="b"/>
            <a:pathLst>
              <a:path w="81661" h="80137">
                <a:moveTo>
                  <a:pt x="75692" y="21970"/>
                </a:moveTo>
                <a:lnTo>
                  <a:pt x="71374" y="13588"/>
                </a:lnTo>
                <a:lnTo>
                  <a:pt x="58547" y="2539"/>
                </a:lnTo>
                <a:lnTo>
                  <a:pt x="43052" y="0"/>
                </a:lnTo>
                <a:lnTo>
                  <a:pt x="26162" y="1650"/>
                </a:lnTo>
                <a:lnTo>
                  <a:pt x="13716" y="11683"/>
                </a:lnTo>
                <a:lnTo>
                  <a:pt x="3937" y="20192"/>
                </a:lnTo>
                <a:lnTo>
                  <a:pt x="0" y="32892"/>
                </a:lnTo>
                <a:lnTo>
                  <a:pt x="126" y="46989"/>
                </a:lnTo>
                <a:lnTo>
                  <a:pt x="5969" y="58165"/>
                </a:lnTo>
                <a:lnTo>
                  <a:pt x="10287" y="66547"/>
                </a:lnTo>
                <a:lnTo>
                  <a:pt x="23114" y="77596"/>
                </a:lnTo>
                <a:lnTo>
                  <a:pt x="38607" y="80136"/>
                </a:lnTo>
                <a:lnTo>
                  <a:pt x="55499" y="78485"/>
                </a:lnTo>
                <a:lnTo>
                  <a:pt x="67945" y="68452"/>
                </a:lnTo>
                <a:lnTo>
                  <a:pt x="77724" y="59943"/>
                </a:lnTo>
                <a:lnTo>
                  <a:pt x="81661" y="47116"/>
                </a:lnTo>
                <a:lnTo>
                  <a:pt x="81533" y="33146"/>
                </a:lnTo>
                <a:lnTo>
                  <a:pt x="75692" y="2197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01" name="object 401"/>
          <p:cNvSpPr/>
          <p:nvPr/>
        </p:nvSpPr>
        <p:spPr>
          <a:xfrm>
            <a:off x="8878316" y="3434715"/>
            <a:ext cx="57657" cy="57531"/>
          </a:xfrm>
          <a:custGeom>
            <a:avLst/>
            <a:gdLst/>
            <a:ahLst/>
            <a:cxnLst/>
            <a:rect l="l" t="t" r="r" b="b"/>
            <a:pathLst>
              <a:path w="57657" h="57531">
                <a:moveTo>
                  <a:pt x="51815" y="14986"/>
                </a:moveTo>
                <a:lnTo>
                  <a:pt x="47498" y="6604"/>
                </a:lnTo>
                <a:lnTo>
                  <a:pt x="37591" y="1143"/>
                </a:lnTo>
                <a:lnTo>
                  <a:pt x="26288" y="0"/>
                </a:lnTo>
                <a:lnTo>
                  <a:pt x="13715" y="2921"/>
                </a:lnTo>
                <a:lnTo>
                  <a:pt x="6730" y="10033"/>
                </a:lnTo>
                <a:lnTo>
                  <a:pt x="1269" y="19938"/>
                </a:lnTo>
                <a:lnTo>
                  <a:pt x="0" y="31242"/>
                </a:lnTo>
                <a:lnTo>
                  <a:pt x="4444" y="39624"/>
                </a:lnTo>
                <a:lnTo>
                  <a:pt x="10159" y="50800"/>
                </a:lnTo>
                <a:lnTo>
                  <a:pt x="20065" y="56261"/>
                </a:lnTo>
                <a:lnTo>
                  <a:pt x="31368" y="57531"/>
                </a:lnTo>
                <a:lnTo>
                  <a:pt x="39750" y="53212"/>
                </a:lnTo>
                <a:lnTo>
                  <a:pt x="50926" y="47371"/>
                </a:lnTo>
                <a:lnTo>
                  <a:pt x="56387" y="37464"/>
                </a:lnTo>
                <a:lnTo>
                  <a:pt x="57657" y="26162"/>
                </a:lnTo>
                <a:lnTo>
                  <a:pt x="51815" y="14986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02" name="object 402"/>
          <p:cNvSpPr/>
          <p:nvPr/>
        </p:nvSpPr>
        <p:spPr>
          <a:xfrm>
            <a:off x="8878316" y="3434715"/>
            <a:ext cx="57657" cy="57531"/>
          </a:xfrm>
          <a:custGeom>
            <a:avLst/>
            <a:gdLst/>
            <a:ahLst/>
            <a:cxnLst/>
            <a:rect l="l" t="t" r="r" b="b"/>
            <a:pathLst>
              <a:path w="57657" h="57531">
                <a:moveTo>
                  <a:pt x="51815" y="14986"/>
                </a:moveTo>
                <a:lnTo>
                  <a:pt x="47498" y="6604"/>
                </a:lnTo>
                <a:lnTo>
                  <a:pt x="37591" y="1143"/>
                </a:lnTo>
                <a:lnTo>
                  <a:pt x="26288" y="0"/>
                </a:lnTo>
                <a:lnTo>
                  <a:pt x="13715" y="2921"/>
                </a:lnTo>
                <a:lnTo>
                  <a:pt x="6730" y="10033"/>
                </a:lnTo>
                <a:lnTo>
                  <a:pt x="1269" y="19938"/>
                </a:lnTo>
                <a:lnTo>
                  <a:pt x="0" y="31242"/>
                </a:lnTo>
                <a:lnTo>
                  <a:pt x="4444" y="39624"/>
                </a:lnTo>
                <a:lnTo>
                  <a:pt x="10159" y="50800"/>
                </a:lnTo>
                <a:lnTo>
                  <a:pt x="20065" y="56261"/>
                </a:lnTo>
                <a:lnTo>
                  <a:pt x="31368" y="57531"/>
                </a:lnTo>
                <a:lnTo>
                  <a:pt x="39750" y="53212"/>
                </a:lnTo>
                <a:lnTo>
                  <a:pt x="50926" y="47371"/>
                </a:lnTo>
                <a:lnTo>
                  <a:pt x="56387" y="37464"/>
                </a:lnTo>
                <a:lnTo>
                  <a:pt x="57657" y="26162"/>
                </a:lnTo>
                <a:lnTo>
                  <a:pt x="51815" y="14986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03" name="object 403"/>
          <p:cNvSpPr/>
          <p:nvPr/>
        </p:nvSpPr>
        <p:spPr>
          <a:xfrm>
            <a:off x="8853551" y="3655822"/>
            <a:ext cx="50419" cy="50545"/>
          </a:xfrm>
          <a:custGeom>
            <a:avLst/>
            <a:gdLst/>
            <a:ahLst/>
            <a:cxnLst/>
            <a:rect l="l" t="t" r="r" b="b"/>
            <a:pathLst>
              <a:path w="50419" h="50546">
                <a:moveTo>
                  <a:pt x="46100" y="15112"/>
                </a:moveTo>
                <a:lnTo>
                  <a:pt x="41782" y="6730"/>
                </a:lnTo>
                <a:lnTo>
                  <a:pt x="31876" y="1269"/>
                </a:lnTo>
                <a:lnTo>
                  <a:pt x="20574" y="0"/>
                </a:lnTo>
                <a:lnTo>
                  <a:pt x="12192" y="4317"/>
                </a:lnTo>
                <a:lnTo>
                  <a:pt x="3809" y="8635"/>
                </a:lnTo>
                <a:lnTo>
                  <a:pt x="1143" y="17144"/>
                </a:lnTo>
                <a:lnTo>
                  <a:pt x="0" y="28447"/>
                </a:lnTo>
                <a:lnTo>
                  <a:pt x="1524" y="38226"/>
                </a:lnTo>
                <a:lnTo>
                  <a:pt x="8635" y="45084"/>
                </a:lnTo>
                <a:lnTo>
                  <a:pt x="17145" y="47878"/>
                </a:lnTo>
                <a:lnTo>
                  <a:pt x="25526" y="50545"/>
                </a:lnTo>
                <a:lnTo>
                  <a:pt x="35432" y="49021"/>
                </a:lnTo>
                <a:lnTo>
                  <a:pt x="42291" y="41782"/>
                </a:lnTo>
                <a:lnTo>
                  <a:pt x="47751" y="31876"/>
                </a:lnTo>
                <a:lnTo>
                  <a:pt x="50419" y="23494"/>
                </a:lnTo>
                <a:lnTo>
                  <a:pt x="46100" y="15112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04" name="object 404"/>
          <p:cNvSpPr/>
          <p:nvPr/>
        </p:nvSpPr>
        <p:spPr>
          <a:xfrm>
            <a:off x="8853551" y="3655822"/>
            <a:ext cx="50419" cy="50545"/>
          </a:xfrm>
          <a:custGeom>
            <a:avLst/>
            <a:gdLst/>
            <a:ahLst/>
            <a:cxnLst/>
            <a:rect l="l" t="t" r="r" b="b"/>
            <a:pathLst>
              <a:path w="50419" h="50546">
                <a:moveTo>
                  <a:pt x="46100" y="15112"/>
                </a:moveTo>
                <a:lnTo>
                  <a:pt x="41782" y="6730"/>
                </a:lnTo>
                <a:lnTo>
                  <a:pt x="31876" y="1269"/>
                </a:lnTo>
                <a:lnTo>
                  <a:pt x="20574" y="0"/>
                </a:lnTo>
                <a:lnTo>
                  <a:pt x="12192" y="4317"/>
                </a:lnTo>
                <a:lnTo>
                  <a:pt x="3809" y="8635"/>
                </a:lnTo>
                <a:lnTo>
                  <a:pt x="1143" y="17144"/>
                </a:lnTo>
                <a:lnTo>
                  <a:pt x="0" y="28447"/>
                </a:lnTo>
                <a:lnTo>
                  <a:pt x="1524" y="38226"/>
                </a:lnTo>
                <a:lnTo>
                  <a:pt x="8635" y="45084"/>
                </a:lnTo>
                <a:lnTo>
                  <a:pt x="17145" y="47878"/>
                </a:lnTo>
                <a:lnTo>
                  <a:pt x="25526" y="50545"/>
                </a:lnTo>
                <a:lnTo>
                  <a:pt x="35432" y="49021"/>
                </a:lnTo>
                <a:lnTo>
                  <a:pt x="42291" y="41782"/>
                </a:lnTo>
                <a:lnTo>
                  <a:pt x="47751" y="31876"/>
                </a:lnTo>
                <a:lnTo>
                  <a:pt x="50419" y="23494"/>
                </a:lnTo>
                <a:lnTo>
                  <a:pt x="46100" y="15112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05" name="object 405"/>
          <p:cNvSpPr/>
          <p:nvPr/>
        </p:nvSpPr>
        <p:spPr>
          <a:xfrm>
            <a:off x="8787638" y="3866261"/>
            <a:ext cx="47751" cy="47751"/>
          </a:xfrm>
          <a:custGeom>
            <a:avLst/>
            <a:gdLst/>
            <a:ahLst/>
            <a:cxnLst/>
            <a:rect l="l" t="t" r="r" b="b"/>
            <a:pathLst>
              <a:path w="47751" h="47751">
                <a:moveTo>
                  <a:pt x="43433" y="13715"/>
                </a:moveTo>
                <a:lnTo>
                  <a:pt x="39115" y="5333"/>
                </a:lnTo>
                <a:lnTo>
                  <a:pt x="30606" y="2666"/>
                </a:lnTo>
                <a:lnTo>
                  <a:pt x="22225" y="0"/>
                </a:lnTo>
                <a:lnTo>
                  <a:pt x="13842" y="4318"/>
                </a:lnTo>
                <a:lnTo>
                  <a:pt x="5460" y="8636"/>
                </a:lnTo>
                <a:lnTo>
                  <a:pt x="2793" y="17144"/>
                </a:lnTo>
                <a:lnTo>
                  <a:pt x="0" y="25526"/>
                </a:lnTo>
                <a:lnTo>
                  <a:pt x="4444" y="33908"/>
                </a:lnTo>
                <a:lnTo>
                  <a:pt x="8762" y="42290"/>
                </a:lnTo>
                <a:lnTo>
                  <a:pt x="17144" y="44957"/>
                </a:lnTo>
                <a:lnTo>
                  <a:pt x="25653" y="47751"/>
                </a:lnTo>
                <a:lnTo>
                  <a:pt x="34035" y="43306"/>
                </a:lnTo>
                <a:lnTo>
                  <a:pt x="42417" y="38988"/>
                </a:lnTo>
                <a:lnTo>
                  <a:pt x="45084" y="30480"/>
                </a:lnTo>
                <a:lnTo>
                  <a:pt x="47751" y="22097"/>
                </a:lnTo>
                <a:lnTo>
                  <a:pt x="43433" y="13715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06" name="object 406"/>
          <p:cNvSpPr/>
          <p:nvPr/>
        </p:nvSpPr>
        <p:spPr>
          <a:xfrm>
            <a:off x="8787638" y="3866261"/>
            <a:ext cx="47751" cy="47751"/>
          </a:xfrm>
          <a:custGeom>
            <a:avLst/>
            <a:gdLst/>
            <a:ahLst/>
            <a:cxnLst/>
            <a:rect l="l" t="t" r="r" b="b"/>
            <a:pathLst>
              <a:path w="47751" h="47751">
                <a:moveTo>
                  <a:pt x="43433" y="13715"/>
                </a:moveTo>
                <a:lnTo>
                  <a:pt x="39115" y="5333"/>
                </a:lnTo>
                <a:lnTo>
                  <a:pt x="30606" y="2666"/>
                </a:lnTo>
                <a:lnTo>
                  <a:pt x="22225" y="0"/>
                </a:lnTo>
                <a:lnTo>
                  <a:pt x="13842" y="4318"/>
                </a:lnTo>
                <a:lnTo>
                  <a:pt x="5460" y="8636"/>
                </a:lnTo>
                <a:lnTo>
                  <a:pt x="2793" y="17144"/>
                </a:lnTo>
                <a:lnTo>
                  <a:pt x="0" y="25526"/>
                </a:lnTo>
                <a:lnTo>
                  <a:pt x="4444" y="33908"/>
                </a:lnTo>
                <a:lnTo>
                  <a:pt x="8762" y="42290"/>
                </a:lnTo>
                <a:lnTo>
                  <a:pt x="17144" y="44957"/>
                </a:lnTo>
                <a:lnTo>
                  <a:pt x="25653" y="47751"/>
                </a:lnTo>
                <a:lnTo>
                  <a:pt x="34035" y="43306"/>
                </a:lnTo>
                <a:lnTo>
                  <a:pt x="42417" y="38988"/>
                </a:lnTo>
                <a:lnTo>
                  <a:pt x="45084" y="30480"/>
                </a:lnTo>
                <a:lnTo>
                  <a:pt x="47751" y="22097"/>
                </a:lnTo>
                <a:lnTo>
                  <a:pt x="43433" y="13715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07" name="object 407"/>
          <p:cNvSpPr/>
          <p:nvPr/>
        </p:nvSpPr>
        <p:spPr>
          <a:xfrm>
            <a:off x="7413244" y="3899280"/>
            <a:ext cx="42290" cy="43561"/>
          </a:xfrm>
          <a:custGeom>
            <a:avLst/>
            <a:gdLst/>
            <a:ahLst/>
            <a:cxnLst/>
            <a:rect l="l" t="t" r="r" b="b"/>
            <a:pathLst>
              <a:path w="42290" h="43561">
                <a:moveTo>
                  <a:pt x="39242" y="12319"/>
                </a:moveTo>
                <a:lnTo>
                  <a:pt x="37846" y="9652"/>
                </a:lnTo>
                <a:lnTo>
                  <a:pt x="27939" y="4064"/>
                </a:lnTo>
                <a:lnTo>
                  <a:pt x="22225" y="0"/>
                </a:lnTo>
                <a:lnTo>
                  <a:pt x="13842" y="4318"/>
                </a:lnTo>
                <a:lnTo>
                  <a:pt x="5460" y="8636"/>
                </a:lnTo>
                <a:lnTo>
                  <a:pt x="1397" y="14351"/>
                </a:lnTo>
                <a:lnTo>
                  <a:pt x="0" y="18542"/>
                </a:lnTo>
                <a:lnTo>
                  <a:pt x="126" y="25654"/>
                </a:lnTo>
                <a:lnTo>
                  <a:pt x="3048" y="31242"/>
                </a:lnTo>
                <a:lnTo>
                  <a:pt x="5969" y="36830"/>
                </a:lnTo>
                <a:lnTo>
                  <a:pt x="11556" y="40894"/>
                </a:lnTo>
                <a:lnTo>
                  <a:pt x="20065" y="43561"/>
                </a:lnTo>
                <a:lnTo>
                  <a:pt x="27050" y="43434"/>
                </a:lnTo>
                <a:lnTo>
                  <a:pt x="35432" y="39116"/>
                </a:lnTo>
                <a:lnTo>
                  <a:pt x="39624" y="33401"/>
                </a:lnTo>
                <a:lnTo>
                  <a:pt x="42290" y="25019"/>
                </a:lnTo>
                <a:lnTo>
                  <a:pt x="42163" y="17907"/>
                </a:lnTo>
                <a:lnTo>
                  <a:pt x="39242" y="12319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08" name="object 408"/>
          <p:cNvSpPr/>
          <p:nvPr/>
        </p:nvSpPr>
        <p:spPr>
          <a:xfrm>
            <a:off x="7413244" y="3899280"/>
            <a:ext cx="42290" cy="43561"/>
          </a:xfrm>
          <a:custGeom>
            <a:avLst/>
            <a:gdLst/>
            <a:ahLst/>
            <a:cxnLst/>
            <a:rect l="l" t="t" r="r" b="b"/>
            <a:pathLst>
              <a:path w="42290" h="43561">
                <a:moveTo>
                  <a:pt x="39242" y="12319"/>
                </a:moveTo>
                <a:lnTo>
                  <a:pt x="37846" y="9652"/>
                </a:lnTo>
                <a:lnTo>
                  <a:pt x="27939" y="4064"/>
                </a:lnTo>
                <a:lnTo>
                  <a:pt x="22225" y="0"/>
                </a:lnTo>
                <a:lnTo>
                  <a:pt x="13842" y="4318"/>
                </a:lnTo>
                <a:lnTo>
                  <a:pt x="5460" y="8636"/>
                </a:lnTo>
                <a:lnTo>
                  <a:pt x="1397" y="14351"/>
                </a:lnTo>
                <a:lnTo>
                  <a:pt x="0" y="18542"/>
                </a:lnTo>
                <a:lnTo>
                  <a:pt x="126" y="25654"/>
                </a:lnTo>
                <a:lnTo>
                  <a:pt x="3048" y="31242"/>
                </a:lnTo>
                <a:lnTo>
                  <a:pt x="5969" y="36830"/>
                </a:lnTo>
                <a:lnTo>
                  <a:pt x="11556" y="40894"/>
                </a:lnTo>
                <a:lnTo>
                  <a:pt x="20065" y="43561"/>
                </a:lnTo>
                <a:lnTo>
                  <a:pt x="27050" y="43434"/>
                </a:lnTo>
                <a:lnTo>
                  <a:pt x="35432" y="39116"/>
                </a:lnTo>
                <a:lnTo>
                  <a:pt x="39624" y="33401"/>
                </a:lnTo>
                <a:lnTo>
                  <a:pt x="42290" y="25019"/>
                </a:lnTo>
                <a:lnTo>
                  <a:pt x="42163" y="17907"/>
                </a:lnTo>
                <a:lnTo>
                  <a:pt x="39242" y="12319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09" name="object 409"/>
          <p:cNvSpPr/>
          <p:nvPr/>
        </p:nvSpPr>
        <p:spPr>
          <a:xfrm>
            <a:off x="7443089" y="3822827"/>
            <a:ext cx="45084" cy="44958"/>
          </a:xfrm>
          <a:custGeom>
            <a:avLst/>
            <a:gdLst/>
            <a:ahLst/>
            <a:cxnLst/>
            <a:rect l="l" t="t" r="r" b="b"/>
            <a:pathLst>
              <a:path w="45084" h="44958">
                <a:moveTo>
                  <a:pt x="43433" y="11049"/>
                </a:moveTo>
                <a:lnTo>
                  <a:pt x="36321" y="4064"/>
                </a:lnTo>
                <a:lnTo>
                  <a:pt x="30606" y="0"/>
                </a:lnTo>
                <a:lnTo>
                  <a:pt x="20827" y="1524"/>
                </a:lnTo>
                <a:lnTo>
                  <a:pt x="13715" y="1650"/>
                </a:lnTo>
                <a:lnTo>
                  <a:pt x="6857" y="8762"/>
                </a:lnTo>
                <a:lnTo>
                  <a:pt x="2666" y="14478"/>
                </a:lnTo>
                <a:lnTo>
                  <a:pt x="0" y="22860"/>
                </a:lnTo>
                <a:lnTo>
                  <a:pt x="4317" y="31242"/>
                </a:lnTo>
                <a:lnTo>
                  <a:pt x="8762" y="39624"/>
                </a:lnTo>
                <a:lnTo>
                  <a:pt x="17144" y="42291"/>
                </a:lnTo>
                <a:lnTo>
                  <a:pt x="25653" y="44958"/>
                </a:lnTo>
                <a:lnTo>
                  <a:pt x="34035" y="40640"/>
                </a:lnTo>
                <a:lnTo>
                  <a:pt x="39624" y="37718"/>
                </a:lnTo>
                <a:lnTo>
                  <a:pt x="45084" y="27812"/>
                </a:lnTo>
                <a:lnTo>
                  <a:pt x="44957" y="20828"/>
                </a:lnTo>
                <a:lnTo>
                  <a:pt x="43433" y="11049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10" name="object 410"/>
          <p:cNvSpPr/>
          <p:nvPr/>
        </p:nvSpPr>
        <p:spPr>
          <a:xfrm>
            <a:off x="7443089" y="3822827"/>
            <a:ext cx="45084" cy="44958"/>
          </a:xfrm>
          <a:custGeom>
            <a:avLst/>
            <a:gdLst/>
            <a:ahLst/>
            <a:cxnLst/>
            <a:rect l="l" t="t" r="r" b="b"/>
            <a:pathLst>
              <a:path w="45084" h="44958">
                <a:moveTo>
                  <a:pt x="43433" y="11049"/>
                </a:moveTo>
                <a:lnTo>
                  <a:pt x="36321" y="4064"/>
                </a:lnTo>
                <a:lnTo>
                  <a:pt x="30606" y="0"/>
                </a:lnTo>
                <a:lnTo>
                  <a:pt x="20827" y="1524"/>
                </a:lnTo>
                <a:lnTo>
                  <a:pt x="13715" y="1650"/>
                </a:lnTo>
                <a:lnTo>
                  <a:pt x="6857" y="8762"/>
                </a:lnTo>
                <a:lnTo>
                  <a:pt x="2666" y="14478"/>
                </a:lnTo>
                <a:lnTo>
                  <a:pt x="0" y="22860"/>
                </a:lnTo>
                <a:lnTo>
                  <a:pt x="4317" y="31242"/>
                </a:lnTo>
                <a:lnTo>
                  <a:pt x="8762" y="39624"/>
                </a:lnTo>
                <a:lnTo>
                  <a:pt x="17144" y="42291"/>
                </a:lnTo>
                <a:lnTo>
                  <a:pt x="25653" y="44958"/>
                </a:lnTo>
                <a:lnTo>
                  <a:pt x="34035" y="40640"/>
                </a:lnTo>
                <a:lnTo>
                  <a:pt x="39624" y="37718"/>
                </a:lnTo>
                <a:lnTo>
                  <a:pt x="45084" y="27812"/>
                </a:lnTo>
                <a:lnTo>
                  <a:pt x="44957" y="20828"/>
                </a:lnTo>
                <a:lnTo>
                  <a:pt x="43433" y="11049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11" name="object 411"/>
          <p:cNvSpPr/>
          <p:nvPr/>
        </p:nvSpPr>
        <p:spPr>
          <a:xfrm>
            <a:off x="7373620" y="3787394"/>
            <a:ext cx="38100" cy="38100"/>
          </a:xfrm>
          <a:custGeom>
            <a:avLst/>
            <a:gdLst/>
            <a:ahLst/>
            <a:cxnLst/>
            <a:rect l="l" t="t" r="r" b="b"/>
            <a:pathLst>
              <a:path w="38100" h="38100">
                <a:moveTo>
                  <a:pt x="37846" y="11048"/>
                </a:moveTo>
                <a:lnTo>
                  <a:pt x="30733" y="4063"/>
                </a:lnTo>
                <a:lnTo>
                  <a:pt x="25019" y="0"/>
                </a:lnTo>
                <a:lnTo>
                  <a:pt x="11049" y="126"/>
                </a:lnTo>
                <a:lnTo>
                  <a:pt x="4063" y="7238"/>
                </a:lnTo>
                <a:lnTo>
                  <a:pt x="0" y="12953"/>
                </a:lnTo>
                <a:lnTo>
                  <a:pt x="0" y="20065"/>
                </a:lnTo>
                <a:lnTo>
                  <a:pt x="1650" y="29844"/>
                </a:lnTo>
                <a:lnTo>
                  <a:pt x="7238" y="33908"/>
                </a:lnTo>
                <a:lnTo>
                  <a:pt x="12953" y="38099"/>
                </a:lnTo>
                <a:lnTo>
                  <a:pt x="19938" y="37972"/>
                </a:lnTo>
                <a:lnTo>
                  <a:pt x="29845" y="36448"/>
                </a:lnTo>
                <a:lnTo>
                  <a:pt x="33908" y="30733"/>
                </a:lnTo>
                <a:lnTo>
                  <a:pt x="38100" y="25018"/>
                </a:lnTo>
                <a:lnTo>
                  <a:pt x="37846" y="11048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12" name="object 412"/>
          <p:cNvSpPr/>
          <p:nvPr/>
        </p:nvSpPr>
        <p:spPr>
          <a:xfrm>
            <a:off x="7373620" y="3787394"/>
            <a:ext cx="38100" cy="38100"/>
          </a:xfrm>
          <a:custGeom>
            <a:avLst/>
            <a:gdLst/>
            <a:ahLst/>
            <a:cxnLst/>
            <a:rect l="l" t="t" r="r" b="b"/>
            <a:pathLst>
              <a:path w="38100" h="38100">
                <a:moveTo>
                  <a:pt x="37846" y="11048"/>
                </a:moveTo>
                <a:lnTo>
                  <a:pt x="30733" y="4063"/>
                </a:lnTo>
                <a:lnTo>
                  <a:pt x="25019" y="0"/>
                </a:lnTo>
                <a:lnTo>
                  <a:pt x="11049" y="126"/>
                </a:lnTo>
                <a:lnTo>
                  <a:pt x="4063" y="7238"/>
                </a:lnTo>
                <a:lnTo>
                  <a:pt x="0" y="12953"/>
                </a:lnTo>
                <a:lnTo>
                  <a:pt x="0" y="20065"/>
                </a:lnTo>
                <a:lnTo>
                  <a:pt x="1650" y="29844"/>
                </a:lnTo>
                <a:lnTo>
                  <a:pt x="7238" y="33908"/>
                </a:lnTo>
                <a:lnTo>
                  <a:pt x="12953" y="38099"/>
                </a:lnTo>
                <a:lnTo>
                  <a:pt x="19938" y="37972"/>
                </a:lnTo>
                <a:lnTo>
                  <a:pt x="29845" y="36448"/>
                </a:lnTo>
                <a:lnTo>
                  <a:pt x="33908" y="30733"/>
                </a:lnTo>
                <a:lnTo>
                  <a:pt x="38100" y="25018"/>
                </a:lnTo>
                <a:lnTo>
                  <a:pt x="37846" y="11048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13" name="object 413"/>
          <p:cNvSpPr/>
          <p:nvPr/>
        </p:nvSpPr>
        <p:spPr>
          <a:xfrm>
            <a:off x="7523480" y="3847083"/>
            <a:ext cx="43688" cy="45085"/>
          </a:xfrm>
          <a:custGeom>
            <a:avLst/>
            <a:gdLst/>
            <a:ahLst/>
            <a:cxnLst/>
            <a:rect l="l" t="t" r="r" b="b"/>
            <a:pathLst>
              <a:path w="43688" h="45085">
                <a:moveTo>
                  <a:pt x="40767" y="13716"/>
                </a:moveTo>
                <a:lnTo>
                  <a:pt x="36449" y="5334"/>
                </a:lnTo>
                <a:lnTo>
                  <a:pt x="27940" y="2667"/>
                </a:lnTo>
                <a:lnTo>
                  <a:pt x="19430" y="0"/>
                </a:lnTo>
                <a:lnTo>
                  <a:pt x="11049" y="4318"/>
                </a:lnTo>
                <a:lnTo>
                  <a:pt x="5461" y="7239"/>
                </a:lnTo>
                <a:lnTo>
                  <a:pt x="0" y="17145"/>
                </a:lnTo>
                <a:lnTo>
                  <a:pt x="126" y="24130"/>
                </a:lnTo>
                <a:lnTo>
                  <a:pt x="1650" y="34036"/>
                </a:lnTo>
                <a:lnTo>
                  <a:pt x="7366" y="38100"/>
                </a:lnTo>
                <a:lnTo>
                  <a:pt x="14477" y="45085"/>
                </a:lnTo>
                <a:lnTo>
                  <a:pt x="24384" y="43434"/>
                </a:lnTo>
                <a:lnTo>
                  <a:pt x="31369" y="43434"/>
                </a:lnTo>
                <a:lnTo>
                  <a:pt x="38226" y="36195"/>
                </a:lnTo>
                <a:lnTo>
                  <a:pt x="42418" y="30607"/>
                </a:lnTo>
                <a:lnTo>
                  <a:pt x="43688" y="19304"/>
                </a:lnTo>
                <a:lnTo>
                  <a:pt x="40767" y="13716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14" name="object 414"/>
          <p:cNvSpPr/>
          <p:nvPr/>
        </p:nvSpPr>
        <p:spPr>
          <a:xfrm>
            <a:off x="7523480" y="3847083"/>
            <a:ext cx="43688" cy="45085"/>
          </a:xfrm>
          <a:custGeom>
            <a:avLst/>
            <a:gdLst/>
            <a:ahLst/>
            <a:cxnLst/>
            <a:rect l="l" t="t" r="r" b="b"/>
            <a:pathLst>
              <a:path w="43688" h="45085">
                <a:moveTo>
                  <a:pt x="40767" y="13716"/>
                </a:moveTo>
                <a:lnTo>
                  <a:pt x="36449" y="5334"/>
                </a:lnTo>
                <a:lnTo>
                  <a:pt x="27940" y="2667"/>
                </a:lnTo>
                <a:lnTo>
                  <a:pt x="19430" y="0"/>
                </a:lnTo>
                <a:lnTo>
                  <a:pt x="11049" y="4318"/>
                </a:lnTo>
                <a:lnTo>
                  <a:pt x="5461" y="7239"/>
                </a:lnTo>
                <a:lnTo>
                  <a:pt x="0" y="17145"/>
                </a:lnTo>
                <a:lnTo>
                  <a:pt x="126" y="24130"/>
                </a:lnTo>
                <a:lnTo>
                  <a:pt x="1650" y="34036"/>
                </a:lnTo>
                <a:lnTo>
                  <a:pt x="7366" y="38100"/>
                </a:lnTo>
                <a:lnTo>
                  <a:pt x="14477" y="45085"/>
                </a:lnTo>
                <a:lnTo>
                  <a:pt x="24384" y="43434"/>
                </a:lnTo>
                <a:lnTo>
                  <a:pt x="31369" y="43434"/>
                </a:lnTo>
                <a:lnTo>
                  <a:pt x="38226" y="36195"/>
                </a:lnTo>
                <a:lnTo>
                  <a:pt x="42418" y="30607"/>
                </a:lnTo>
                <a:lnTo>
                  <a:pt x="43688" y="19304"/>
                </a:lnTo>
                <a:lnTo>
                  <a:pt x="40767" y="13716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15" name="object 415"/>
          <p:cNvSpPr/>
          <p:nvPr/>
        </p:nvSpPr>
        <p:spPr>
          <a:xfrm>
            <a:off x="7606665" y="3861180"/>
            <a:ext cx="40766" cy="40893"/>
          </a:xfrm>
          <a:custGeom>
            <a:avLst/>
            <a:gdLst/>
            <a:ahLst/>
            <a:cxnLst/>
            <a:rect l="l" t="t" r="r" b="b"/>
            <a:pathLst>
              <a:path w="40766" h="40894">
                <a:moveTo>
                  <a:pt x="37845" y="11049"/>
                </a:moveTo>
                <a:lnTo>
                  <a:pt x="33527" y="2667"/>
                </a:lnTo>
                <a:lnTo>
                  <a:pt x="25018" y="0"/>
                </a:lnTo>
                <a:lnTo>
                  <a:pt x="18033" y="127"/>
                </a:lnTo>
                <a:lnTo>
                  <a:pt x="12445" y="3048"/>
                </a:lnTo>
                <a:lnTo>
                  <a:pt x="4063" y="7366"/>
                </a:lnTo>
                <a:lnTo>
                  <a:pt x="0" y="13081"/>
                </a:lnTo>
                <a:lnTo>
                  <a:pt x="0" y="20066"/>
                </a:lnTo>
                <a:lnTo>
                  <a:pt x="4444" y="28448"/>
                </a:lnTo>
                <a:lnTo>
                  <a:pt x="7238" y="34036"/>
                </a:lnTo>
                <a:lnTo>
                  <a:pt x="12953" y="38100"/>
                </a:lnTo>
                <a:lnTo>
                  <a:pt x="21462" y="40894"/>
                </a:lnTo>
                <a:lnTo>
                  <a:pt x="29844" y="36449"/>
                </a:lnTo>
                <a:lnTo>
                  <a:pt x="35432" y="33655"/>
                </a:lnTo>
                <a:lnTo>
                  <a:pt x="38100" y="25146"/>
                </a:lnTo>
                <a:lnTo>
                  <a:pt x="40766" y="16637"/>
                </a:lnTo>
                <a:lnTo>
                  <a:pt x="37845" y="11049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16" name="object 416"/>
          <p:cNvSpPr/>
          <p:nvPr/>
        </p:nvSpPr>
        <p:spPr>
          <a:xfrm>
            <a:off x="7606665" y="3861180"/>
            <a:ext cx="40766" cy="40893"/>
          </a:xfrm>
          <a:custGeom>
            <a:avLst/>
            <a:gdLst/>
            <a:ahLst/>
            <a:cxnLst/>
            <a:rect l="l" t="t" r="r" b="b"/>
            <a:pathLst>
              <a:path w="40766" h="40894">
                <a:moveTo>
                  <a:pt x="37845" y="11049"/>
                </a:moveTo>
                <a:lnTo>
                  <a:pt x="33527" y="2667"/>
                </a:lnTo>
                <a:lnTo>
                  <a:pt x="25018" y="0"/>
                </a:lnTo>
                <a:lnTo>
                  <a:pt x="18033" y="127"/>
                </a:lnTo>
                <a:lnTo>
                  <a:pt x="12445" y="3048"/>
                </a:lnTo>
                <a:lnTo>
                  <a:pt x="4063" y="7366"/>
                </a:lnTo>
                <a:lnTo>
                  <a:pt x="0" y="13081"/>
                </a:lnTo>
                <a:lnTo>
                  <a:pt x="0" y="20066"/>
                </a:lnTo>
                <a:lnTo>
                  <a:pt x="4444" y="28448"/>
                </a:lnTo>
                <a:lnTo>
                  <a:pt x="7238" y="34036"/>
                </a:lnTo>
                <a:lnTo>
                  <a:pt x="12953" y="38100"/>
                </a:lnTo>
                <a:lnTo>
                  <a:pt x="21462" y="40894"/>
                </a:lnTo>
                <a:lnTo>
                  <a:pt x="29844" y="36449"/>
                </a:lnTo>
                <a:lnTo>
                  <a:pt x="35432" y="33655"/>
                </a:lnTo>
                <a:lnTo>
                  <a:pt x="38100" y="25146"/>
                </a:lnTo>
                <a:lnTo>
                  <a:pt x="40766" y="16637"/>
                </a:lnTo>
                <a:lnTo>
                  <a:pt x="37845" y="11049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17" name="object 417"/>
          <p:cNvSpPr/>
          <p:nvPr/>
        </p:nvSpPr>
        <p:spPr>
          <a:xfrm>
            <a:off x="7690993" y="3859911"/>
            <a:ext cx="36575" cy="33908"/>
          </a:xfrm>
          <a:custGeom>
            <a:avLst/>
            <a:gdLst/>
            <a:ahLst/>
            <a:cxnLst/>
            <a:rect l="l" t="t" r="r" b="b"/>
            <a:pathLst>
              <a:path w="36575" h="33909">
                <a:moveTo>
                  <a:pt x="33654" y="9778"/>
                </a:moveTo>
                <a:lnTo>
                  <a:pt x="30733" y="4190"/>
                </a:lnTo>
                <a:lnTo>
                  <a:pt x="25018" y="0"/>
                </a:lnTo>
                <a:lnTo>
                  <a:pt x="11049" y="253"/>
                </a:lnTo>
                <a:lnTo>
                  <a:pt x="6857" y="5968"/>
                </a:lnTo>
                <a:lnTo>
                  <a:pt x="2793" y="11683"/>
                </a:lnTo>
                <a:lnTo>
                  <a:pt x="0" y="20065"/>
                </a:lnTo>
                <a:lnTo>
                  <a:pt x="2921" y="25653"/>
                </a:lnTo>
                <a:lnTo>
                  <a:pt x="5841" y="31241"/>
                </a:lnTo>
                <a:lnTo>
                  <a:pt x="14350" y="33908"/>
                </a:lnTo>
                <a:lnTo>
                  <a:pt x="28321" y="33781"/>
                </a:lnTo>
                <a:lnTo>
                  <a:pt x="32511" y="28066"/>
                </a:lnTo>
                <a:lnTo>
                  <a:pt x="36575" y="22351"/>
                </a:lnTo>
                <a:lnTo>
                  <a:pt x="36575" y="15366"/>
                </a:lnTo>
                <a:lnTo>
                  <a:pt x="33654" y="9778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18" name="object 418"/>
          <p:cNvSpPr/>
          <p:nvPr/>
        </p:nvSpPr>
        <p:spPr>
          <a:xfrm>
            <a:off x="7690993" y="3859911"/>
            <a:ext cx="36575" cy="33908"/>
          </a:xfrm>
          <a:custGeom>
            <a:avLst/>
            <a:gdLst/>
            <a:ahLst/>
            <a:cxnLst/>
            <a:rect l="l" t="t" r="r" b="b"/>
            <a:pathLst>
              <a:path w="36575" h="33909">
                <a:moveTo>
                  <a:pt x="33654" y="9778"/>
                </a:moveTo>
                <a:lnTo>
                  <a:pt x="30733" y="4190"/>
                </a:lnTo>
                <a:lnTo>
                  <a:pt x="25018" y="0"/>
                </a:lnTo>
                <a:lnTo>
                  <a:pt x="11049" y="253"/>
                </a:lnTo>
                <a:lnTo>
                  <a:pt x="6857" y="5968"/>
                </a:lnTo>
                <a:lnTo>
                  <a:pt x="2793" y="11683"/>
                </a:lnTo>
                <a:lnTo>
                  <a:pt x="0" y="20065"/>
                </a:lnTo>
                <a:lnTo>
                  <a:pt x="2921" y="25653"/>
                </a:lnTo>
                <a:lnTo>
                  <a:pt x="5841" y="31241"/>
                </a:lnTo>
                <a:lnTo>
                  <a:pt x="14350" y="33908"/>
                </a:lnTo>
                <a:lnTo>
                  <a:pt x="28321" y="33781"/>
                </a:lnTo>
                <a:lnTo>
                  <a:pt x="32511" y="28066"/>
                </a:lnTo>
                <a:lnTo>
                  <a:pt x="36575" y="22351"/>
                </a:lnTo>
                <a:lnTo>
                  <a:pt x="36575" y="15366"/>
                </a:lnTo>
                <a:lnTo>
                  <a:pt x="33654" y="9778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19" name="object 419"/>
          <p:cNvSpPr/>
          <p:nvPr/>
        </p:nvSpPr>
        <p:spPr>
          <a:xfrm>
            <a:off x="7682865" y="3788410"/>
            <a:ext cx="35178" cy="38100"/>
          </a:xfrm>
          <a:custGeom>
            <a:avLst/>
            <a:gdLst/>
            <a:ahLst/>
            <a:cxnLst/>
            <a:rect l="l" t="t" r="r" b="b"/>
            <a:pathLst>
              <a:path w="35178" h="38100">
                <a:moveTo>
                  <a:pt x="33654" y="11048"/>
                </a:moveTo>
                <a:lnTo>
                  <a:pt x="30733" y="5460"/>
                </a:lnTo>
                <a:lnTo>
                  <a:pt x="25145" y="1396"/>
                </a:lnTo>
                <a:lnTo>
                  <a:pt x="20827" y="0"/>
                </a:lnTo>
                <a:lnTo>
                  <a:pt x="13842" y="126"/>
                </a:lnTo>
                <a:lnTo>
                  <a:pt x="8254" y="3047"/>
                </a:lnTo>
                <a:lnTo>
                  <a:pt x="1396" y="10159"/>
                </a:lnTo>
                <a:lnTo>
                  <a:pt x="0" y="14350"/>
                </a:lnTo>
                <a:lnTo>
                  <a:pt x="126" y="21462"/>
                </a:lnTo>
                <a:lnTo>
                  <a:pt x="3048" y="27050"/>
                </a:lnTo>
                <a:lnTo>
                  <a:pt x="5841" y="32638"/>
                </a:lnTo>
                <a:lnTo>
                  <a:pt x="10159" y="33908"/>
                </a:lnTo>
                <a:lnTo>
                  <a:pt x="15875" y="38100"/>
                </a:lnTo>
                <a:lnTo>
                  <a:pt x="21335" y="35178"/>
                </a:lnTo>
                <a:lnTo>
                  <a:pt x="28448" y="35051"/>
                </a:lnTo>
                <a:lnTo>
                  <a:pt x="32511" y="29337"/>
                </a:lnTo>
                <a:lnTo>
                  <a:pt x="35178" y="20954"/>
                </a:lnTo>
                <a:lnTo>
                  <a:pt x="35178" y="13842"/>
                </a:lnTo>
                <a:lnTo>
                  <a:pt x="33654" y="11048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20" name="object 420"/>
          <p:cNvSpPr/>
          <p:nvPr/>
        </p:nvSpPr>
        <p:spPr>
          <a:xfrm>
            <a:off x="7682865" y="3788410"/>
            <a:ext cx="35178" cy="38100"/>
          </a:xfrm>
          <a:custGeom>
            <a:avLst/>
            <a:gdLst/>
            <a:ahLst/>
            <a:cxnLst/>
            <a:rect l="l" t="t" r="r" b="b"/>
            <a:pathLst>
              <a:path w="35178" h="38100">
                <a:moveTo>
                  <a:pt x="33654" y="11048"/>
                </a:moveTo>
                <a:lnTo>
                  <a:pt x="30733" y="5460"/>
                </a:lnTo>
                <a:lnTo>
                  <a:pt x="25145" y="1396"/>
                </a:lnTo>
                <a:lnTo>
                  <a:pt x="20827" y="0"/>
                </a:lnTo>
                <a:lnTo>
                  <a:pt x="13842" y="126"/>
                </a:lnTo>
                <a:lnTo>
                  <a:pt x="8254" y="3047"/>
                </a:lnTo>
                <a:lnTo>
                  <a:pt x="1396" y="10159"/>
                </a:lnTo>
                <a:lnTo>
                  <a:pt x="0" y="14350"/>
                </a:lnTo>
                <a:lnTo>
                  <a:pt x="126" y="21462"/>
                </a:lnTo>
                <a:lnTo>
                  <a:pt x="3048" y="27050"/>
                </a:lnTo>
                <a:lnTo>
                  <a:pt x="5841" y="32638"/>
                </a:lnTo>
                <a:lnTo>
                  <a:pt x="10159" y="33908"/>
                </a:lnTo>
                <a:lnTo>
                  <a:pt x="15875" y="38100"/>
                </a:lnTo>
                <a:lnTo>
                  <a:pt x="21335" y="35178"/>
                </a:lnTo>
                <a:lnTo>
                  <a:pt x="28448" y="35051"/>
                </a:lnTo>
                <a:lnTo>
                  <a:pt x="32511" y="29337"/>
                </a:lnTo>
                <a:lnTo>
                  <a:pt x="35178" y="20954"/>
                </a:lnTo>
                <a:lnTo>
                  <a:pt x="35178" y="13842"/>
                </a:lnTo>
                <a:lnTo>
                  <a:pt x="33654" y="11048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21" name="object 421"/>
          <p:cNvSpPr/>
          <p:nvPr/>
        </p:nvSpPr>
        <p:spPr>
          <a:xfrm>
            <a:off x="7614031" y="3792347"/>
            <a:ext cx="32512" cy="35178"/>
          </a:xfrm>
          <a:custGeom>
            <a:avLst/>
            <a:gdLst/>
            <a:ahLst/>
            <a:cxnLst/>
            <a:rect l="l" t="t" r="r" b="b"/>
            <a:pathLst>
              <a:path w="32512" h="35178">
                <a:moveTo>
                  <a:pt x="32258" y="8254"/>
                </a:moveTo>
                <a:lnTo>
                  <a:pt x="22351" y="2666"/>
                </a:lnTo>
                <a:lnTo>
                  <a:pt x="18034" y="1396"/>
                </a:lnTo>
                <a:lnTo>
                  <a:pt x="13843" y="0"/>
                </a:lnTo>
                <a:lnTo>
                  <a:pt x="5461" y="4444"/>
                </a:lnTo>
                <a:lnTo>
                  <a:pt x="4191" y="8635"/>
                </a:lnTo>
                <a:lnTo>
                  <a:pt x="0" y="14350"/>
                </a:lnTo>
                <a:lnTo>
                  <a:pt x="126" y="21335"/>
                </a:lnTo>
                <a:lnTo>
                  <a:pt x="1524" y="24129"/>
                </a:lnTo>
                <a:lnTo>
                  <a:pt x="8636" y="30987"/>
                </a:lnTo>
                <a:lnTo>
                  <a:pt x="14350" y="35178"/>
                </a:lnTo>
                <a:lnTo>
                  <a:pt x="19939" y="32257"/>
                </a:lnTo>
                <a:lnTo>
                  <a:pt x="26924" y="32130"/>
                </a:lnTo>
                <a:lnTo>
                  <a:pt x="31115" y="26542"/>
                </a:lnTo>
                <a:lnTo>
                  <a:pt x="32512" y="22225"/>
                </a:lnTo>
                <a:lnTo>
                  <a:pt x="32258" y="825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22" name="object 422"/>
          <p:cNvSpPr/>
          <p:nvPr/>
        </p:nvSpPr>
        <p:spPr>
          <a:xfrm>
            <a:off x="7614031" y="3792347"/>
            <a:ext cx="32512" cy="35178"/>
          </a:xfrm>
          <a:custGeom>
            <a:avLst/>
            <a:gdLst/>
            <a:ahLst/>
            <a:cxnLst/>
            <a:rect l="l" t="t" r="r" b="b"/>
            <a:pathLst>
              <a:path w="32512" h="35178">
                <a:moveTo>
                  <a:pt x="32258" y="8254"/>
                </a:moveTo>
                <a:lnTo>
                  <a:pt x="22351" y="2666"/>
                </a:lnTo>
                <a:lnTo>
                  <a:pt x="18034" y="1396"/>
                </a:lnTo>
                <a:lnTo>
                  <a:pt x="13843" y="0"/>
                </a:lnTo>
                <a:lnTo>
                  <a:pt x="5461" y="4444"/>
                </a:lnTo>
                <a:lnTo>
                  <a:pt x="4191" y="8635"/>
                </a:lnTo>
                <a:lnTo>
                  <a:pt x="0" y="14350"/>
                </a:lnTo>
                <a:lnTo>
                  <a:pt x="126" y="21335"/>
                </a:lnTo>
                <a:lnTo>
                  <a:pt x="1524" y="24129"/>
                </a:lnTo>
                <a:lnTo>
                  <a:pt x="8636" y="30987"/>
                </a:lnTo>
                <a:lnTo>
                  <a:pt x="14350" y="35178"/>
                </a:lnTo>
                <a:lnTo>
                  <a:pt x="19939" y="32257"/>
                </a:lnTo>
                <a:lnTo>
                  <a:pt x="26924" y="32130"/>
                </a:lnTo>
                <a:lnTo>
                  <a:pt x="31115" y="26542"/>
                </a:lnTo>
                <a:lnTo>
                  <a:pt x="32512" y="22225"/>
                </a:lnTo>
                <a:lnTo>
                  <a:pt x="32258" y="825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23" name="object 423"/>
          <p:cNvSpPr/>
          <p:nvPr/>
        </p:nvSpPr>
        <p:spPr>
          <a:xfrm>
            <a:off x="7545070" y="3784854"/>
            <a:ext cx="32257" cy="29590"/>
          </a:xfrm>
          <a:custGeom>
            <a:avLst/>
            <a:gdLst/>
            <a:ahLst/>
            <a:cxnLst/>
            <a:rect l="l" t="t" r="r" b="b"/>
            <a:pathLst>
              <a:path w="32257" h="29590">
                <a:moveTo>
                  <a:pt x="29336" y="6858"/>
                </a:moveTo>
                <a:lnTo>
                  <a:pt x="22225" y="0"/>
                </a:lnTo>
                <a:lnTo>
                  <a:pt x="12446" y="1524"/>
                </a:lnTo>
                <a:lnTo>
                  <a:pt x="6857" y="4445"/>
                </a:lnTo>
                <a:lnTo>
                  <a:pt x="1270" y="7366"/>
                </a:lnTo>
                <a:lnTo>
                  <a:pt x="0" y="11557"/>
                </a:lnTo>
                <a:lnTo>
                  <a:pt x="0" y="18542"/>
                </a:lnTo>
                <a:lnTo>
                  <a:pt x="1524" y="21336"/>
                </a:lnTo>
                <a:lnTo>
                  <a:pt x="8635" y="28321"/>
                </a:lnTo>
                <a:lnTo>
                  <a:pt x="19938" y="29591"/>
                </a:lnTo>
                <a:lnTo>
                  <a:pt x="25526" y="26670"/>
                </a:lnTo>
                <a:lnTo>
                  <a:pt x="28194" y="25273"/>
                </a:lnTo>
                <a:lnTo>
                  <a:pt x="30987" y="16764"/>
                </a:lnTo>
                <a:lnTo>
                  <a:pt x="32257" y="12446"/>
                </a:lnTo>
                <a:lnTo>
                  <a:pt x="29336" y="6858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24" name="object 424"/>
          <p:cNvSpPr/>
          <p:nvPr/>
        </p:nvSpPr>
        <p:spPr>
          <a:xfrm>
            <a:off x="7545070" y="3784854"/>
            <a:ext cx="32257" cy="29590"/>
          </a:xfrm>
          <a:custGeom>
            <a:avLst/>
            <a:gdLst/>
            <a:ahLst/>
            <a:cxnLst/>
            <a:rect l="l" t="t" r="r" b="b"/>
            <a:pathLst>
              <a:path w="32257" h="29590">
                <a:moveTo>
                  <a:pt x="29336" y="6858"/>
                </a:moveTo>
                <a:lnTo>
                  <a:pt x="22225" y="0"/>
                </a:lnTo>
                <a:lnTo>
                  <a:pt x="12446" y="1524"/>
                </a:lnTo>
                <a:lnTo>
                  <a:pt x="6857" y="4445"/>
                </a:lnTo>
                <a:lnTo>
                  <a:pt x="1270" y="7366"/>
                </a:lnTo>
                <a:lnTo>
                  <a:pt x="0" y="11557"/>
                </a:lnTo>
                <a:lnTo>
                  <a:pt x="0" y="18542"/>
                </a:lnTo>
                <a:lnTo>
                  <a:pt x="1524" y="21336"/>
                </a:lnTo>
                <a:lnTo>
                  <a:pt x="8635" y="28321"/>
                </a:lnTo>
                <a:lnTo>
                  <a:pt x="19938" y="29591"/>
                </a:lnTo>
                <a:lnTo>
                  <a:pt x="25526" y="26670"/>
                </a:lnTo>
                <a:lnTo>
                  <a:pt x="28194" y="25273"/>
                </a:lnTo>
                <a:lnTo>
                  <a:pt x="30987" y="16764"/>
                </a:lnTo>
                <a:lnTo>
                  <a:pt x="32257" y="12446"/>
                </a:lnTo>
                <a:lnTo>
                  <a:pt x="29336" y="6858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25" name="object 425"/>
          <p:cNvSpPr/>
          <p:nvPr/>
        </p:nvSpPr>
        <p:spPr>
          <a:xfrm>
            <a:off x="7480046" y="3764915"/>
            <a:ext cx="26670" cy="28067"/>
          </a:xfrm>
          <a:custGeom>
            <a:avLst/>
            <a:gdLst/>
            <a:ahLst/>
            <a:cxnLst/>
            <a:rect l="l" t="t" r="r" b="b"/>
            <a:pathLst>
              <a:path w="26670" h="28066">
                <a:moveTo>
                  <a:pt x="25273" y="9652"/>
                </a:moveTo>
                <a:lnTo>
                  <a:pt x="18160" y="2667"/>
                </a:lnTo>
                <a:lnTo>
                  <a:pt x="9651" y="0"/>
                </a:lnTo>
                <a:lnTo>
                  <a:pt x="4063" y="2921"/>
                </a:lnTo>
                <a:lnTo>
                  <a:pt x="2794" y="7112"/>
                </a:lnTo>
                <a:lnTo>
                  <a:pt x="1397" y="11430"/>
                </a:lnTo>
                <a:lnTo>
                  <a:pt x="0" y="15621"/>
                </a:lnTo>
                <a:lnTo>
                  <a:pt x="2921" y="21209"/>
                </a:lnTo>
                <a:lnTo>
                  <a:pt x="8635" y="25273"/>
                </a:lnTo>
                <a:lnTo>
                  <a:pt x="17145" y="28067"/>
                </a:lnTo>
                <a:lnTo>
                  <a:pt x="22732" y="25146"/>
                </a:lnTo>
                <a:lnTo>
                  <a:pt x="24002" y="20828"/>
                </a:lnTo>
                <a:lnTo>
                  <a:pt x="25400" y="16637"/>
                </a:lnTo>
                <a:lnTo>
                  <a:pt x="26670" y="12446"/>
                </a:lnTo>
                <a:lnTo>
                  <a:pt x="25273" y="9652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26" name="object 426"/>
          <p:cNvSpPr/>
          <p:nvPr/>
        </p:nvSpPr>
        <p:spPr>
          <a:xfrm>
            <a:off x="7480046" y="3764915"/>
            <a:ext cx="26670" cy="28067"/>
          </a:xfrm>
          <a:custGeom>
            <a:avLst/>
            <a:gdLst/>
            <a:ahLst/>
            <a:cxnLst/>
            <a:rect l="l" t="t" r="r" b="b"/>
            <a:pathLst>
              <a:path w="26670" h="28066">
                <a:moveTo>
                  <a:pt x="25273" y="9652"/>
                </a:moveTo>
                <a:lnTo>
                  <a:pt x="18160" y="2667"/>
                </a:lnTo>
                <a:lnTo>
                  <a:pt x="9651" y="0"/>
                </a:lnTo>
                <a:lnTo>
                  <a:pt x="4063" y="2921"/>
                </a:lnTo>
                <a:lnTo>
                  <a:pt x="2794" y="7112"/>
                </a:lnTo>
                <a:lnTo>
                  <a:pt x="1397" y="11430"/>
                </a:lnTo>
                <a:lnTo>
                  <a:pt x="0" y="15621"/>
                </a:lnTo>
                <a:lnTo>
                  <a:pt x="2921" y="21209"/>
                </a:lnTo>
                <a:lnTo>
                  <a:pt x="8635" y="25273"/>
                </a:lnTo>
                <a:lnTo>
                  <a:pt x="17145" y="28067"/>
                </a:lnTo>
                <a:lnTo>
                  <a:pt x="22732" y="25146"/>
                </a:lnTo>
                <a:lnTo>
                  <a:pt x="24002" y="20828"/>
                </a:lnTo>
                <a:lnTo>
                  <a:pt x="25400" y="16637"/>
                </a:lnTo>
                <a:lnTo>
                  <a:pt x="26670" y="12446"/>
                </a:lnTo>
                <a:lnTo>
                  <a:pt x="25273" y="9652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27" name="object 427"/>
          <p:cNvSpPr/>
          <p:nvPr/>
        </p:nvSpPr>
        <p:spPr>
          <a:xfrm>
            <a:off x="7773670" y="3843274"/>
            <a:ext cx="33781" cy="33781"/>
          </a:xfrm>
          <a:custGeom>
            <a:avLst/>
            <a:gdLst/>
            <a:ahLst/>
            <a:cxnLst/>
            <a:rect l="l" t="t" r="r" b="b"/>
            <a:pathLst>
              <a:path w="33781" h="33781">
                <a:moveTo>
                  <a:pt x="30860" y="9778"/>
                </a:moveTo>
                <a:lnTo>
                  <a:pt x="27939" y="4190"/>
                </a:lnTo>
                <a:lnTo>
                  <a:pt x="22225" y="0"/>
                </a:lnTo>
                <a:lnTo>
                  <a:pt x="15239" y="126"/>
                </a:lnTo>
                <a:lnTo>
                  <a:pt x="9651" y="3048"/>
                </a:lnTo>
                <a:lnTo>
                  <a:pt x="4063" y="5968"/>
                </a:lnTo>
                <a:lnTo>
                  <a:pt x="2666" y="10159"/>
                </a:lnTo>
                <a:lnTo>
                  <a:pt x="0" y="18668"/>
                </a:lnTo>
                <a:lnTo>
                  <a:pt x="2921" y="24256"/>
                </a:lnTo>
                <a:lnTo>
                  <a:pt x="5841" y="29844"/>
                </a:lnTo>
                <a:lnTo>
                  <a:pt x="12826" y="29718"/>
                </a:lnTo>
                <a:lnTo>
                  <a:pt x="18541" y="33781"/>
                </a:lnTo>
                <a:lnTo>
                  <a:pt x="24129" y="30987"/>
                </a:lnTo>
                <a:lnTo>
                  <a:pt x="29718" y="28067"/>
                </a:lnTo>
                <a:lnTo>
                  <a:pt x="32384" y="19557"/>
                </a:lnTo>
                <a:lnTo>
                  <a:pt x="33781" y="15367"/>
                </a:lnTo>
                <a:lnTo>
                  <a:pt x="30860" y="9778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28" name="object 428"/>
          <p:cNvSpPr/>
          <p:nvPr/>
        </p:nvSpPr>
        <p:spPr>
          <a:xfrm>
            <a:off x="7773670" y="3843274"/>
            <a:ext cx="33781" cy="33781"/>
          </a:xfrm>
          <a:custGeom>
            <a:avLst/>
            <a:gdLst/>
            <a:ahLst/>
            <a:cxnLst/>
            <a:rect l="l" t="t" r="r" b="b"/>
            <a:pathLst>
              <a:path w="33781" h="33781">
                <a:moveTo>
                  <a:pt x="30860" y="9778"/>
                </a:moveTo>
                <a:lnTo>
                  <a:pt x="27939" y="4190"/>
                </a:lnTo>
                <a:lnTo>
                  <a:pt x="22225" y="0"/>
                </a:lnTo>
                <a:lnTo>
                  <a:pt x="15239" y="126"/>
                </a:lnTo>
                <a:lnTo>
                  <a:pt x="9651" y="3048"/>
                </a:lnTo>
                <a:lnTo>
                  <a:pt x="4063" y="5968"/>
                </a:lnTo>
                <a:lnTo>
                  <a:pt x="2666" y="10159"/>
                </a:lnTo>
                <a:lnTo>
                  <a:pt x="0" y="18668"/>
                </a:lnTo>
                <a:lnTo>
                  <a:pt x="2921" y="24256"/>
                </a:lnTo>
                <a:lnTo>
                  <a:pt x="5841" y="29844"/>
                </a:lnTo>
                <a:lnTo>
                  <a:pt x="12826" y="29718"/>
                </a:lnTo>
                <a:lnTo>
                  <a:pt x="18541" y="33781"/>
                </a:lnTo>
                <a:lnTo>
                  <a:pt x="24129" y="30987"/>
                </a:lnTo>
                <a:lnTo>
                  <a:pt x="29718" y="28067"/>
                </a:lnTo>
                <a:lnTo>
                  <a:pt x="32384" y="19557"/>
                </a:lnTo>
                <a:lnTo>
                  <a:pt x="33781" y="15367"/>
                </a:lnTo>
                <a:lnTo>
                  <a:pt x="30860" y="9778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29" name="object 429"/>
          <p:cNvSpPr/>
          <p:nvPr/>
        </p:nvSpPr>
        <p:spPr>
          <a:xfrm>
            <a:off x="7750175" y="3773424"/>
            <a:ext cx="37973" cy="35306"/>
          </a:xfrm>
          <a:custGeom>
            <a:avLst/>
            <a:gdLst/>
            <a:ahLst/>
            <a:cxnLst/>
            <a:rect l="l" t="t" r="r" b="b"/>
            <a:pathLst>
              <a:path w="37973" h="35305">
                <a:moveTo>
                  <a:pt x="36449" y="10921"/>
                </a:moveTo>
                <a:lnTo>
                  <a:pt x="33527" y="5461"/>
                </a:lnTo>
                <a:lnTo>
                  <a:pt x="27813" y="1269"/>
                </a:lnTo>
                <a:lnTo>
                  <a:pt x="20827" y="1396"/>
                </a:lnTo>
                <a:lnTo>
                  <a:pt x="16636" y="0"/>
                </a:lnTo>
                <a:lnTo>
                  <a:pt x="8254" y="4318"/>
                </a:lnTo>
                <a:lnTo>
                  <a:pt x="2667" y="7238"/>
                </a:lnTo>
                <a:lnTo>
                  <a:pt x="0" y="15748"/>
                </a:lnTo>
                <a:lnTo>
                  <a:pt x="126" y="22732"/>
                </a:lnTo>
                <a:lnTo>
                  <a:pt x="1524" y="25526"/>
                </a:lnTo>
                <a:lnTo>
                  <a:pt x="4445" y="31114"/>
                </a:lnTo>
                <a:lnTo>
                  <a:pt x="10032" y="35306"/>
                </a:lnTo>
                <a:lnTo>
                  <a:pt x="17145" y="35178"/>
                </a:lnTo>
                <a:lnTo>
                  <a:pt x="24129" y="35051"/>
                </a:lnTo>
                <a:lnTo>
                  <a:pt x="29718" y="32131"/>
                </a:lnTo>
                <a:lnTo>
                  <a:pt x="35305" y="29337"/>
                </a:lnTo>
                <a:lnTo>
                  <a:pt x="37973" y="20827"/>
                </a:lnTo>
                <a:lnTo>
                  <a:pt x="37846" y="13715"/>
                </a:lnTo>
                <a:lnTo>
                  <a:pt x="36449" y="1092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30" name="object 430"/>
          <p:cNvSpPr/>
          <p:nvPr/>
        </p:nvSpPr>
        <p:spPr>
          <a:xfrm>
            <a:off x="7750175" y="3773424"/>
            <a:ext cx="37973" cy="35306"/>
          </a:xfrm>
          <a:custGeom>
            <a:avLst/>
            <a:gdLst/>
            <a:ahLst/>
            <a:cxnLst/>
            <a:rect l="l" t="t" r="r" b="b"/>
            <a:pathLst>
              <a:path w="37973" h="35305">
                <a:moveTo>
                  <a:pt x="36449" y="10921"/>
                </a:moveTo>
                <a:lnTo>
                  <a:pt x="33527" y="5461"/>
                </a:lnTo>
                <a:lnTo>
                  <a:pt x="27813" y="1269"/>
                </a:lnTo>
                <a:lnTo>
                  <a:pt x="20827" y="1396"/>
                </a:lnTo>
                <a:lnTo>
                  <a:pt x="16636" y="0"/>
                </a:lnTo>
                <a:lnTo>
                  <a:pt x="8254" y="4318"/>
                </a:lnTo>
                <a:lnTo>
                  <a:pt x="2667" y="7238"/>
                </a:lnTo>
                <a:lnTo>
                  <a:pt x="0" y="15748"/>
                </a:lnTo>
                <a:lnTo>
                  <a:pt x="126" y="22732"/>
                </a:lnTo>
                <a:lnTo>
                  <a:pt x="1524" y="25526"/>
                </a:lnTo>
                <a:lnTo>
                  <a:pt x="4445" y="31114"/>
                </a:lnTo>
                <a:lnTo>
                  <a:pt x="10032" y="35306"/>
                </a:lnTo>
                <a:lnTo>
                  <a:pt x="17145" y="35178"/>
                </a:lnTo>
                <a:lnTo>
                  <a:pt x="24129" y="35051"/>
                </a:lnTo>
                <a:lnTo>
                  <a:pt x="29718" y="32131"/>
                </a:lnTo>
                <a:lnTo>
                  <a:pt x="35305" y="29337"/>
                </a:lnTo>
                <a:lnTo>
                  <a:pt x="37973" y="20827"/>
                </a:lnTo>
                <a:lnTo>
                  <a:pt x="37846" y="13715"/>
                </a:lnTo>
                <a:lnTo>
                  <a:pt x="36449" y="1092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31" name="object 431"/>
          <p:cNvSpPr/>
          <p:nvPr/>
        </p:nvSpPr>
        <p:spPr>
          <a:xfrm>
            <a:off x="7851902" y="3814064"/>
            <a:ext cx="30988" cy="28067"/>
          </a:xfrm>
          <a:custGeom>
            <a:avLst/>
            <a:gdLst/>
            <a:ahLst/>
            <a:cxnLst/>
            <a:rect l="l" t="t" r="r" b="b"/>
            <a:pathLst>
              <a:path w="30988" h="28066">
                <a:moveTo>
                  <a:pt x="28067" y="6858"/>
                </a:moveTo>
                <a:lnTo>
                  <a:pt x="25146" y="1269"/>
                </a:lnTo>
                <a:lnTo>
                  <a:pt x="20954" y="0"/>
                </a:lnTo>
                <a:lnTo>
                  <a:pt x="13843" y="127"/>
                </a:lnTo>
                <a:lnTo>
                  <a:pt x="8254" y="3048"/>
                </a:lnTo>
                <a:lnTo>
                  <a:pt x="5461" y="4444"/>
                </a:lnTo>
                <a:lnTo>
                  <a:pt x="1397" y="10160"/>
                </a:lnTo>
                <a:lnTo>
                  <a:pt x="0" y="14350"/>
                </a:lnTo>
                <a:lnTo>
                  <a:pt x="2921" y="19938"/>
                </a:lnTo>
                <a:lnTo>
                  <a:pt x="5842" y="25527"/>
                </a:lnTo>
                <a:lnTo>
                  <a:pt x="10032" y="26797"/>
                </a:lnTo>
                <a:lnTo>
                  <a:pt x="17145" y="26797"/>
                </a:lnTo>
                <a:lnTo>
                  <a:pt x="21336" y="28067"/>
                </a:lnTo>
                <a:lnTo>
                  <a:pt x="25400" y="22352"/>
                </a:lnTo>
                <a:lnTo>
                  <a:pt x="29591" y="16763"/>
                </a:lnTo>
                <a:lnTo>
                  <a:pt x="30988" y="12446"/>
                </a:lnTo>
                <a:lnTo>
                  <a:pt x="28067" y="6858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32" name="object 432"/>
          <p:cNvSpPr/>
          <p:nvPr/>
        </p:nvSpPr>
        <p:spPr>
          <a:xfrm>
            <a:off x="7851902" y="3814064"/>
            <a:ext cx="30988" cy="28067"/>
          </a:xfrm>
          <a:custGeom>
            <a:avLst/>
            <a:gdLst/>
            <a:ahLst/>
            <a:cxnLst/>
            <a:rect l="l" t="t" r="r" b="b"/>
            <a:pathLst>
              <a:path w="30988" h="28066">
                <a:moveTo>
                  <a:pt x="28067" y="6858"/>
                </a:moveTo>
                <a:lnTo>
                  <a:pt x="25146" y="1269"/>
                </a:lnTo>
                <a:lnTo>
                  <a:pt x="20954" y="0"/>
                </a:lnTo>
                <a:lnTo>
                  <a:pt x="13843" y="127"/>
                </a:lnTo>
                <a:lnTo>
                  <a:pt x="8254" y="3048"/>
                </a:lnTo>
                <a:lnTo>
                  <a:pt x="5461" y="4444"/>
                </a:lnTo>
                <a:lnTo>
                  <a:pt x="1397" y="10160"/>
                </a:lnTo>
                <a:lnTo>
                  <a:pt x="0" y="14350"/>
                </a:lnTo>
                <a:lnTo>
                  <a:pt x="2921" y="19938"/>
                </a:lnTo>
                <a:lnTo>
                  <a:pt x="5842" y="25527"/>
                </a:lnTo>
                <a:lnTo>
                  <a:pt x="10032" y="26797"/>
                </a:lnTo>
                <a:lnTo>
                  <a:pt x="17145" y="26797"/>
                </a:lnTo>
                <a:lnTo>
                  <a:pt x="21336" y="28067"/>
                </a:lnTo>
                <a:lnTo>
                  <a:pt x="25400" y="22352"/>
                </a:lnTo>
                <a:lnTo>
                  <a:pt x="29591" y="16763"/>
                </a:lnTo>
                <a:lnTo>
                  <a:pt x="30988" y="12446"/>
                </a:lnTo>
                <a:lnTo>
                  <a:pt x="28067" y="6858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33" name="object 433"/>
          <p:cNvSpPr/>
          <p:nvPr/>
        </p:nvSpPr>
        <p:spPr>
          <a:xfrm>
            <a:off x="7817231" y="3747262"/>
            <a:ext cx="35178" cy="35051"/>
          </a:xfrm>
          <a:custGeom>
            <a:avLst/>
            <a:gdLst/>
            <a:ahLst/>
            <a:cxnLst/>
            <a:rect l="l" t="t" r="r" b="b"/>
            <a:pathLst>
              <a:path w="35178" h="35051">
                <a:moveTo>
                  <a:pt x="32258" y="8127"/>
                </a:moveTo>
                <a:lnTo>
                  <a:pt x="25019" y="1143"/>
                </a:lnTo>
                <a:lnTo>
                  <a:pt x="18034" y="1269"/>
                </a:lnTo>
                <a:lnTo>
                  <a:pt x="13843" y="0"/>
                </a:lnTo>
                <a:lnTo>
                  <a:pt x="8254" y="2793"/>
                </a:lnTo>
                <a:lnTo>
                  <a:pt x="4064" y="8508"/>
                </a:lnTo>
                <a:lnTo>
                  <a:pt x="0" y="14224"/>
                </a:lnTo>
                <a:lnTo>
                  <a:pt x="126" y="21208"/>
                </a:lnTo>
                <a:lnTo>
                  <a:pt x="1524" y="24002"/>
                </a:lnTo>
                <a:lnTo>
                  <a:pt x="10160" y="33781"/>
                </a:lnTo>
                <a:lnTo>
                  <a:pt x="14350" y="35051"/>
                </a:lnTo>
                <a:lnTo>
                  <a:pt x="21336" y="34925"/>
                </a:lnTo>
                <a:lnTo>
                  <a:pt x="26924" y="32131"/>
                </a:lnTo>
                <a:lnTo>
                  <a:pt x="31115" y="26415"/>
                </a:lnTo>
                <a:lnTo>
                  <a:pt x="35178" y="20700"/>
                </a:lnTo>
                <a:lnTo>
                  <a:pt x="35051" y="13715"/>
                </a:lnTo>
                <a:lnTo>
                  <a:pt x="32258" y="812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34" name="object 434"/>
          <p:cNvSpPr/>
          <p:nvPr/>
        </p:nvSpPr>
        <p:spPr>
          <a:xfrm>
            <a:off x="7817231" y="3747262"/>
            <a:ext cx="35178" cy="35051"/>
          </a:xfrm>
          <a:custGeom>
            <a:avLst/>
            <a:gdLst/>
            <a:ahLst/>
            <a:cxnLst/>
            <a:rect l="l" t="t" r="r" b="b"/>
            <a:pathLst>
              <a:path w="35178" h="35051">
                <a:moveTo>
                  <a:pt x="32258" y="8127"/>
                </a:moveTo>
                <a:lnTo>
                  <a:pt x="25019" y="1143"/>
                </a:lnTo>
                <a:lnTo>
                  <a:pt x="18034" y="1269"/>
                </a:lnTo>
                <a:lnTo>
                  <a:pt x="13843" y="0"/>
                </a:lnTo>
                <a:lnTo>
                  <a:pt x="8254" y="2793"/>
                </a:lnTo>
                <a:lnTo>
                  <a:pt x="4064" y="8508"/>
                </a:lnTo>
                <a:lnTo>
                  <a:pt x="0" y="14224"/>
                </a:lnTo>
                <a:lnTo>
                  <a:pt x="126" y="21208"/>
                </a:lnTo>
                <a:lnTo>
                  <a:pt x="1524" y="24002"/>
                </a:lnTo>
                <a:lnTo>
                  <a:pt x="10160" y="33781"/>
                </a:lnTo>
                <a:lnTo>
                  <a:pt x="14350" y="35051"/>
                </a:lnTo>
                <a:lnTo>
                  <a:pt x="21336" y="34925"/>
                </a:lnTo>
                <a:lnTo>
                  <a:pt x="26924" y="32131"/>
                </a:lnTo>
                <a:lnTo>
                  <a:pt x="31115" y="26415"/>
                </a:lnTo>
                <a:lnTo>
                  <a:pt x="35178" y="20700"/>
                </a:lnTo>
                <a:lnTo>
                  <a:pt x="35051" y="13715"/>
                </a:lnTo>
                <a:lnTo>
                  <a:pt x="32258" y="812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35" name="object 435"/>
          <p:cNvSpPr/>
          <p:nvPr/>
        </p:nvSpPr>
        <p:spPr>
          <a:xfrm>
            <a:off x="7792466" y="3695573"/>
            <a:ext cx="28193" cy="29463"/>
          </a:xfrm>
          <a:custGeom>
            <a:avLst/>
            <a:gdLst/>
            <a:ahLst/>
            <a:cxnLst/>
            <a:rect l="l" t="t" r="r" b="b"/>
            <a:pathLst>
              <a:path w="28193" h="29463">
                <a:moveTo>
                  <a:pt x="26669" y="8254"/>
                </a:moveTo>
                <a:lnTo>
                  <a:pt x="25273" y="5460"/>
                </a:lnTo>
                <a:lnTo>
                  <a:pt x="19557" y="1269"/>
                </a:lnTo>
                <a:lnTo>
                  <a:pt x="15366" y="0"/>
                </a:lnTo>
                <a:lnTo>
                  <a:pt x="9778" y="2793"/>
                </a:lnTo>
                <a:lnTo>
                  <a:pt x="4190" y="5714"/>
                </a:lnTo>
                <a:lnTo>
                  <a:pt x="0" y="11429"/>
                </a:lnTo>
                <a:lnTo>
                  <a:pt x="1524" y="21208"/>
                </a:lnTo>
                <a:lnTo>
                  <a:pt x="3048" y="24002"/>
                </a:lnTo>
                <a:lnTo>
                  <a:pt x="8762" y="28193"/>
                </a:lnTo>
                <a:lnTo>
                  <a:pt x="12953" y="29463"/>
                </a:lnTo>
                <a:lnTo>
                  <a:pt x="19938" y="29463"/>
                </a:lnTo>
                <a:lnTo>
                  <a:pt x="25526" y="26543"/>
                </a:lnTo>
                <a:lnTo>
                  <a:pt x="28193" y="18033"/>
                </a:lnTo>
                <a:lnTo>
                  <a:pt x="26669" y="825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36" name="object 436"/>
          <p:cNvSpPr/>
          <p:nvPr/>
        </p:nvSpPr>
        <p:spPr>
          <a:xfrm>
            <a:off x="7792466" y="3695573"/>
            <a:ext cx="28193" cy="29463"/>
          </a:xfrm>
          <a:custGeom>
            <a:avLst/>
            <a:gdLst/>
            <a:ahLst/>
            <a:cxnLst/>
            <a:rect l="l" t="t" r="r" b="b"/>
            <a:pathLst>
              <a:path w="28193" h="29463">
                <a:moveTo>
                  <a:pt x="26669" y="8254"/>
                </a:moveTo>
                <a:lnTo>
                  <a:pt x="25273" y="5460"/>
                </a:lnTo>
                <a:lnTo>
                  <a:pt x="19557" y="1269"/>
                </a:lnTo>
                <a:lnTo>
                  <a:pt x="15366" y="0"/>
                </a:lnTo>
                <a:lnTo>
                  <a:pt x="9778" y="2793"/>
                </a:lnTo>
                <a:lnTo>
                  <a:pt x="4190" y="5714"/>
                </a:lnTo>
                <a:lnTo>
                  <a:pt x="0" y="11429"/>
                </a:lnTo>
                <a:lnTo>
                  <a:pt x="1524" y="21208"/>
                </a:lnTo>
                <a:lnTo>
                  <a:pt x="3048" y="24002"/>
                </a:lnTo>
                <a:lnTo>
                  <a:pt x="8762" y="28193"/>
                </a:lnTo>
                <a:lnTo>
                  <a:pt x="12953" y="29463"/>
                </a:lnTo>
                <a:lnTo>
                  <a:pt x="19938" y="29463"/>
                </a:lnTo>
                <a:lnTo>
                  <a:pt x="25526" y="26543"/>
                </a:lnTo>
                <a:lnTo>
                  <a:pt x="28193" y="18033"/>
                </a:lnTo>
                <a:lnTo>
                  <a:pt x="26669" y="825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37" name="object 437"/>
          <p:cNvSpPr/>
          <p:nvPr/>
        </p:nvSpPr>
        <p:spPr>
          <a:xfrm>
            <a:off x="7737983" y="3720211"/>
            <a:ext cx="26797" cy="26796"/>
          </a:xfrm>
          <a:custGeom>
            <a:avLst/>
            <a:gdLst/>
            <a:ahLst/>
            <a:cxnLst/>
            <a:rect l="l" t="t" r="r" b="b"/>
            <a:pathLst>
              <a:path w="26797" h="26796">
                <a:moveTo>
                  <a:pt x="1650" y="21336"/>
                </a:moveTo>
                <a:lnTo>
                  <a:pt x="3048" y="24130"/>
                </a:lnTo>
                <a:lnTo>
                  <a:pt x="7239" y="25400"/>
                </a:lnTo>
                <a:lnTo>
                  <a:pt x="11557" y="26796"/>
                </a:lnTo>
                <a:lnTo>
                  <a:pt x="18542" y="26669"/>
                </a:lnTo>
                <a:lnTo>
                  <a:pt x="22733" y="20955"/>
                </a:lnTo>
                <a:lnTo>
                  <a:pt x="26797" y="15366"/>
                </a:lnTo>
                <a:lnTo>
                  <a:pt x="26670" y="8255"/>
                </a:lnTo>
                <a:lnTo>
                  <a:pt x="21082" y="4190"/>
                </a:lnTo>
                <a:lnTo>
                  <a:pt x="19558" y="1396"/>
                </a:lnTo>
                <a:lnTo>
                  <a:pt x="15367" y="0"/>
                </a:lnTo>
                <a:lnTo>
                  <a:pt x="8382" y="126"/>
                </a:lnTo>
                <a:lnTo>
                  <a:pt x="4191" y="5841"/>
                </a:lnTo>
                <a:lnTo>
                  <a:pt x="0" y="11556"/>
                </a:lnTo>
                <a:lnTo>
                  <a:pt x="1650" y="21336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38" name="object 438"/>
          <p:cNvSpPr/>
          <p:nvPr/>
        </p:nvSpPr>
        <p:spPr>
          <a:xfrm>
            <a:off x="7737983" y="3720211"/>
            <a:ext cx="26797" cy="26796"/>
          </a:xfrm>
          <a:custGeom>
            <a:avLst/>
            <a:gdLst/>
            <a:ahLst/>
            <a:cxnLst/>
            <a:rect l="l" t="t" r="r" b="b"/>
            <a:pathLst>
              <a:path w="26797" h="26796">
                <a:moveTo>
                  <a:pt x="1650" y="21336"/>
                </a:moveTo>
                <a:lnTo>
                  <a:pt x="3048" y="24130"/>
                </a:lnTo>
                <a:lnTo>
                  <a:pt x="7239" y="25400"/>
                </a:lnTo>
                <a:lnTo>
                  <a:pt x="11557" y="26796"/>
                </a:lnTo>
                <a:lnTo>
                  <a:pt x="18542" y="26669"/>
                </a:lnTo>
                <a:lnTo>
                  <a:pt x="22733" y="20955"/>
                </a:lnTo>
                <a:lnTo>
                  <a:pt x="26797" y="15366"/>
                </a:lnTo>
                <a:lnTo>
                  <a:pt x="26670" y="8255"/>
                </a:lnTo>
                <a:lnTo>
                  <a:pt x="21082" y="4190"/>
                </a:lnTo>
                <a:lnTo>
                  <a:pt x="19558" y="1396"/>
                </a:lnTo>
                <a:lnTo>
                  <a:pt x="15367" y="0"/>
                </a:lnTo>
                <a:lnTo>
                  <a:pt x="8382" y="126"/>
                </a:lnTo>
                <a:lnTo>
                  <a:pt x="4191" y="5841"/>
                </a:lnTo>
                <a:lnTo>
                  <a:pt x="0" y="11556"/>
                </a:lnTo>
                <a:lnTo>
                  <a:pt x="1650" y="21336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39" name="object 439"/>
          <p:cNvSpPr/>
          <p:nvPr/>
        </p:nvSpPr>
        <p:spPr>
          <a:xfrm>
            <a:off x="7680579" y="3733800"/>
            <a:ext cx="24002" cy="25273"/>
          </a:xfrm>
          <a:custGeom>
            <a:avLst/>
            <a:gdLst/>
            <a:ahLst/>
            <a:cxnLst/>
            <a:rect l="l" t="t" r="r" b="b"/>
            <a:pathLst>
              <a:path w="24002" h="25273">
                <a:moveTo>
                  <a:pt x="23875" y="8255"/>
                </a:moveTo>
                <a:lnTo>
                  <a:pt x="22478" y="5461"/>
                </a:lnTo>
                <a:lnTo>
                  <a:pt x="12446" y="0"/>
                </a:lnTo>
                <a:lnTo>
                  <a:pt x="4191" y="4318"/>
                </a:lnTo>
                <a:lnTo>
                  <a:pt x="0" y="10032"/>
                </a:lnTo>
                <a:lnTo>
                  <a:pt x="1524" y="19812"/>
                </a:lnTo>
                <a:lnTo>
                  <a:pt x="3048" y="22606"/>
                </a:lnTo>
                <a:lnTo>
                  <a:pt x="11429" y="25273"/>
                </a:lnTo>
                <a:lnTo>
                  <a:pt x="19812" y="20955"/>
                </a:lnTo>
                <a:lnTo>
                  <a:pt x="24002" y="15239"/>
                </a:lnTo>
                <a:lnTo>
                  <a:pt x="23875" y="8255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40" name="object 440"/>
          <p:cNvSpPr/>
          <p:nvPr/>
        </p:nvSpPr>
        <p:spPr>
          <a:xfrm>
            <a:off x="7680579" y="3733800"/>
            <a:ext cx="24002" cy="25273"/>
          </a:xfrm>
          <a:custGeom>
            <a:avLst/>
            <a:gdLst/>
            <a:ahLst/>
            <a:cxnLst/>
            <a:rect l="l" t="t" r="r" b="b"/>
            <a:pathLst>
              <a:path w="24002" h="25273">
                <a:moveTo>
                  <a:pt x="23875" y="8255"/>
                </a:moveTo>
                <a:lnTo>
                  <a:pt x="22478" y="5461"/>
                </a:lnTo>
                <a:lnTo>
                  <a:pt x="12446" y="0"/>
                </a:lnTo>
                <a:lnTo>
                  <a:pt x="4191" y="4318"/>
                </a:lnTo>
                <a:lnTo>
                  <a:pt x="0" y="10032"/>
                </a:lnTo>
                <a:lnTo>
                  <a:pt x="1524" y="19812"/>
                </a:lnTo>
                <a:lnTo>
                  <a:pt x="3048" y="22606"/>
                </a:lnTo>
                <a:lnTo>
                  <a:pt x="11429" y="25273"/>
                </a:lnTo>
                <a:lnTo>
                  <a:pt x="19812" y="20955"/>
                </a:lnTo>
                <a:lnTo>
                  <a:pt x="24002" y="15239"/>
                </a:lnTo>
                <a:lnTo>
                  <a:pt x="23875" y="8255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41" name="object 441"/>
          <p:cNvSpPr/>
          <p:nvPr/>
        </p:nvSpPr>
        <p:spPr>
          <a:xfrm>
            <a:off x="7623048" y="3740277"/>
            <a:ext cx="19684" cy="18287"/>
          </a:xfrm>
          <a:custGeom>
            <a:avLst/>
            <a:gdLst/>
            <a:ahLst/>
            <a:cxnLst/>
            <a:rect l="l" t="t" r="r" b="b"/>
            <a:pathLst>
              <a:path w="19684" h="18287">
                <a:moveTo>
                  <a:pt x="19557" y="5461"/>
                </a:moveTo>
                <a:lnTo>
                  <a:pt x="18160" y="2667"/>
                </a:lnTo>
                <a:lnTo>
                  <a:pt x="9651" y="0"/>
                </a:lnTo>
                <a:lnTo>
                  <a:pt x="2667" y="127"/>
                </a:lnTo>
                <a:lnTo>
                  <a:pt x="0" y="8636"/>
                </a:lnTo>
                <a:lnTo>
                  <a:pt x="126" y="15621"/>
                </a:lnTo>
                <a:lnTo>
                  <a:pt x="2921" y="14224"/>
                </a:lnTo>
                <a:lnTo>
                  <a:pt x="8508" y="18287"/>
                </a:lnTo>
                <a:lnTo>
                  <a:pt x="18415" y="16764"/>
                </a:lnTo>
                <a:lnTo>
                  <a:pt x="19684" y="12573"/>
                </a:lnTo>
                <a:lnTo>
                  <a:pt x="19557" y="546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42" name="object 442"/>
          <p:cNvSpPr/>
          <p:nvPr/>
        </p:nvSpPr>
        <p:spPr>
          <a:xfrm>
            <a:off x="7623048" y="3740277"/>
            <a:ext cx="19684" cy="18287"/>
          </a:xfrm>
          <a:custGeom>
            <a:avLst/>
            <a:gdLst/>
            <a:ahLst/>
            <a:cxnLst/>
            <a:rect l="l" t="t" r="r" b="b"/>
            <a:pathLst>
              <a:path w="19684" h="18287">
                <a:moveTo>
                  <a:pt x="19557" y="5461"/>
                </a:moveTo>
                <a:lnTo>
                  <a:pt x="18160" y="2667"/>
                </a:lnTo>
                <a:lnTo>
                  <a:pt x="9651" y="0"/>
                </a:lnTo>
                <a:lnTo>
                  <a:pt x="2667" y="127"/>
                </a:lnTo>
                <a:lnTo>
                  <a:pt x="0" y="8636"/>
                </a:lnTo>
                <a:lnTo>
                  <a:pt x="126" y="15621"/>
                </a:lnTo>
                <a:lnTo>
                  <a:pt x="2921" y="14224"/>
                </a:lnTo>
                <a:lnTo>
                  <a:pt x="8508" y="18287"/>
                </a:lnTo>
                <a:lnTo>
                  <a:pt x="18415" y="16764"/>
                </a:lnTo>
                <a:lnTo>
                  <a:pt x="19684" y="12573"/>
                </a:lnTo>
                <a:lnTo>
                  <a:pt x="19557" y="546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43" name="object 443"/>
          <p:cNvSpPr/>
          <p:nvPr/>
        </p:nvSpPr>
        <p:spPr>
          <a:xfrm>
            <a:off x="7565263" y="3731260"/>
            <a:ext cx="18287" cy="18414"/>
          </a:xfrm>
          <a:custGeom>
            <a:avLst/>
            <a:gdLst/>
            <a:ahLst/>
            <a:cxnLst/>
            <a:rect l="l" t="t" r="r" b="b"/>
            <a:pathLst>
              <a:path w="18287" h="18414">
                <a:moveTo>
                  <a:pt x="16890" y="6984"/>
                </a:moveTo>
                <a:lnTo>
                  <a:pt x="15366" y="4190"/>
                </a:lnTo>
                <a:lnTo>
                  <a:pt x="9651" y="0"/>
                </a:lnTo>
                <a:lnTo>
                  <a:pt x="1396" y="4444"/>
                </a:lnTo>
                <a:lnTo>
                  <a:pt x="0" y="8635"/>
                </a:lnTo>
                <a:lnTo>
                  <a:pt x="126" y="15620"/>
                </a:lnTo>
                <a:lnTo>
                  <a:pt x="8508" y="18414"/>
                </a:lnTo>
                <a:lnTo>
                  <a:pt x="15620" y="18287"/>
                </a:lnTo>
                <a:lnTo>
                  <a:pt x="18287" y="9778"/>
                </a:lnTo>
                <a:lnTo>
                  <a:pt x="16890" y="698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44" name="object 444"/>
          <p:cNvSpPr/>
          <p:nvPr/>
        </p:nvSpPr>
        <p:spPr>
          <a:xfrm>
            <a:off x="7565263" y="3731260"/>
            <a:ext cx="18287" cy="18414"/>
          </a:xfrm>
          <a:custGeom>
            <a:avLst/>
            <a:gdLst/>
            <a:ahLst/>
            <a:cxnLst/>
            <a:rect l="l" t="t" r="r" b="b"/>
            <a:pathLst>
              <a:path w="18287" h="18414">
                <a:moveTo>
                  <a:pt x="16890" y="6984"/>
                </a:moveTo>
                <a:lnTo>
                  <a:pt x="15366" y="4190"/>
                </a:lnTo>
                <a:lnTo>
                  <a:pt x="9651" y="0"/>
                </a:lnTo>
                <a:lnTo>
                  <a:pt x="1396" y="4444"/>
                </a:lnTo>
                <a:lnTo>
                  <a:pt x="0" y="8635"/>
                </a:lnTo>
                <a:lnTo>
                  <a:pt x="126" y="15620"/>
                </a:lnTo>
                <a:lnTo>
                  <a:pt x="8508" y="18414"/>
                </a:lnTo>
                <a:lnTo>
                  <a:pt x="15620" y="18287"/>
                </a:lnTo>
                <a:lnTo>
                  <a:pt x="18287" y="9778"/>
                </a:lnTo>
                <a:lnTo>
                  <a:pt x="16890" y="698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45" name="object 445"/>
          <p:cNvSpPr/>
          <p:nvPr/>
        </p:nvSpPr>
        <p:spPr>
          <a:xfrm>
            <a:off x="7727442" y="3678301"/>
            <a:ext cx="15493" cy="14097"/>
          </a:xfrm>
          <a:custGeom>
            <a:avLst/>
            <a:gdLst/>
            <a:ahLst/>
            <a:cxnLst/>
            <a:rect l="l" t="t" r="r" b="b"/>
            <a:pathLst>
              <a:path w="15493" h="14097">
                <a:moveTo>
                  <a:pt x="15493" y="1269"/>
                </a:moveTo>
                <a:lnTo>
                  <a:pt x="11175" y="0"/>
                </a:lnTo>
                <a:lnTo>
                  <a:pt x="4190" y="126"/>
                </a:lnTo>
                <a:lnTo>
                  <a:pt x="0" y="5715"/>
                </a:lnTo>
                <a:lnTo>
                  <a:pt x="1524" y="8509"/>
                </a:lnTo>
                <a:lnTo>
                  <a:pt x="4444" y="14097"/>
                </a:lnTo>
                <a:lnTo>
                  <a:pt x="11429" y="14097"/>
                </a:lnTo>
                <a:lnTo>
                  <a:pt x="15493" y="8381"/>
                </a:lnTo>
                <a:lnTo>
                  <a:pt x="15493" y="1269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46" name="object 446"/>
          <p:cNvSpPr/>
          <p:nvPr/>
        </p:nvSpPr>
        <p:spPr>
          <a:xfrm>
            <a:off x="7727442" y="3678301"/>
            <a:ext cx="15493" cy="14097"/>
          </a:xfrm>
          <a:custGeom>
            <a:avLst/>
            <a:gdLst/>
            <a:ahLst/>
            <a:cxnLst/>
            <a:rect l="l" t="t" r="r" b="b"/>
            <a:pathLst>
              <a:path w="15493" h="14097">
                <a:moveTo>
                  <a:pt x="15493" y="1269"/>
                </a:moveTo>
                <a:lnTo>
                  <a:pt x="11175" y="0"/>
                </a:lnTo>
                <a:lnTo>
                  <a:pt x="4190" y="126"/>
                </a:lnTo>
                <a:lnTo>
                  <a:pt x="0" y="5715"/>
                </a:lnTo>
                <a:lnTo>
                  <a:pt x="1524" y="8509"/>
                </a:lnTo>
                <a:lnTo>
                  <a:pt x="4444" y="14097"/>
                </a:lnTo>
                <a:lnTo>
                  <a:pt x="11429" y="14097"/>
                </a:lnTo>
                <a:lnTo>
                  <a:pt x="15493" y="8381"/>
                </a:lnTo>
                <a:lnTo>
                  <a:pt x="15493" y="1269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47" name="object 447"/>
          <p:cNvSpPr/>
          <p:nvPr/>
        </p:nvSpPr>
        <p:spPr>
          <a:xfrm>
            <a:off x="7678547" y="3688969"/>
            <a:ext cx="13970" cy="13969"/>
          </a:xfrm>
          <a:custGeom>
            <a:avLst/>
            <a:gdLst/>
            <a:ahLst/>
            <a:cxnLst/>
            <a:rect l="l" t="t" r="r" b="b"/>
            <a:pathLst>
              <a:path w="13970" h="13970">
                <a:moveTo>
                  <a:pt x="13970" y="2666"/>
                </a:moveTo>
                <a:lnTo>
                  <a:pt x="9651" y="1269"/>
                </a:lnTo>
                <a:lnTo>
                  <a:pt x="5460" y="0"/>
                </a:lnTo>
                <a:lnTo>
                  <a:pt x="1270" y="5714"/>
                </a:lnTo>
                <a:lnTo>
                  <a:pt x="0" y="9905"/>
                </a:lnTo>
                <a:lnTo>
                  <a:pt x="5587" y="13969"/>
                </a:lnTo>
                <a:lnTo>
                  <a:pt x="11175" y="11175"/>
                </a:lnTo>
                <a:lnTo>
                  <a:pt x="13970" y="9651"/>
                </a:lnTo>
                <a:lnTo>
                  <a:pt x="13970" y="2666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48" name="object 448"/>
          <p:cNvSpPr/>
          <p:nvPr/>
        </p:nvSpPr>
        <p:spPr>
          <a:xfrm>
            <a:off x="7678547" y="3688969"/>
            <a:ext cx="13970" cy="13969"/>
          </a:xfrm>
          <a:custGeom>
            <a:avLst/>
            <a:gdLst/>
            <a:ahLst/>
            <a:cxnLst/>
            <a:rect l="l" t="t" r="r" b="b"/>
            <a:pathLst>
              <a:path w="13970" h="13970">
                <a:moveTo>
                  <a:pt x="13970" y="2666"/>
                </a:moveTo>
                <a:lnTo>
                  <a:pt x="9651" y="1269"/>
                </a:lnTo>
                <a:lnTo>
                  <a:pt x="5460" y="0"/>
                </a:lnTo>
                <a:lnTo>
                  <a:pt x="1270" y="5714"/>
                </a:lnTo>
                <a:lnTo>
                  <a:pt x="0" y="9905"/>
                </a:lnTo>
                <a:lnTo>
                  <a:pt x="5587" y="13969"/>
                </a:lnTo>
                <a:lnTo>
                  <a:pt x="11175" y="11175"/>
                </a:lnTo>
                <a:lnTo>
                  <a:pt x="13970" y="9651"/>
                </a:lnTo>
                <a:lnTo>
                  <a:pt x="13970" y="2666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49" name="object 449"/>
          <p:cNvSpPr/>
          <p:nvPr/>
        </p:nvSpPr>
        <p:spPr>
          <a:xfrm>
            <a:off x="7629271" y="3691128"/>
            <a:ext cx="11302" cy="12573"/>
          </a:xfrm>
          <a:custGeom>
            <a:avLst/>
            <a:gdLst/>
            <a:ahLst/>
            <a:cxnLst/>
            <a:rect l="l" t="t" r="r" b="b"/>
            <a:pathLst>
              <a:path w="11302" h="12573">
                <a:moveTo>
                  <a:pt x="11175" y="2667"/>
                </a:moveTo>
                <a:lnTo>
                  <a:pt x="6984" y="1270"/>
                </a:lnTo>
                <a:lnTo>
                  <a:pt x="2794" y="0"/>
                </a:lnTo>
                <a:lnTo>
                  <a:pt x="1397" y="4191"/>
                </a:lnTo>
                <a:lnTo>
                  <a:pt x="0" y="8509"/>
                </a:lnTo>
                <a:lnTo>
                  <a:pt x="5714" y="12573"/>
                </a:lnTo>
                <a:lnTo>
                  <a:pt x="8508" y="11176"/>
                </a:lnTo>
                <a:lnTo>
                  <a:pt x="11302" y="9652"/>
                </a:lnTo>
                <a:lnTo>
                  <a:pt x="11175" y="266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50" name="object 450"/>
          <p:cNvSpPr/>
          <p:nvPr/>
        </p:nvSpPr>
        <p:spPr>
          <a:xfrm>
            <a:off x="7629271" y="3691128"/>
            <a:ext cx="11302" cy="12573"/>
          </a:xfrm>
          <a:custGeom>
            <a:avLst/>
            <a:gdLst/>
            <a:ahLst/>
            <a:cxnLst/>
            <a:rect l="l" t="t" r="r" b="b"/>
            <a:pathLst>
              <a:path w="11302" h="12573">
                <a:moveTo>
                  <a:pt x="11175" y="2667"/>
                </a:moveTo>
                <a:lnTo>
                  <a:pt x="6984" y="1270"/>
                </a:lnTo>
                <a:lnTo>
                  <a:pt x="2794" y="0"/>
                </a:lnTo>
                <a:lnTo>
                  <a:pt x="1397" y="4191"/>
                </a:lnTo>
                <a:lnTo>
                  <a:pt x="0" y="8509"/>
                </a:lnTo>
                <a:lnTo>
                  <a:pt x="5714" y="12573"/>
                </a:lnTo>
                <a:lnTo>
                  <a:pt x="8508" y="11176"/>
                </a:lnTo>
                <a:lnTo>
                  <a:pt x="11302" y="9652"/>
                </a:lnTo>
                <a:lnTo>
                  <a:pt x="11175" y="266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51" name="object 451"/>
          <p:cNvSpPr/>
          <p:nvPr/>
        </p:nvSpPr>
        <p:spPr>
          <a:xfrm>
            <a:off x="7578598" y="3684778"/>
            <a:ext cx="12573" cy="11303"/>
          </a:xfrm>
          <a:custGeom>
            <a:avLst/>
            <a:gdLst/>
            <a:ahLst/>
            <a:cxnLst/>
            <a:rect l="l" t="t" r="r" b="b"/>
            <a:pathLst>
              <a:path w="12573" h="11302">
                <a:moveTo>
                  <a:pt x="9905" y="11176"/>
                </a:moveTo>
                <a:lnTo>
                  <a:pt x="11302" y="6985"/>
                </a:lnTo>
                <a:lnTo>
                  <a:pt x="12573" y="2667"/>
                </a:lnTo>
                <a:lnTo>
                  <a:pt x="8381" y="1397"/>
                </a:lnTo>
                <a:lnTo>
                  <a:pt x="4063" y="0"/>
                </a:lnTo>
                <a:lnTo>
                  <a:pt x="0" y="5715"/>
                </a:lnTo>
                <a:lnTo>
                  <a:pt x="1397" y="8509"/>
                </a:lnTo>
                <a:lnTo>
                  <a:pt x="2921" y="11303"/>
                </a:lnTo>
                <a:lnTo>
                  <a:pt x="9905" y="11176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52" name="object 452"/>
          <p:cNvSpPr/>
          <p:nvPr/>
        </p:nvSpPr>
        <p:spPr>
          <a:xfrm>
            <a:off x="7578598" y="3684778"/>
            <a:ext cx="12573" cy="11303"/>
          </a:xfrm>
          <a:custGeom>
            <a:avLst/>
            <a:gdLst/>
            <a:ahLst/>
            <a:cxnLst/>
            <a:rect l="l" t="t" r="r" b="b"/>
            <a:pathLst>
              <a:path w="12573" h="11302">
                <a:moveTo>
                  <a:pt x="9905" y="11176"/>
                </a:moveTo>
                <a:lnTo>
                  <a:pt x="11302" y="6985"/>
                </a:lnTo>
                <a:lnTo>
                  <a:pt x="12573" y="2667"/>
                </a:lnTo>
                <a:lnTo>
                  <a:pt x="8381" y="1397"/>
                </a:lnTo>
                <a:lnTo>
                  <a:pt x="4063" y="0"/>
                </a:lnTo>
                <a:lnTo>
                  <a:pt x="0" y="5715"/>
                </a:lnTo>
                <a:lnTo>
                  <a:pt x="1397" y="8509"/>
                </a:lnTo>
                <a:lnTo>
                  <a:pt x="2921" y="11303"/>
                </a:lnTo>
                <a:lnTo>
                  <a:pt x="9905" y="11176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53" name="object 453"/>
          <p:cNvSpPr/>
          <p:nvPr/>
        </p:nvSpPr>
        <p:spPr>
          <a:xfrm>
            <a:off x="7717028" y="3637788"/>
            <a:ext cx="11302" cy="11303"/>
          </a:xfrm>
          <a:custGeom>
            <a:avLst/>
            <a:gdLst/>
            <a:ahLst/>
            <a:cxnLst/>
            <a:rect l="l" t="t" r="r" b="b"/>
            <a:pathLst>
              <a:path w="11302" h="11303">
                <a:moveTo>
                  <a:pt x="9778" y="4063"/>
                </a:moveTo>
                <a:lnTo>
                  <a:pt x="8381" y="1269"/>
                </a:lnTo>
                <a:lnTo>
                  <a:pt x="4191" y="0"/>
                </a:lnTo>
                <a:lnTo>
                  <a:pt x="1397" y="1397"/>
                </a:lnTo>
                <a:lnTo>
                  <a:pt x="0" y="5714"/>
                </a:lnTo>
                <a:lnTo>
                  <a:pt x="1524" y="8509"/>
                </a:lnTo>
                <a:lnTo>
                  <a:pt x="2921" y="11303"/>
                </a:lnTo>
                <a:lnTo>
                  <a:pt x="5715" y="9779"/>
                </a:lnTo>
                <a:lnTo>
                  <a:pt x="11302" y="6857"/>
                </a:lnTo>
                <a:lnTo>
                  <a:pt x="9778" y="406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54" name="object 454"/>
          <p:cNvSpPr/>
          <p:nvPr/>
        </p:nvSpPr>
        <p:spPr>
          <a:xfrm>
            <a:off x="7717028" y="3637788"/>
            <a:ext cx="11302" cy="11303"/>
          </a:xfrm>
          <a:custGeom>
            <a:avLst/>
            <a:gdLst/>
            <a:ahLst/>
            <a:cxnLst/>
            <a:rect l="l" t="t" r="r" b="b"/>
            <a:pathLst>
              <a:path w="11302" h="11303">
                <a:moveTo>
                  <a:pt x="9778" y="4063"/>
                </a:moveTo>
                <a:lnTo>
                  <a:pt x="8381" y="1269"/>
                </a:lnTo>
                <a:lnTo>
                  <a:pt x="4191" y="0"/>
                </a:lnTo>
                <a:lnTo>
                  <a:pt x="1397" y="1397"/>
                </a:lnTo>
                <a:lnTo>
                  <a:pt x="0" y="5714"/>
                </a:lnTo>
                <a:lnTo>
                  <a:pt x="1524" y="8509"/>
                </a:lnTo>
                <a:lnTo>
                  <a:pt x="2921" y="11303"/>
                </a:lnTo>
                <a:lnTo>
                  <a:pt x="5715" y="9779"/>
                </a:lnTo>
                <a:lnTo>
                  <a:pt x="11302" y="6857"/>
                </a:lnTo>
                <a:lnTo>
                  <a:pt x="9778" y="406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55" name="object 455"/>
          <p:cNvSpPr/>
          <p:nvPr/>
        </p:nvSpPr>
        <p:spPr>
          <a:xfrm>
            <a:off x="7676388" y="3646804"/>
            <a:ext cx="8381" cy="9906"/>
          </a:xfrm>
          <a:custGeom>
            <a:avLst/>
            <a:gdLst/>
            <a:ahLst/>
            <a:cxnLst/>
            <a:rect l="l" t="t" r="r" b="b"/>
            <a:pathLst>
              <a:path w="8381" h="9905">
                <a:moveTo>
                  <a:pt x="8381" y="2794"/>
                </a:moveTo>
                <a:lnTo>
                  <a:pt x="6984" y="0"/>
                </a:lnTo>
                <a:lnTo>
                  <a:pt x="4190" y="1397"/>
                </a:lnTo>
                <a:lnTo>
                  <a:pt x="1396" y="2921"/>
                </a:lnTo>
                <a:lnTo>
                  <a:pt x="0" y="7112"/>
                </a:lnTo>
                <a:lnTo>
                  <a:pt x="1523" y="9906"/>
                </a:lnTo>
                <a:lnTo>
                  <a:pt x="4317" y="8382"/>
                </a:lnTo>
                <a:lnTo>
                  <a:pt x="7111" y="6985"/>
                </a:lnTo>
                <a:lnTo>
                  <a:pt x="8381" y="279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56" name="object 456"/>
          <p:cNvSpPr/>
          <p:nvPr/>
        </p:nvSpPr>
        <p:spPr>
          <a:xfrm>
            <a:off x="7676388" y="3646804"/>
            <a:ext cx="8381" cy="9906"/>
          </a:xfrm>
          <a:custGeom>
            <a:avLst/>
            <a:gdLst/>
            <a:ahLst/>
            <a:cxnLst/>
            <a:rect l="l" t="t" r="r" b="b"/>
            <a:pathLst>
              <a:path w="8381" h="9905">
                <a:moveTo>
                  <a:pt x="8381" y="2794"/>
                </a:moveTo>
                <a:lnTo>
                  <a:pt x="6984" y="0"/>
                </a:lnTo>
                <a:lnTo>
                  <a:pt x="4190" y="1397"/>
                </a:lnTo>
                <a:lnTo>
                  <a:pt x="1396" y="2921"/>
                </a:lnTo>
                <a:lnTo>
                  <a:pt x="0" y="7112"/>
                </a:lnTo>
                <a:lnTo>
                  <a:pt x="1523" y="9906"/>
                </a:lnTo>
                <a:lnTo>
                  <a:pt x="4317" y="8382"/>
                </a:lnTo>
                <a:lnTo>
                  <a:pt x="7111" y="6985"/>
                </a:lnTo>
                <a:lnTo>
                  <a:pt x="8381" y="279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57" name="object 457"/>
          <p:cNvSpPr/>
          <p:nvPr/>
        </p:nvSpPr>
        <p:spPr>
          <a:xfrm>
            <a:off x="7892288" y="3889375"/>
            <a:ext cx="26796" cy="25400"/>
          </a:xfrm>
          <a:custGeom>
            <a:avLst/>
            <a:gdLst/>
            <a:ahLst/>
            <a:cxnLst/>
            <a:rect l="l" t="t" r="r" b="b"/>
            <a:pathLst>
              <a:path w="26796" h="25400">
                <a:moveTo>
                  <a:pt x="23875" y="8381"/>
                </a:moveTo>
                <a:lnTo>
                  <a:pt x="22478" y="5587"/>
                </a:lnTo>
                <a:lnTo>
                  <a:pt x="19557" y="0"/>
                </a:lnTo>
                <a:lnTo>
                  <a:pt x="12572" y="126"/>
                </a:lnTo>
                <a:lnTo>
                  <a:pt x="9778" y="1524"/>
                </a:lnTo>
                <a:lnTo>
                  <a:pt x="4190" y="4444"/>
                </a:lnTo>
                <a:lnTo>
                  <a:pt x="0" y="10160"/>
                </a:lnTo>
                <a:lnTo>
                  <a:pt x="1650" y="19938"/>
                </a:lnTo>
                <a:lnTo>
                  <a:pt x="5841" y="21336"/>
                </a:lnTo>
                <a:lnTo>
                  <a:pt x="7238" y="24130"/>
                </a:lnTo>
                <a:lnTo>
                  <a:pt x="11556" y="25400"/>
                </a:lnTo>
                <a:lnTo>
                  <a:pt x="18541" y="25273"/>
                </a:lnTo>
                <a:lnTo>
                  <a:pt x="21335" y="23875"/>
                </a:lnTo>
                <a:lnTo>
                  <a:pt x="26796" y="13969"/>
                </a:lnTo>
                <a:lnTo>
                  <a:pt x="23875" y="838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58" name="object 458"/>
          <p:cNvSpPr/>
          <p:nvPr/>
        </p:nvSpPr>
        <p:spPr>
          <a:xfrm>
            <a:off x="7892288" y="3889375"/>
            <a:ext cx="26796" cy="25400"/>
          </a:xfrm>
          <a:custGeom>
            <a:avLst/>
            <a:gdLst/>
            <a:ahLst/>
            <a:cxnLst/>
            <a:rect l="l" t="t" r="r" b="b"/>
            <a:pathLst>
              <a:path w="26796" h="25400">
                <a:moveTo>
                  <a:pt x="23875" y="8381"/>
                </a:moveTo>
                <a:lnTo>
                  <a:pt x="22478" y="5587"/>
                </a:lnTo>
                <a:lnTo>
                  <a:pt x="19557" y="0"/>
                </a:lnTo>
                <a:lnTo>
                  <a:pt x="12572" y="126"/>
                </a:lnTo>
                <a:lnTo>
                  <a:pt x="9778" y="1524"/>
                </a:lnTo>
                <a:lnTo>
                  <a:pt x="4190" y="4444"/>
                </a:lnTo>
                <a:lnTo>
                  <a:pt x="0" y="10160"/>
                </a:lnTo>
                <a:lnTo>
                  <a:pt x="1650" y="19938"/>
                </a:lnTo>
                <a:lnTo>
                  <a:pt x="5841" y="21336"/>
                </a:lnTo>
                <a:lnTo>
                  <a:pt x="7238" y="24130"/>
                </a:lnTo>
                <a:lnTo>
                  <a:pt x="11556" y="25400"/>
                </a:lnTo>
                <a:lnTo>
                  <a:pt x="18541" y="25273"/>
                </a:lnTo>
                <a:lnTo>
                  <a:pt x="21335" y="23875"/>
                </a:lnTo>
                <a:lnTo>
                  <a:pt x="26796" y="13969"/>
                </a:lnTo>
                <a:lnTo>
                  <a:pt x="23875" y="838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59" name="object 459"/>
          <p:cNvSpPr/>
          <p:nvPr/>
        </p:nvSpPr>
        <p:spPr>
          <a:xfrm>
            <a:off x="7975981" y="3839082"/>
            <a:ext cx="22478" cy="21081"/>
          </a:xfrm>
          <a:custGeom>
            <a:avLst/>
            <a:gdLst/>
            <a:ahLst/>
            <a:cxnLst/>
            <a:rect l="l" t="t" r="r" b="b"/>
            <a:pathLst>
              <a:path w="22478" h="21081">
                <a:moveTo>
                  <a:pt x="22351" y="5461"/>
                </a:moveTo>
                <a:lnTo>
                  <a:pt x="20954" y="2667"/>
                </a:lnTo>
                <a:lnTo>
                  <a:pt x="12446" y="0"/>
                </a:lnTo>
                <a:lnTo>
                  <a:pt x="4064" y="4318"/>
                </a:lnTo>
                <a:lnTo>
                  <a:pt x="0" y="10033"/>
                </a:lnTo>
                <a:lnTo>
                  <a:pt x="2921" y="15621"/>
                </a:lnTo>
                <a:lnTo>
                  <a:pt x="4318" y="18415"/>
                </a:lnTo>
                <a:lnTo>
                  <a:pt x="12826" y="21082"/>
                </a:lnTo>
                <a:lnTo>
                  <a:pt x="19812" y="20955"/>
                </a:lnTo>
                <a:lnTo>
                  <a:pt x="22478" y="12446"/>
                </a:lnTo>
                <a:lnTo>
                  <a:pt x="22351" y="546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60" name="object 460"/>
          <p:cNvSpPr/>
          <p:nvPr/>
        </p:nvSpPr>
        <p:spPr>
          <a:xfrm>
            <a:off x="7975981" y="3839082"/>
            <a:ext cx="22478" cy="21081"/>
          </a:xfrm>
          <a:custGeom>
            <a:avLst/>
            <a:gdLst/>
            <a:ahLst/>
            <a:cxnLst/>
            <a:rect l="l" t="t" r="r" b="b"/>
            <a:pathLst>
              <a:path w="22478" h="21081">
                <a:moveTo>
                  <a:pt x="22351" y="5461"/>
                </a:moveTo>
                <a:lnTo>
                  <a:pt x="20954" y="2667"/>
                </a:lnTo>
                <a:lnTo>
                  <a:pt x="12446" y="0"/>
                </a:lnTo>
                <a:lnTo>
                  <a:pt x="4064" y="4318"/>
                </a:lnTo>
                <a:lnTo>
                  <a:pt x="0" y="10033"/>
                </a:lnTo>
                <a:lnTo>
                  <a:pt x="2921" y="15621"/>
                </a:lnTo>
                <a:lnTo>
                  <a:pt x="4318" y="18415"/>
                </a:lnTo>
                <a:lnTo>
                  <a:pt x="12826" y="21082"/>
                </a:lnTo>
                <a:lnTo>
                  <a:pt x="19812" y="20955"/>
                </a:lnTo>
                <a:lnTo>
                  <a:pt x="22478" y="12446"/>
                </a:lnTo>
                <a:lnTo>
                  <a:pt x="22351" y="546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61" name="object 461"/>
          <p:cNvSpPr/>
          <p:nvPr/>
        </p:nvSpPr>
        <p:spPr>
          <a:xfrm>
            <a:off x="8050910" y="3773297"/>
            <a:ext cx="19685" cy="21081"/>
          </a:xfrm>
          <a:custGeom>
            <a:avLst/>
            <a:gdLst/>
            <a:ahLst/>
            <a:cxnLst/>
            <a:rect l="l" t="t" r="r" b="b"/>
            <a:pathLst>
              <a:path w="19685" h="21081">
                <a:moveTo>
                  <a:pt x="16764" y="6984"/>
                </a:moveTo>
                <a:lnTo>
                  <a:pt x="15367" y="4190"/>
                </a:lnTo>
                <a:lnTo>
                  <a:pt x="9652" y="0"/>
                </a:lnTo>
                <a:lnTo>
                  <a:pt x="1270" y="4317"/>
                </a:lnTo>
                <a:lnTo>
                  <a:pt x="0" y="8635"/>
                </a:lnTo>
                <a:lnTo>
                  <a:pt x="0" y="15620"/>
                </a:lnTo>
                <a:lnTo>
                  <a:pt x="1524" y="18414"/>
                </a:lnTo>
                <a:lnTo>
                  <a:pt x="10033" y="21081"/>
                </a:lnTo>
                <a:lnTo>
                  <a:pt x="15494" y="18160"/>
                </a:lnTo>
                <a:lnTo>
                  <a:pt x="19685" y="12572"/>
                </a:lnTo>
                <a:lnTo>
                  <a:pt x="16764" y="698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62" name="object 462"/>
          <p:cNvSpPr/>
          <p:nvPr/>
        </p:nvSpPr>
        <p:spPr>
          <a:xfrm>
            <a:off x="8050910" y="3773297"/>
            <a:ext cx="19685" cy="21081"/>
          </a:xfrm>
          <a:custGeom>
            <a:avLst/>
            <a:gdLst/>
            <a:ahLst/>
            <a:cxnLst/>
            <a:rect l="l" t="t" r="r" b="b"/>
            <a:pathLst>
              <a:path w="19685" h="21081">
                <a:moveTo>
                  <a:pt x="16764" y="6984"/>
                </a:moveTo>
                <a:lnTo>
                  <a:pt x="15367" y="4190"/>
                </a:lnTo>
                <a:lnTo>
                  <a:pt x="9652" y="0"/>
                </a:lnTo>
                <a:lnTo>
                  <a:pt x="1270" y="4317"/>
                </a:lnTo>
                <a:lnTo>
                  <a:pt x="0" y="8635"/>
                </a:lnTo>
                <a:lnTo>
                  <a:pt x="0" y="15620"/>
                </a:lnTo>
                <a:lnTo>
                  <a:pt x="1524" y="18414"/>
                </a:lnTo>
                <a:lnTo>
                  <a:pt x="10033" y="21081"/>
                </a:lnTo>
                <a:lnTo>
                  <a:pt x="15494" y="18160"/>
                </a:lnTo>
                <a:lnTo>
                  <a:pt x="19685" y="12572"/>
                </a:lnTo>
                <a:lnTo>
                  <a:pt x="16764" y="698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63" name="object 463"/>
          <p:cNvSpPr/>
          <p:nvPr/>
        </p:nvSpPr>
        <p:spPr>
          <a:xfrm>
            <a:off x="7924419" y="3770883"/>
            <a:ext cx="26670" cy="26670"/>
          </a:xfrm>
          <a:custGeom>
            <a:avLst/>
            <a:gdLst/>
            <a:ahLst/>
            <a:cxnLst/>
            <a:rect l="l" t="t" r="r" b="b"/>
            <a:pathLst>
              <a:path w="26670" h="26670">
                <a:moveTo>
                  <a:pt x="2794" y="18415"/>
                </a:moveTo>
                <a:lnTo>
                  <a:pt x="4317" y="21209"/>
                </a:lnTo>
                <a:lnTo>
                  <a:pt x="10032" y="25400"/>
                </a:lnTo>
                <a:lnTo>
                  <a:pt x="14224" y="26670"/>
                </a:lnTo>
                <a:lnTo>
                  <a:pt x="19811" y="23876"/>
                </a:lnTo>
                <a:lnTo>
                  <a:pt x="22605" y="22352"/>
                </a:lnTo>
                <a:lnTo>
                  <a:pt x="26670" y="16764"/>
                </a:lnTo>
                <a:lnTo>
                  <a:pt x="23875" y="11176"/>
                </a:lnTo>
                <a:lnTo>
                  <a:pt x="25146" y="6858"/>
                </a:lnTo>
                <a:lnTo>
                  <a:pt x="19430" y="2794"/>
                </a:lnTo>
                <a:lnTo>
                  <a:pt x="18033" y="0"/>
                </a:lnTo>
                <a:lnTo>
                  <a:pt x="11049" y="127"/>
                </a:lnTo>
                <a:lnTo>
                  <a:pt x="8254" y="1524"/>
                </a:lnTo>
                <a:lnTo>
                  <a:pt x="2666" y="4445"/>
                </a:lnTo>
                <a:lnTo>
                  <a:pt x="1270" y="8636"/>
                </a:lnTo>
                <a:lnTo>
                  <a:pt x="0" y="12827"/>
                </a:lnTo>
                <a:lnTo>
                  <a:pt x="2794" y="18415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64" name="object 464"/>
          <p:cNvSpPr/>
          <p:nvPr/>
        </p:nvSpPr>
        <p:spPr>
          <a:xfrm>
            <a:off x="7924419" y="3770883"/>
            <a:ext cx="26670" cy="26670"/>
          </a:xfrm>
          <a:custGeom>
            <a:avLst/>
            <a:gdLst/>
            <a:ahLst/>
            <a:cxnLst/>
            <a:rect l="l" t="t" r="r" b="b"/>
            <a:pathLst>
              <a:path w="26670" h="26670">
                <a:moveTo>
                  <a:pt x="2794" y="18415"/>
                </a:moveTo>
                <a:lnTo>
                  <a:pt x="4317" y="21209"/>
                </a:lnTo>
                <a:lnTo>
                  <a:pt x="10032" y="25400"/>
                </a:lnTo>
                <a:lnTo>
                  <a:pt x="14224" y="26670"/>
                </a:lnTo>
                <a:lnTo>
                  <a:pt x="19811" y="23876"/>
                </a:lnTo>
                <a:lnTo>
                  <a:pt x="22605" y="22352"/>
                </a:lnTo>
                <a:lnTo>
                  <a:pt x="26670" y="16764"/>
                </a:lnTo>
                <a:lnTo>
                  <a:pt x="23875" y="11176"/>
                </a:lnTo>
                <a:lnTo>
                  <a:pt x="25146" y="6858"/>
                </a:lnTo>
                <a:lnTo>
                  <a:pt x="19430" y="2794"/>
                </a:lnTo>
                <a:lnTo>
                  <a:pt x="18033" y="0"/>
                </a:lnTo>
                <a:lnTo>
                  <a:pt x="11049" y="127"/>
                </a:lnTo>
                <a:lnTo>
                  <a:pt x="8254" y="1524"/>
                </a:lnTo>
                <a:lnTo>
                  <a:pt x="2666" y="4445"/>
                </a:lnTo>
                <a:lnTo>
                  <a:pt x="1270" y="8636"/>
                </a:lnTo>
                <a:lnTo>
                  <a:pt x="0" y="12827"/>
                </a:lnTo>
                <a:lnTo>
                  <a:pt x="2794" y="18415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65" name="object 465"/>
          <p:cNvSpPr/>
          <p:nvPr/>
        </p:nvSpPr>
        <p:spPr>
          <a:xfrm>
            <a:off x="7985379" y="3715130"/>
            <a:ext cx="25400" cy="25400"/>
          </a:xfrm>
          <a:custGeom>
            <a:avLst/>
            <a:gdLst/>
            <a:ahLst/>
            <a:cxnLst/>
            <a:rect l="l" t="t" r="r" b="b"/>
            <a:pathLst>
              <a:path w="25400" h="25400">
                <a:moveTo>
                  <a:pt x="23875" y="6985"/>
                </a:moveTo>
                <a:lnTo>
                  <a:pt x="16637" y="0"/>
                </a:lnTo>
                <a:lnTo>
                  <a:pt x="6857" y="1524"/>
                </a:lnTo>
                <a:lnTo>
                  <a:pt x="0" y="8636"/>
                </a:lnTo>
                <a:lnTo>
                  <a:pt x="1524" y="18542"/>
                </a:lnTo>
                <a:lnTo>
                  <a:pt x="8636" y="25400"/>
                </a:lnTo>
                <a:lnTo>
                  <a:pt x="18415" y="23876"/>
                </a:lnTo>
                <a:lnTo>
                  <a:pt x="25400" y="16764"/>
                </a:lnTo>
                <a:lnTo>
                  <a:pt x="23875" y="6985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66" name="object 466"/>
          <p:cNvSpPr/>
          <p:nvPr/>
        </p:nvSpPr>
        <p:spPr>
          <a:xfrm>
            <a:off x="7985379" y="3715130"/>
            <a:ext cx="25400" cy="25400"/>
          </a:xfrm>
          <a:custGeom>
            <a:avLst/>
            <a:gdLst/>
            <a:ahLst/>
            <a:cxnLst/>
            <a:rect l="l" t="t" r="r" b="b"/>
            <a:pathLst>
              <a:path w="25400" h="25400">
                <a:moveTo>
                  <a:pt x="23875" y="6985"/>
                </a:moveTo>
                <a:lnTo>
                  <a:pt x="16637" y="0"/>
                </a:lnTo>
                <a:lnTo>
                  <a:pt x="6857" y="1524"/>
                </a:lnTo>
                <a:lnTo>
                  <a:pt x="0" y="8636"/>
                </a:lnTo>
                <a:lnTo>
                  <a:pt x="1524" y="18542"/>
                </a:lnTo>
                <a:lnTo>
                  <a:pt x="8636" y="25400"/>
                </a:lnTo>
                <a:lnTo>
                  <a:pt x="18415" y="23876"/>
                </a:lnTo>
                <a:lnTo>
                  <a:pt x="25400" y="16764"/>
                </a:lnTo>
                <a:lnTo>
                  <a:pt x="23875" y="6985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67" name="object 467"/>
          <p:cNvSpPr/>
          <p:nvPr/>
        </p:nvSpPr>
        <p:spPr>
          <a:xfrm>
            <a:off x="8039100" y="3651123"/>
            <a:ext cx="18415" cy="19812"/>
          </a:xfrm>
          <a:custGeom>
            <a:avLst/>
            <a:gdLst/>
            <a:ahLst/>
            <a:cxnLst/>
            <a:rect l="l" t="t" r="r" b="b"/>
            <a:pathLst>
              <a:path w="18415" h="19812">
                <a:moveTo>
                  <a:pt x="18415" y="6984"/>
                </a:moveTo>
                <a:lnTo>
                  <a:pt x="11175" y="0"/>
                </a:lnTo>
                <a:lnTo>
                  <a:pt x="5588" y="2920"/>
                </a:lnTo>
                <a:lnTo>
                  <a:pt x="0" y="5841"/>
                </a:lnTo>
                <a:lnTo>
                  <a:pt x="1650" y="15620"/>
                </a:lnTo>
                <a:lnTo>
                  <a:pt x="7239" y="19812"/>
                </a:lnTo>
                <a:lnTo>
                  <a:pt x="14350" y="19684"/>
                </a:lnTo>
                <a:lnTo>
                  <a:pt x="18415" y="13969"/>
                </a:lnTo>
                <a:lnTo>
                  <a:pt x="18415" y="698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68" name="object 468"/>
          <p:cNvSpPr/>
          <p:nvPr/>
        </p:nvSpPr>
        <p:spPr>
          <a:xfrm>
            <a:off x="8039100" y="3651123"/>
            <a:ext cx="18415" cy="19812"/>
          </a:xfrm>
          <a:custGeom>
            <a:avLst/>
            <a:gdLst/>
            <a:ahLst/>
            <a:cxnLst/>
            <a:rect l="l" t="t" r="r" b="b"/>
            <a:pathLst>
              <a:path w="18415" h="19812">
                <a:moveTo>
                  <a:pt x="18415" y="6984"/>
                </a:moveTo>
                <a:lnTo>
                  <a:pt x="11175" y="0"/>
                </a:lnTo>
                <a:lnTo>
                  <a:pt x="5588" y="2920"/>
                </a:lnTo>
                <a:lnTo>
                  <a:pt x="0" y="5841"/>
                </a:lnTo>
                <a:lnTo>
                  <a:pt x="1650" y="15620"/>
                </a:lnTo>
                <a:lnTo>
                  <a:pt x="7239" y="19812"/>
                </a:lnTo>
                <a:lnTo>
                  <a:pt x="14350" y="19684"/>
                </a:lnTo>
                <a:lnTo>
                  <a:pt x="18415" y="13969"/>
                </a:lnTo>
                <a:lnTo>
                  <a:pt x="18415" y="698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69" name="object 469"/>
          <p:cNvSpPr/>
          <p:nvPr/>
        </p:nvSpPr>
        <p:spPr>
          <a:xfrm>
            <a:off x="8077454" y="3580257"/>
            <a:ext cx="19812" cy="18414"/>
          </a:xfrm>
          <a:custGeom>
            <a:avLst/>
            <a:gdLst/>
            <a:ahLst/>
            <a:cxnLst/>
            <a:rect l="l" t="t" r="r" b="b"/>
            <a:pathLst>
              <a:path w="19812" h="18414">
                <a:moveTo>
                  <a:pt x="19685" y="4190"/>
                </a:moveTo>
                <a:lnTo>
                  <a:pt x="13970" y="0"/>
                </a:lnTo>
                <a:lnTo>
                  <a:pt x="6985" y="126"/>
                </a:lnTo>
                <a:lnTo>
                  <a:pt x="0" y="7238"/>
                </a:lnTo>
                <a:lnTo>
                  <a:pt x="2921" y="12826"/>
                </a:lnTo>
                <a:lnTo>
                  <a:pt x="5842" y="18414"/>
                </a:lnTo>
                <a:lnTo>
                  <a:pt x="15621" y="16890"/>
                </a:lnTo>
                <a:lnTo>
                  <a:pt x="19812" y="11175"/>
                </a:lnTo>
                <a:lnTo>
                  <a:pt x="19685" y="419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70" name="object 470"/>
          <p:cNvSpPr/>
          <p:nvPr/>
        </p:nvSpPr>
        <p:spPr>
          <a:xfrm>
            <a:off x="8077454" y="3580257"/>
            <a:ext cx="19812" cy="18414"/>
          </a:xfrm>
          <a:custGeom>
            <a:avLst/>
            <a:gdLst/>
            <a:ahLst/>
            <a:cxnLst/>
            <a:rect l="l" t="t" r="r" b="b"/>
            <a:pathLst>
              <a:path w="19812" h="18414">
                <a:moveTo>
                  <a:pt x="19685" y="4190"/>
                </a:moveTo>
                <a:lnTo>
                  <a:pt x="13970" y="0"/>
                </a:lnTo>
                <a:lnTo>
                  <a:pt x="6985" y="126"/>
                </a:lnTo>
                <a:lnTo>
                  <a:pt x="0" y="7238"/>
                </a:lnTo>
                <a:lnTo>
                  <a:pt x="2921" y="12826"/>
                </a:lnTo>
                <a:lnTo>
                  <a:pt x="5842" y="18414"/>
                </a:lnTo>
                <a:lnTo>
                  <a:pt x="15621" y="16890"/>
                </a:lnTo>
                <a:lnTo>
                  <a:pt x="19812" y="11175"/>
                </a:lnTo>
                <a:lnTo>
                  <a:pt x="19685" y="419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71" name="object 471"/>
          <p:cNvSpPr/>
          <p:nvPr/>
        </p:nvSpPr>
        <p:spPr>
          <a:xfrm>
            <a:off x="8102981" y="3501263"/>
            <a:ext cx="17018" cy="16890"/>
          </a:xfrm>
          <a:custGeom>
            <a:avLst/>
            <a:gdLst/>
            <a:ahLst/>
            <a:cxnLst/>
            <a:rect l="l" t="t" r="r" b="b"/>
            <a:pathLst>
              <a:path w="17018" h="16890">
                <a:moveTo>
                  <a:pt x="16891" y="4063"/>
                </a:moveTo>
                <a:lnTo>
                  <a:pt x="11175" y="0"/>
                </a:lnTo>
                <a:lnTo>
                  <a:pt x="4191" y="0"/>
                </a:lnTo>
                <a:lnTo>
                  <a:pt x="0" y="5714"/>
                </a:lnTo>
                <a:lnTo>
                  <a:pt x="126" y="12700"/>
                </a:lnTo>
                <a:lnTo>
                  <a:pt x="5842" y="16890"/>
                </a:lnTo>
                <a:lnTo>
                  <a:pt x="12826" y="16763"/>
                </a:lnTo>
                <a:lnTo>
                  <a:pt x="17018" y="11049"/>
                </a:lnTo>
                <a:lnTo>
                  <a:pt x="16891" y="406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72" name="object 472"/>
          <p:cNvSpPr/>
          <p:nvPr/>
        </p:nvSpPr>
        <p:spPr>
          <a:xfrm>
            <a:off x="8102981" y="3501263"/>
            <a:ext cx="17018" cy="16890"/>
          </a:xfrm>
          <a:custGeom>
            <a:avLst/>
            <a:gdLst/>
            <a:ahLst/>
            <a:cxnLst/>
            <a:rect l="l" t="t" r="r" b="b"/>
            <a:pathLst>
              <a:path w="17018" h="16890">
                <a:moveTo>
                  <a:pt x="16891" y="4063"/>
                </a:moveTo>
                <a:lnTo>
                  <a:pt x="11175" y="0"/>
                </a:lnTo>
                <a:lnTo>
                  <a:pt x="4191" y="0"/>
                </a:lnTo>
                <a:lnTo>
                  <a:pt x="0" y="5714"/>
                </a:lnTo>
                <a:lnTo>
                  <a:pt x="126" y="12700"/>
                </a:lnTo>
                <a:lnTo>
                  <a:pt x="5842" y="16890"/>
                </a:lnTo>
                <a:lnTo>
                  <a:pt x="12826" y="16763"/>
                </a:lnTo>
                <a:lnTo>
                  <a:pt x="17018" y="11049"/>
                </a:lnTo>
                <a:lnTo>
                  <a:pt x="16891" y="406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73" name="object 473"/>
          <p:cNvSpPr/>
          <p:nvPr/>
        </p:nvSpPr>
        <p:spPr>
          <a:xfrm>
            <a:off x="7417816" y="3733546"/>
            <a:ext cx="25273" cy="25273"/>
          </a:xfrm>
          <a:custGeom>
            <a:avLst/>
            <a:gdLst/>
            <a:ahLst/>
            <a:cxnLst/>
            <a:rect l="l" t="t" r="r" b="b"/>
            <a:pathLst>
              <a:path w="25273" h="25273">
                <a:moveTo>
                  <a:pt x="23749" y="6730"/>
                </a:moveTo>
                <a:lnTo>
                  <a:pt x="18033" y="2666"/>
                </a:lnTo>
                <a:lnTo>
                  <a:pt x="9525" y="0"/>
                </a:lnTo>
                <a:lnTo>
                  <a:pt x="6730" y="1396"/>
                </a:lnTo>
                <a:lnTo>
                  <a:pt x="2666" y="7111"/>
                </a:lnTo>
                <a:lnTo>
                  <a:pt x="1269" y="11302"/>
                </a:lnTo>
                <a:lnTo>
                  <a:pt x="0" y="15620"/>
                </a:lnTo>
                <a:lnTo>
                  <a:pt x="1397" y="18414"/>
                </a:lnTo>
                <a:lnTo>
                  <a:pt x="8508" y="25272"/>
                </a:lnTo>
                <a:lnTo>
                  <a:pt x="15620" y="25145"/>
                </a:lnTo>
                <a:lnTo>
                  <a:pt x="21208" y="22224"/>
                </a:lnTo>
                <a:lnTo>
                  <a:pt x="24002" y="20827"/>
                </a:lnTo>
                <a:lnTo>
                  <a:pt x="25273" y="16636"/>
                </a:lnTo>
                <a:lnTo>
                  <a:pt x="25145" y="9524"/>
                </a:lnTo>
                <a:lnTo>
                  <a:pt x="23749" y="673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74" name="object 474"/>
          <p:cNvSpPr/>
          <p:nvPr/>
        </p:nvSpPr>
        <p:spPr>
          <a:xfrm>
            <a:off x="7417816" y="3733546"/>
            <a:ext cx="25273" cy="25273"/>
          </a:xfrm>
          <a:custGeom>
            <a:avLst/>
            <a:gdLst/>
            <a:ahLst/>
            <a:cxnLst/>
            <a:rect l="l" t="t" r="r" b="b"/>
            <a:pathLst>
              <a:path w="25273" h="25273">
                <a:moveTo>
                  <a:pt x="23749" y="6730"/>
                </a:moveTo>
                <a:lnTo>
                  <a:pt x="18033" y="2666"/>
                </a:lnTo>
                <a:lnTo>
                  <a:pt x="9525" y="0"/>
                </a:lnTo>
                <a:lnTo>
                  <a:pt x="6730" y="1396"/>
                </a:lnTo>
                <a:lnTo>
                  <a:pt x="2666" y="7111"/>
                </a:lnTo>
                <a:lnTo>
                  <a:pt x="1269" y="11302"/>
                </a:lnTo>
                <a:lnTo>
                  <a:pt x="0" y="15620"/>
                </a:lnTo>
                <a:lnTo>
                  <a:pt x="1397" y="18414"/>
                </a:lnTo>
                <a:lnTo>
                  <a:pt x="8508" y="25272"/>
                </a:lnTo>
                <a:lnTo>
                  <a:pt x="15620" y="25145"/>
                </a:lnTo>
                <a:lnTo>
                  <a:pt x="21208" y="22224"/>
                </a:lnTo>
                <a:lnTo>
                  <a:pt x="24002" y="20827"/>
                </a:lnTo>
                <a:lnTo>
                  <a:pt x="25273" y="16636"/>
                </a:lnTo>
                <a:lnTo>
                  <a:pt x="25145" y="9524"/>
                </a:lnTo>
                <a:lnTo>
                  <a:pt x="23749" y="673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75" name="object 475"/>
          <p:cNvSpPr/>
          <p:nvPr/>
        </p:nvSpPr>
        <p:spPr>
          <a:xfrm>
            <a:off x="7878572" y="3712591"/>
            <a:ext cx="30860" cy="29463"/>
          </a:xfrm>
          <a:custGeom>
            <a:avLst/>
            <a:gdLst/>
            <a:ahLst/>
            <a:cxnLst/>
            <a:rect l="l" t="t" r="r" b="b"/>
            <a:pathLst>
              <a:path w="30860" h="29463">
                <a:moveTo>
                  <a:pt x="1270" y="5714"/>
                </a:moveTo>
                <a:lnTo>
                  <a:pt x="1397" y="12826"/>
                </a:lnTo>
                <a:lnTo>
                  <a:pt x="0" y="17017"/>
                </a:lnTo>
                <a:lnTo>
                  <a:pt x="1397" y="19811"/>
                </a:lnTo>
                <a:lnTo>
                  <a:pt x="8635" y="26796"/>
                </a:lnTo>
                <a:lnTo>
                  <a:pt x="17018" y="29463"/>
                </a:lnTo>
                <a:lnTo>
                  <a:pt x="22605" y="26542"/>
                </a:lnTo>
                <a:lnTo>
                  <a:pt x="28194" y="23621"/>
                </a:lnTo>
                <a:lnTo>
                  <a:pt x="30860" y="15112"/>
                </a:lnTo>
                <a:lnTo>
                  <a:pt x="29463" y="12318"/>
                </a:lnTo>
                <a:lnTo>
                  <a:pt x="29336" y="5333"/>
                </a:lnTo>
                <a:lnTo>
                  <a:pt x="23622" y="1269"/>
                </a:lnTo>
                <a:lnTo>
                  <a:pt x="12446" y="0"/>
                </a:lnTo>
                <a:lnTo>
                  <a:pt x="6857" y="2920"/>
                </a:lnTo>
                <a:lnTo>
                  <a:pt x="1270" y="571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76" name="object 476"/>
          <p:cNvSpPr/>
          <p:nvPr/>
        </p:nvSpPr>
        <p:spPr>
          <a:xfrm>
            <a:off x="7878572" y="3712591"/>
            <a:ext cx="30860" cy="29463"/>
          </a:xfrm>
          <a:custGeom>
            <a:avLst/>
            <a:gdLst/>
            <a:ahLst/>
            <a:cxnLst/>
            <a:rect l="l" t="t" r="r" b="b"/>
            <a:pathLst>
              <a:path w="30860" h="29463">
                <a:moveTo>
                  <a:pt x="1270" y="5714"/>
                </a:moveTo>
                <a:lnTo>
                  <a:pt x="1397" y="12826"/>
                </a:lnTo>
                <a:lnTo>
                  <a:pt x="0" y="17017"/>
                </a:lnTo>
                <a:lnTo>
                  <a:pt x="1397" y="19811"/>
                </a:lnTo>
                <a:lnTo>
                  <a:pt x="8635" y="26796"/>
                </a:lnTo>
                <a:lnTo>
                  <a:pt x="17018" y="29463"/>
                </a:lnTo>
                <a:lnTo>
                  <a:pt x="22605" y="26542"/>
                </a:lnTo>
                <a:lnTo>
                  <a:pt x="28194" y="23621"/>
                </a:lnTo>
                <a:lnTo>
                  <a:pt x="30860" y="15112"/>
                </a:lnTo>
                <a:lnTo>
                  <a:pt x="29463" y="12318"/>
                </a:lnTo>
                <a:lnTo>
                  <a:pt x="29336" y="5333"/>
                </a:lnTo>
                <a:lnTo>
                  <a:pt x="23622" y="1269"/>
                </a:lnTo>
                <a:lnTo>
                  <a:pt x="12446" y="0"/>
                </a:lnTo>
                <a:lnTo>
                  <a:pt x="6857" y="2920"/>
                </a:lnTo>
                <a:lnTo>
                  <a:pt x="1270" y="571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77" name="object 477"/>
          <p:cNvSpPr/>
          <p:nvPr/>
        </p:nvSpPr>
        <p:spPr>
          <a:xfrm>
            <a:off x="7932674" y="3666744"/>
            <a:ext cx="28067" cy="26669"/>
          </a:xfrm>
          <a:custGeom>
            <a:avLst/>
            <a:gdLst/>
            <a:ahLst/>
            <a:cxnLst/>
            <a:rect l="l" t="t" r="r" b="b"/>
            <a:pathLst>
              <a:path w="28067" h="26670">
                <a:moveTo>
                  <a:pt x="1524" y="19938"/>
                </a:moveTo>
                <a:lnTo>
                  <a:pt x="7239" y="24002"/>
                </a:lnTo>
                <a:lnTo>
                  <a:pt x="15621" y="26669"/>
                </a:lnTo>
                <a:lnTo>
                  <a:pt x="21208" y="23748"/>
                </a:lnTo>
                <a:lnTo>
                  <a:pt x="25400" y="18160"/>
                </a:lnTo>
                <a:lnTo>
                  <a:pt x="26670" y="13842"/>
                </a:lnTo>
                <a:lnTo>
                  <a:pt x="28067" y="9651"/>
                </a:lnTo>
                <a:lnTo>
                  <a:pt x="26670" y="6857"/>
                </a:lnTo>
                <a:lnTo>
                  <a:pt x="19430" y="0"/>
                </a:lnTo>
                <a:lnTo>
                  <a:pt x="9651" y="1523"/>
                </a:lnTo>
                <a:lnTo>
                  <a:pt x="5460" y="126"/>
                </a:lnTo>
                <a:lnTo>
                  <a:pt x="1270" y="5841"/>
                </a:lnTo>
                <a:lnTo>
                  <a:pt x="0" y="10032"/>
                </a:lnTo>
                <a:lnTo>
                  <a:pt x="0" y="17144"/>
                </a:lnTo>
                <a:lnTo>
                  <a:pt x="1524" y="19938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78" name="object 478"/>
          <p:cNvSpPr/>
          <p:nvPr/>
        </p:nvSpPr>
        <p:spPr>
          <a:xfrm>
            <a:off x="7932674" y="3666744"/>
            <a:ext cx="28067" cy="26669"/>
          </a:xfrm>
          <a:custGeom>
            <a:avLst/>
            <a:gdLst/>
            <a:ahLst/>
            <a:cxnLst/>
            <a:rect l="l" t="t" r="r" b="b"/>
            <a:pathLst>
              <a:path w="28067" h="26670">
                <a:moveTo>
                  <a:pt x="1524" y="19938"/>
                </a:moveTo>
                <a:lnTo>
                  <a:pt x="7239" y="24002"/>
                </a:lnTo>
                <a:lnTo>
                  <a:pt x="15621" y="26669"/>
                </a:lnTo>
                <a:lnTo>
                  <a:pt x="21208" y="23748"/>
                </a:lnTo>
                <a:lnTo>
                  <a:pt x="25400" y="18160"/>
                </a:lnTo>
                <a:lnTo>
                  <a:pt x="26670" y="13842"/>
                </a:lnTo>
                <a:lnTo>
                  <a:pt x="28067" y="9651"/>
                </a:lnTo>
                <a:lnTo>
                  <a:pt x="26670" y="6857"/>
                </a:lnTo>
                <a:lnTo>
                  <a:pt x="19430" y="0"/>
                </a:lnTo>
                <a:lnTo>
                  <a:pt x="9651" y="1523"/>
                </a:lnTo>
                <a:lnTo>
                  <a:pt x="5460" y="126"/>
                </a:lnTo>
                <a:lnTo>
                  <a:pt x="1270" y="5841"/>
                </a:lnTo>
                <a:lnTo>
                  <a:pt x="0" y="10032"/>
                </a:lnTo>
                <a:lnTo>
                  <a:pt x="0" y="17144"/>
                </a:lnTo>
                <a:lnTo>
                  <a:pt x="1524" y="19938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79" name="object 479"/>
          <p:cNvSpPr/>
          <p:nvPr/>
        </p:nvSpPr>
        <p:spPr>
          <a:xfrm>
            <a:off x="7976870" y="3609975"/>
            <a:ext cx="25273" cy="25273"/>
          </a:xfrm>
          <a:custGeom>
            <a:avLst/>
            <a:gdLst/>
            <a:ahLst/>
            <a:cxnLst/>
            <a:rect l="l" t="t" r="r" b="b"/>
            <a:pathLst>
              <a:path w="25273" h="25273">
                <a:moveTo>
                  <a:pt x="1270" y="11302"/>
                </a:moveTo>
                <a:lnTo>
                  <a:pt x="0" y="15620"/>
                </a:lnTo>
                <a:lnTo>
                  <a:pt x="1397" y="18414"/>
                </a:lnTo>
                <a:lnTo>
                  <a:pt x="8508" y="25273"/>
                </a:lnTo>
                <a:lnTo>
                  <a:pt x="15621" y="25145"/>
                </a:lnTo>
                <a:lnTo>
                  <a:pt x="18414" y="23749"/>
                </a:lnTo>
                <a:lnTo>
                  <a:pt x="24002" y="20827"/>
                </a:lnTo>
                <a:lnTo>
                  <a:pt x="25273" y="16637"/>
                </a:lnTo>
                <a:lnTo>
                  <a:pt x="22351" y="11049"/>
                </a:lnTo>
                <a:lnTo>
                  <a:pt x="23749" y="6731"/>
                </a:lnTo>
                <a:lnTo>
                  <a:pt x="18033" y="2667"/>
                </a:lnTo>
                <a:lnTo>
                  <a:pt x="9525" y="0"/>
                </a:lnTo>
                <a:lnTo>
                  <a:pt x="4063" y="2920"/>
                </a:lnTo>
                <a:lnTo>
                  <a:pt x="2666" y="7112"/>
                </a:lnTo>
                <a:lnTo>
                  <a:pt x="1270" y="11302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80" name="object 480"/>
          <p:cNvSpPr/>
          <p:nvPr/>
        </p:nvSpPr>
        <p:spPr>
          <a:xfrm>
            <a:off x="7976870" y="3609975"/>
            <a:ext cx="25273" cy="25273"/>
          </a:xfrm>
          <a:custGeom>
            <a:avLst/>
            <a:gdLst/>
            <a:ahLst/>
            <a:cxnLst/>
            <a:rect l="l" t="t" r="r" b="b"/>
            <a:pathLst>
              <a:path w="25273" h="25273">
                <a:moveTo>
                  <a:pt x="1270" y="11302"/>
                </a:moveTo>
                <a:lnTo>
                  <a:pt x="0" y="15620"/>
                </a:lnTo>
                <a:lnTo>
                  <a:pt x="1397" y="18414"/>
                </a:lnTo>
                <a:lnTo>
                  <a:pt x="8508" y="25273"/>
                </a:lnTo>
                <a:lnTo>
                  <a:pt x="15621" y="25145"/>
                </a:lnTo>
                <a:lnTo>
                  <a:pt x="18414" y="23749"/>
                </a:lnTo>
                <a:lnTo>
                  <a:pt x="24002" y="20827"/>
                </a:lnTo>
                <a:lnTo>
                  <a:pt x="25273" y="16637"/>
                </a:lnTo>
                <a:lnTo>
                  <a:pt x="22351" y="11049"/>
                </a:lnTo>
                <a:lnTo>
                  <a:pt x="23749" y="6731"/>
                </a:lnTo>
                <a:lnTo>
                  <a:pt x="18033" y="2667"/>
                </a:lnTo>
                <a:lnTo>
                  <a:pt x="9525" y="0"/>
                </a:lnTo>
                <a:lnTo>
                  <a:pt x="4063" y="2920"/>
                </a:lnTo>
                <a:lnTo>
                  <a:pt x="2666" y="7112"/>
                </a:lnTo>
                <a:lnTo>
                  <a:pt x="1270" y="11302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81" name="object 481"/>
          <p:cNvSpPr/>
          <p:nvPr/>
        </p:nvSpPr>
        <p:spPr>
          <a:xfrm>
            <a:off x="8009635" y="3550285"/>
            <a:ext cx="22352" cy="22605"/>
          </a:xfrm>
          <a:custGeom>
            <a:avLst/>
            <a:gdLst/>
            <a:ahLst/>
            <a:cxnLst/>
            <a:rect l="l" t="t" r="r" b="b"/>
            <a:pathLst>
              <a:path w="22352" h="22605">
                <a:moveTo>
                  <a:pt x="7239" y="22605"/>
                </a:moveTo>
                <a:lnTo>
                  <a:pt x="14224" y="22605"/>
                </a:lnTo>
                <a:lnTo>
                  <a:pt x="21082" y="15366"/>
                </a:lnTo>
                <a:lnTo>
                  <a:pt x="21082" y="8381"/>
                </a:lnTo>
                <a:lnTo>
                  <a:pt x="22352" y="4190"/>
                </a:lnTo>
                <a:lnTo>
                  <a:pt x="16637" y="0"/>
                </a:lnTo>
                <a:lnTo>
                  <a:pt x="9652" y="126"/>
                </a:lnTo>
                <a:lnTo>
                  <a:pt x="1270" y="4444"/>
                </a:lnTo>
                <a:lnTo>
                  <a:pt x="1397" y="11556"/>
                </a:lnTo>
                <a:lnTo>
                  <a:pt x="0" y="15748"/>
                </a:lnTo>
                <a:lnTo>
                  <a:pt x="7239" y="22605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82" name="object 482"/>
          <p:cNvSpPr/>
          <p:nvPr/>
        </p:nvSpPr>
        <p:spPr>
          <a:xfrm>
            <a:off x="8009635" y="3550285"/>
            <a:ext cx="22352" cy="22605"/>
          </a:xfrm>
          <a:custGeom>
            <a:avLst/>
            <a:gdLst/>
            <a:ahLst/>
            <a:cxnLst/>
            <a:rect l="l" t="t" r="r" b="b"/>
            <a:pathLst>
              <a:path w="22352" h="22605">
                <a:moveTo>
                  <a:pt x="7239" y="22605"/>
                </a:moveTo>
                <a:lnTo>
                  <a:pt x="14224" y="22605"/>
                </a:lnTo>
                <a:lnTo>
                  <a:pt x="21082" y="15366"/>
                </a:lnTo>
                <a:lnTo>
                  <a:pt x="21082" y="8381"/>
                </a:lnTo>
                <a:lnTo>
                  <a:pt x="22352" y="4190"/>
                </a:lnTo>
                <a:lnTo>
                  <a:pt x="16637" y="0"/>
                </a:lnTo>
                <a:lnTo>
                  <a:pt x="9652" y="126"/>
                </a:lnTo>
                <a:lnTo>
                  <a:pt x="1270" y="4444"/>
                </a:lnTo>
                <a:lnTo>
                  <a:pt x="1397" y="11556"/>
                </a:lnTo>
                <a:lnTo>
                  <a:pt x="0" y="15748"/>
                </a:lnTo>
                <a:lnTo>
                  <a:pt x="7239" y="22605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83" name="object 483"/>
          <p:cNvSpPr/>
          <p:nvPr/>
        </p:nvSpPr>
        <p:spPr>
          <a:xfrm>
            <a:off x="7922895" y="3576954"/>
            <a:ext cx="29590" cy="29464"/>
          </a:xfrm>
          <a:custGeom>
            <a:avLst/>
            <a:gdLst/>
            <a:ahLst/>
            <a:cxnLst/>
            <a:rect l="l" t="t" r="r" b="b"/>
            <a:pathLst>
              <a:path w="29590" h="29464">
                <a:moveTo>
                  <a:pt x="0" y="12827"/>
                </a:moveTo>
                <a:lnTo>
                  <a:pt x="1524" y="22606"/>
                </a:lnTo>
                <a:lnTo>
                  <a:pt x="5841" y="24003"/>
                </a:lnTo>
                <a:lnTo>
                  <a:pt x="7238" y="26797"/>
                </a:lnTo>
                <a:lnTo>
                  <a:pt x="15748" y="29464"/>
                </a:lnTo>
                <a:lnTo>
                  <a:pt x="18541" y="28067"/>
                </a:lnTo>
                <a:lnTo>
                  <a:pt x="24129" y="25146"/>
                </a:lnTo>
                <a:lnTo>
                  <a:pt x="29590" y="15240"/>
                </a:lnTo>
                <a:lnTo>
                  <a:pt x="29463" y="8128"/>
                </a:lnTo>
                <a:lnTo>
                  <a:pt x="23749" y="4064"/>
                </a:lnTo>
                <a:lnTo>
                  <a:pt x="22351" y="1270"/>
                </a:lnTo>
                <a:lnTo>
                  <a:pt x="15239" y="1397"/>
                </a:lnTo>
                <a:lnTo>
                  <a:pt x="11049" y="0"/>
                </a:lnTo>
                <a:lnTo>
                  <a:pt x="5460" y="2921"/>
                </a:lnTo>
                <a:lnTo>
                  <a:pt x="0" y="1282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84" name="object 484"/>
          <p:cNvSpPr/>
          <p:nvPr/>
        </p:nvSpPr>
        <p:spPr>
          <a:xfrm>
            <a:off x="7922895" y="3576954"/>
            <a:ext cx="29590" cy="29464"/>
          </a:xfrm>
          <a:custGeom>
            <a:avLst/>
            <a:gdLst/>
            <a:ahLst/>
            <a:cxnLst/>
            <a:rect l="l" t="t" r="r" b="b"/>
            <a:pathLst>
              <a:path w="29590" h="29464">
                <a:moveTo>
                  <a:pt x="0" y="12827"/>
                </a:moveTo>
                <a:lnTo>
                  <a:pt x="1524" y="22606"/>
                </a:lnTo>
                <a:lnTo>
                  <a:pt x="5841" y="24003"/>
                </a:lnTo>
                <a:lnTo>
                  <a:pt x="7238" y="26797"/>
                </a:lnTo>
                <a:lnTo>
                  <a:pt x="15748" y="29464"/>
                </a:lnTo>
                <a:lnTo>
                  <a:pt x="18541" y="28067"/>
                </a:lnTo>
                <a:lnTo>
                  <a:pt x="24129" y="25146"/>
                </a:lnTo>
                <a:lnTo>
                  <a:pt x="29590" y="15240"/>
                </a:lnTo>
                <a:lnTo>
                  <a:pt x="29463" y="8128"/>
                </a:lnTo>
                <a:lnTo>
                  <a:pt x="23749" y="4064"/>
                </a:lnTo>
                <a:lnTo>
                  <a:pt x="22351" y="1270"/>
                </a:lnTo>
                <a:lnTo>
                  <a:pt x="15239" y="1397"/>
                </a:lnTo>
                <a:lnTo>
                  <a:pt x="11049" y="0"/>
                </a:lnTo>
                <a:lnTo>
                  <a:pt x="5460" y="2921"/>
                </a:lnTo>
                <a:lnTo>
                  <a:pt x="0" y="1282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85" name="object 485"/>
          <p:cNvSpPr/>
          <p:nvPr/>
        </p:nvSpPr>
        <p:spPr>
          <a:xfrm>
            <a:off x="7951597" y="3524504"/>
            <a:ext cx="26797" cy="26670"/>
          </a:xfrm>
          <a:custGeom>
            <a:avLst/>
            <a:gdLst/>
            <a:ahLst/>
            <a:cxnLst/>
            <a:rect l="l" t="t" r="r" b="b"/>
            <a:pathLst>
              <a:path w="26797" h="26670">
                <a:moveTo>
                  <a:pt x="26670" y="8255"/>
                </a:moveTo>
                <a:lnTo>
                  <a:pt x="25273" y="5461"/>
                </a:lnTo>
                <a:lnTo>
                  <a:pt x="19557" y="1270"/>
                </a:lnTo>
                <a:lnTo>
                  <a:pt x="15367" y="0"/>
                </a:lnTo>
                <a:lnTo>
                  <a:pt x="9778" y="2921"/>
                </a:lnTo>
                <a:lnTo>
                  <a:pt x="6984" y="4318"/>
                </a:lnTo>
                <a:lnTo>
                  <a:pt x="0" y="11430"/>
                </a:lnTo>
                <a:lnTo>
                  <a:pt x="1524" y="21209"/>
                </a:lnTo>
                <a:lnTo>
                  <a:pt x="5842" y="22606"/>
                </a:lnTo>
                <a:lnTo>
                  <a:pt x="7238" y="25400"/>
                </a:lnTo>
                <a:lnTo>
                  <a:pt x="14224" y="25273"/>
                </a:lnTo>
                <a:lnTo>
                  <a:pt x="18542" y="26670"/>
                </a:lnTo>
                <a:lnTo>
                  <a:pt x="24129" y="23749"/>
                </a:lnTo>
                <a:lnTo>
                  <a:pt x="26797" y="15240"/>
                </a:lnTo>
                <a:lnTo>
                  <a:pt x="26670" y="8255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86" name="object 486"/>
          <p:cNvSpPr/>
          <p:nvPr/>
        </p:nvSpPr>
        <p:spPr>
          <a:xfrm>
            <a:off x="7951597" y="3524504"/>
            <a:ext cx="26797" cy="26670"/>
          </a:xfrm>
          <a:custGeom>
            <a:avLst/>
            <a:gdLst/>
            <a:ahLst/>
            <a:cxnLst/>
            <a:rect l="l" t="t" r="r" b="b"/>
            <a:pathLst>
              <a:path w="26797" h="26670">
                <a:moveTo>
                  <a:pt x="26670" y="8255"/>
                </a:moveTo>
                <a:lnTo>
                  <a:pt x="25273" y="5461"/>
                </a:lnTo>
                <a:lnTo>
                  <a:pt x="19557" y="1270"/>
                </a:lnTo>
                <a:lnTo>
                  <a:pt x="15367" y="0"/>
                </a:lnTo>
                <a:lnTo>
                  <a:pt x="9778" y="2921"/>
                </a:lnTo>
                <a:lnTo>
                  <a:pt x="6984" y="4318"/>
                </a:lnTo>
                <a:lnTo>
                  <a:pt x="0" y="11430"/>
                </a:lnTo>
                <a:lnTo>
                  <a:pt x="1524" y="21209"/>
                </a:lnTo>
                <a:lnTo>
                  <a:pt x="5842" y="22606"/>
                </a:lnTo>
                <a:lnTo>
                  <a:pt x="7238" y="25400"/>
                </a:lnTo>
                <a:lnTo>
                  <a:pt x="14224" y="25273"/>
                </a:lnTo>
                <a:lnTo>
                  <a:pt x="18542" y="26670"/>
                </a:lnTo>
                <a:lnTo>
                  <a:pt x="24129" y="23749"/>
                </a:lnTo>
                <a:lnTo>
                  <a:pt x="26797" y="15240"/>
                </a:lnTo>
                <a:lnTo>
                  <a:pt x="26670" y="8255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87" name="object 487"/>
          <p:cNvSpPr/>
          <p:nvPr/>
        </p:nvSpPr>
        <p:spPr>
          <a:xfrm>
            <a:off x="7971917" y="3469386"/>
            <a:ext cx="22478" cy="22605"/>
          </a:xfrm>
          <a:custGeom>
            <a:avLst/>
            <a:gdLst/>
            <a:ahLst/>
            <a:cxnLst/>
            <a:rect l="l" t="t" r="r" b="b"/>
            <a:pathLst>
              <a:path w="22478" h="22605">
                <a:moveTo>
                  <a:pt x="22351" y="5461"/>
                </a:moveTo>
                <a:lnTo>
                  <a:pt x="20954" y="2666"/>
                </a:lnTo>
                <a:lnTo>
                  <a:pt x="12446" y="0"/>
                </a:lnTo>
                <a:lnTo>
                  <a:pt x="4063" y="4317"/>
                </a:lnTo>
                <a:lnTo>
                  <a:pt x="0" y="10033"/>
                </a:lnTo>
                <a:lnTo>
                  <a:pt x="0" y="17017"/>
                </a:lnTo>
                <a:lnTo>
                  <a:pt x="1524" y="19812"/>
                </a:lnTo>
                <a:lnTo>
                  <a:pt x="10032" y="22605"/>
                </a:lnTo>
                <a:lnTo>
                  <a:pt x="19811" y="20954"/>
                </a:lnTo>
                <a:lnTo>
                  <a:pt x="22478" y="12573"/>
                </a:lnTo>
                <a:lnTo>
                  <a:pt x="22351" y="546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88" name="object 488"/>
          <p:cNvSpPr/>
          <p:nvPr/>
        </p:nvSpPr>
        <p:spPr>
          <a:xfrm>
            <a:off x="7971917" y="3469386"/>
            <a:ext cx="22478" cy="22605"/>
          </a:xfrm>
          <a:custGeom>
            <a:avLst/>
            <a:gdLst/>
            <a:ahLst/>
            <a:cxnLst/>
            <a:rect l="l" t="t" r="r" b="b"/>
            <a:pathLst>
              <a:path w="22478" h="22605">
                <a:moveTo>
                  <a:pt x="22351" y="5461"/>
                </a:moveTo>
                <a:lnTo>
                  <a:pt x="20954" y="2666"/>
                </a:lnTo>
                <a:lnTo>
                  <a:pt x="12446" y="0"/>
                </a:lnTo>
                <a:lnTo>
                  <a:pt x="4063" y="4317"/>
                </a:lnTo>
                <a:lnTo>
                  <a:pt x="0" y="10033"/>
                </a:lnTo>
                <a:lnTo>
                  <a:pt x="0" y="17017"/>
                </a:lnTo>
                <a:lnTo>
                  <a:pt x="1524" y="19812"/>
                </a:lnTo>
                <a:lnTo>
                  <a:pt x="10032" y="22605"/>
                </a:lnTo>
                <a:lnTo>
                  <a:pt x="19811" y="20954"/>
                </a:lnTo>
                <a:lnTo>
                  <a:pt x="22478" y="12573"/>
                </a:lnTo>
                <a:lnTo>
                  <a:pt x="22351" y="546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89" name="object 489"/>
          <p:cNvSpPr/>
          <p:nvPr/>
        </p:nvSpPr>
        <p:spPr>
          <a:xfrm>
            <a:off x="7980807" y="3411601"/>
            <a:ext cx="22606" cy="19812"/>
          </a:xfrm>
          <a:custGeom>
            <a:avLst/>
            <a:gdLst/>
            <a:ahLst/>
            <a:cxnLst/>
            <a:rect l="l" t="t" r="r" b="b"/>
            <a:pathLst>
              <a:path w="22606" h="19812">
                <a:moveTo>
                  <a:pt x="19685" y="6985"/>
                </a:moveTo>
                <a:lnTo>
                  <a:pt x="18288" y="4190"/>
                </a:lnTo>
                <a:lnTo>
                  <a:pt x="12573" y="0"/>
                </a:lnTo>
                <a:lnTo>
                  <a:pt x="2667" y="1524"/>
                </a:lnTo>
                <a:lnTo>
                  <a:pt x="0" y="10033"/>
                </a:lnTo>
                <a:lnTo>
                  <a:pt x="2921" y="15621"/>
                </a:lnTo>
                <a:lnTo>
                  <a:pt x="8636" y="19812"/>
                </a:lnTo>
                <a:lnTo>
                  <a:pt x="18415" y="18161"/>
                </a:lnTo>
                <a:lnTo>
                  <a:pt x="22606" y="12573"/>
                </a:lnTo>
                <a:lnTo>
                  <a:pt x="19685" y="6985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90" name="object 490"/>
          <p:cNvSpPr/>
          <p:nvPr/>
        </p:nvSpPr>
        <p:spPr>
          <a:xfrm>
            <a:off x="7980807" y="3411601"/>
            <a:ext cx="22606" cy="19812"/>
          </a:xfrm>
          <a:custGeom>
            <a:avLst/>
            <a:gdLst/>
            <a:ahLst/>
            <a:cxnLst/>
            <a:rect l="l" t="t" r="r" b="b"/>
            <a:pathLst>
              <a:path w="22606" h="19812">
                <a:moveTo>
                  <a:pt x="19685" y="6985"/>
                </a:moveTo>
                <a:lnTo>
                  <a:pt x="18288" y="4190"/>
                </a:lnTo>
                <a:lnTo>
                  <a:pt x="12573" y="0"/>
                </a:lnTo>
                <a:lnTo>
                  <a:pt x="2667" y="1524"/>
                </a:lnTo>
                <a:lnTo>
                  <a:pt x="0" y="10033"/>
                </a:lnTo>
                <a:lnTo>
                  <a:pt x="2921" y="15621"/>
                </a:lnTo>
                <a:lnTo>
                  <a:pt x="8636" y="19812"/>
                </a:lnTo>
                <a:lnTo>
                  <a:pt x="18415" y="18161"/>
                </a:lnTo>
                <a:lnTo>
                  <a:pt x="22606" y="12573"/>
                </a:lnTo>
                <a:lnTo>
                  <a:pt x="19685" y="6985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91" name="object 491"/>
          <p:cNvSpPr/>
          <p:nvPr/>
        </p:nvSpPr>
        <p:spPr>
          <a:xfrm>
            <a:off x="7903591" y="3504184"/>
            <a:ext cx="28066" cy="28066"/>
          </a:xfrm>
          <a:custGeom>
            <a:avLst/>
            <a:gdLst/>
            <a:ahLst/>
            <a:cxnLst/>
            <a:rect l="l" t="t" r="r" b="b"/>
            <a:pathLst>
              <a:path w="28066" h="28066">
                <a:moveTo>
                  <a:pt x="25145" y="8254"/>
                </a:moveTo>
                <a:lnTo>
                  <a:pt x="22351" y="2666"/>
                </a:lnTo>
                <a:lnTo>
                  <a:pt x="18033" y="1269"/>
                </a:lnTo>
                <a:lnTo>
                  <a:pt x="13842" y="0"/>
                </a:lnTo>
                <a:lnTo>
                  <a:pt x="8254" y="2793"/>
                </a:lnTo>
                <a:lnTo>
                  <a:pt x="2666" y="5714"/>
                </a:lnTo>
                <a:lnTo>
                  <a:pt x="1269" y="10032"/>
                </a:lnTo>
                <a:lnTo>
                  <a:pt x="0" y="14224"/>
                </a:lnTo>
                <a:lnTo>
                  <a:pt x="2920" y="19812"/>
                </a:lnTo>
                <a:lnTo>
                  <a:pt x="5714" y="25400"/>
                </a:lnTo>
                <a:lnTo>
                  <a:pt x="10032" y="26669"/>
                </a:lnTo>
                <a:lnTo>
                  <a:pt x="14224" y="28066"/>
                </a:lnTo>
                <a:lnTo>
                  <a:pt x="19811" y="25145"/>
                </a:lnTo>
                <a:lnTo>
                  <a:pt x="25400" y="22225"/>
                </a:lnTo>
                <a:lnTo>
                  <a:pt x="26797" y="18033"/>
                </a:lnTo>
                <a:lnTo>
                  <a:pt x="28066" y="13842"/>
                </a:lnTo>
                <a:lnTo>
                  <a:pt x="25145" y="825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92" name="object 492"/>
          <p:cNvSpPr/>
          <p:nvPr/>
        </p:nvSpPr>
        <p:spPr>
          <a:xfrm>
            <a:off x="7903591" y="3504184"/>
            <a:ext cx="28066" cy="28066"/>
          </a:xfrm>
          <a:custGeom>
            <a:avLst/>
            <a:gdLst/>
            <a:ahLst/>
            <a:cxnLst/>
            <a:rect l="l" t="t" r="r" b="b"/>
            <a:pathLst>
              <a:path w="28066" h="28066">
                <a:moveTo>
                  <a:pt x="25145" y="8254"/>
                </a:moveTo>
                <a:lnTo>
                  <a:pt x="22351" y="2666"/>
                </a:lnTo>
                <a:lnTo>
                  <a:pt x="18033" y="1269"/>
                </a:lnTo>
                <a:lnTo>
                  <a:pt x="13842" y="0"/>
                </a:lnTo>
                <a:lnTo>
                  <a:pt x="8254" y="2793"/>
                </a:lnTo>
                <a:lnTo>
                  <a:pt x="2666" y="5714"/>
                </a:lnTo>
                <a:lnTo>
                  <a:pt x="1269" y="10032"/>
                </a:lnTo>
                <a:lnTo>
                  <a:pt x="0" y="14224"/>
                </a:lnTo>
                <a:lnTo>
                  <a:pt x="2920" y="19812"/>
                </a:lnTo>
                <a:lnTo>
                  <a:pt x="5714" y="25400"/>
                </a:lnTo>
                <a:lnTo>
                  <a:pt x="10032" y="26669"/>
                </a:lnTo>
                <a:lnTo>
                  <a:pt x="14224" y="28066"/>
                </a:lnTo>
                <a:lnTo>
                  <a:pt x="19811" y="25145"/>
                </a:lnTo>
                <a:lnTo>
                  <a:pt x="25400" y="22225"/>
                </a:lnTo>
                <a:lnTo>
                  <a:pt x="26797" y="18033"/>
                </a:lnTo>
                <a:lnTo>
                  <a:pt x="28066" y="13842"/>
                </a:lnTo>
                <a:lnTo>
                  <a:pt x="25145" y="825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93" name="object 493"/>
          <p:cNvSpPr/>
          <p:nvPr/>
        </p:nvSpPr>
        <p:spPr>
          <a:xfrm>
            <a:off x="7881747" y="3550920"/>
            <a:ext cx="25273" cy="25272"/>
          </a:xfrm>
          <a:custGeom>
            <a:avLst/>
            <a:gdLst/>
            <a:ahLst/>
            <a:cxnLst/>
            <a:rect l="l" t="t" r="r" b="b"/>
            <a:pathLst>
              <a:path w="25273" h="25272">
                <a:moveTo>
                  <a:pt x="1524" y="17017"/>
                </a:moveTo>
                <a:lnTo>
                  <a:pt x="4318" y="22605"/>
                </a:lnTo>
                <a:lnTo>
                  <a:pt x="8635" y="23875"/>
                </a:lnTo>
                <a:lnTo>
                  <a:pt x="12826" y="25272"/>
                </a:lnTo>
                <a:lnTo>
                  <a:pt x="18414" y="22351"/>
                </a:lnTo>
                <a:lnTo>
                  <a:pt x="21208" y="20954"/>
                </a:lnTo>
                <a:lnTo>
                  <a:pt x="25273" y="15239"/>
                </a:lnTo>
                <a:lnTo>
                  <a:pt x="23875" y="12445"/>
                </a:lnTo>
                <a:lnTo>
                  <a:pt x="23749" y="5460"/>
                </a:lnTo>
                <a:lnTo>
                  <a:pt x="19557" y="4063"/>
                </a:lnTo>
                <a:lnTo>
                  <a:pt x="18160" y="1269"/>
                </a:lnTo>
                <a:lnTo>
                  <a:pt x="11049" y="1396"/>
                </a:lnTo>
                <a:lnTo>
                  <a:pt x="6857" y="0"/>
                </a:lnTo>
                <a:lnTo>
                  <a:pt x="2667" y="5714"/>
                </a:lnTo>
                <a:lnTo>
                  <a:pt x="1397" y="9905"/>
                </a:lnTo>
                <a:lnTo>
                  <a:pt x="0" y="14224"/>
                </a:lnTo>
                <a:lnTo>
                  <a:pt x="1524" y="1701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94" name="object 494"/>
          <p:cNvSpPr/>
          <p:nvPr/>
        </p:nvSpPr>
        <p:spPr>
          <a:xfrm>
            <a:off x="7881747" y="3550920"/>
            <a:ext cx="25273" cy="25272"/>
          </a:xfrm>
          <a:custGeom>
            <a:avLst/>
            <a:gdLst/>
            <a:ahLst/>
            <a:cxnLst/>
            <a:rect l="l" t="t" r="r" b="b"/>
            <a:pathLst>
              <a:path w="25273" h="25272">
                <a:moveTo>
                  <a:pt x="1524" y="17017"/>
                </a:moveTo>
                <a:lnTo>
                  <a:pt x="4318" y="22605"/>
                </a:lnTo>
                <a:lnTo>
                  <a:pt x="8635" y="23875"/>
                </a:lnTo>
                <a:lnTo>
                  <a:pt x="12826" y="25272"/>
                </a:lnTo>
                <a:lnTo>
                  <a:pt x="18414" y="22351"/>
                </a:lnTo>
                <a:lnTo>
                  <a:pt x="21208" y="20954"/>
                </a:lnTo>
                <a:lnTo>
                  <a:pt x="25273" y="15239"/>
                </a:lnTo>
                <a:lnTo>
                  <a:pt x="23875" y="12445"/>
                </a:lnTo>
                <a:lnTo>
                  <a:pt x="23749" y="5460"/>
                </a:lnTo>
                <a:lnTo>
                  <a:pt x="19557" y="4063"/>
                </a:lnTo>
                <a:lnTo>
                  <a:pt x="18160" y="1269"/>
                </a:lnTo>
                <a:lnTo>
                  <a:pt x="11049" y="1396"/>
                </a:lnTo>
                <a:lnTo>
                  <a:pt x="6857" y="0"/>
                </a:lnTo>
                <a:lnTo>
                  <a:pt x="2667" y="5714"/>
                </a:lnTo>
                <a:lnTo>
                  <a:pt x="1397" y="9905"/>
                </a:lnTo>
                <a:lnTo>
                  <a:pt x="0" y="14224"/>
                </a:lnTo>
                <a:lnTo>
                  <a:pt x="1524" y="1701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95" name="object 495"/>
          <p:cNvSpPr/>
          <p:nvPr/>
        </p:nvSpPr>
        <p:spPr>
          <a:xfrm>
            <a:off x="7919720" y="3456178"/>
            <a:ext cx="28194" cy="28067"/>
          </a:xfrm>
          <a:custGeom>
            <a:avLst/>
            <a:gdLst/>
            <a:ahLst/>
            <a:cxnLst/>
            <a:rect l="l" t="t" r="r" b="b"/>
            <a:pathLst>
              <a:path w="28194" h="28067">
                <a:moveTo>
                  <a:pt x="26670" y="8127"/>
                </a:moveTo>
                <a:lnTo>
                  <a:pt x="23749" y="2539"/>
                </a:lnTo>
                <a:lnTo>
                  <a:pt x="19430" y="1270"/>
                </a:lnTo>
                <a:lnTo>
                  <a:pt x="12446" y="1397"/>
                </a:lnTo>
                <a:lnTo>
                  <a:pt x="8254" y="0"/>
                </a:lnTo>
                <a:lnTo>
                  <a:pt x="4063" y="5714"/>
                </a:lnTo>
                <a:lnTo>
                  <a:pt x="0" y="11430"/>
                </a:lnTo>
                <a:lnTo>
                  <a:pt x="1397" y="14224"/>
                </a:lnTo>
                <a:lnTo>
                  <a:pt x="1524" y="21209"/>
                </a:lnTo>
                <a:lnTo>
                  <a:pt x="5714" y="22479"/>
                </a:lnTo>
                <a:lnTo>
                  <a:pt x="8635" y="28067"/>
                </a:lnTo>
                <a:lnTo>
                  <a:pt x="15621" y="28067"/>
                </a:lnTo>
                <a:lnTo>
                  <a:pt x="21208" y="25146"/>
                </a:lnTo>
                <a:lnTo>
                  <a:pt x="24002" y="23622"/>
                </a:lnTo>
                <a:lnTo>
                  <a:pt x="28194" y="18034"/>
                </a:lnTo>
                <a:lnTo>
                  <a:pt x="28066" y="10922"/>
                </a:lnTo>
                <a:lnTo>
                  <a:pt x="26670" y="812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96" name="object 496"/>
          <p:cNvSpPr/>
          <p:nvPr/>
        </p:nvSpPr>
        <p:spPr>
          <a:xfrm>
            <a:off x="7919720" y="3456178"/>
            <a:ext cx="28194" cy="28067"/>
          </a:xfrm>
          <a:custGeom>
            <a:avLst/>
            <a:gdLst/>
            <a:ahLst/>
            <a:cxnLst/>
            <a:rect l="l" t="t" r="r" b="b"/>
            <a:pathLst>
              <a:path w="28194" h="28067">
                <a:moveTo>
                  <a:pt x="26670" y="8127"/>
                </a:moveTo>
                <a:lnTo>
                  <a:pt x="23749" y="2539"/>
                </a:lnTo>
                <a:lnTo>
                  <a:pt x="19430" y="1270"/>
                </a:lnTo>
                <a:lnTo>
                  <a:pt x="12446" y="1397"/>
                </a:lnTo>
                <a:lnTo>
                  <a:pt x="8254" y="0"/>
                </a:lnTo>
                <a:lnTo>
                  <a:pt x="4063" y="5714"/>
                </a:lnTo>
                <a:lnTo>
                  <a:pt x="0" y="11430"/>
                </a:lnTo>
                <a:lnTo>
                  <a:pt x="1397" y="14224"/>
                </a:lnTo>
                <a:lnTo>
                  <a:pt x="1524" y="21209"/>
                </a:lnTo>
                <a:lnTo>
                  <a:pt x="5714" y="22479"/>
                </a:lnTo>
                <a:lnTo>
                  <a:pt x="8635" y="28067"/>
                </a:lnTo>
                <a:lnTo>
                  <a:pt x="15621" y="28067"/>
                </a:lnTo>
                <a:lnTo>
                  <a:pt x="21208" y="25146"/>
                </a:lnTo>
                <a:lnTo>
                  <a:pt x="24002" y="23622"/>
                </a:lnTo>
                <a:lnTo>
                  <a:pt x="28194" y="18034"/>
                </a:lnTo>
                <a:lnTo>
                  <a:pt x="28066" y="10922"/>
                </a:lnTo>
                <a:lnTo>
                  <a:pt x="26670" y="812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97" name="object 497"/>
          <p:cNvSpPr/>
          <p:nvPr/>
        </p:nvSpPr>
        <p:spPr>
          <a:xfrm>
            <a:off x="7927467" y="3408172"/>
            <a:ext cx="25273" cy="23875"/>
          </a:xfrm>
          <a:custGeom>
            <a:avLst/>
            <a:gdLst/>
            <a:ahLst/>
            <a:cxnLst/>
            <a:rect l="l" t="t" r="r" b="b"/>
            <a:pathLst>
              <a:path w="25273" h="23875">
                <a:moveTo>
                  <a:pt x="1397" y="15620"/>
                </a:moveTo>
                <a:lnTo>
                  <a:pt x="4317" y="21208"/>
                </a:lnTo>
                <a:lnTo>
                  <a:pt x="8508" y="22605"/>
                </a:lnTo>
                <a:lnTo>
                  <a:pt x="12826" y="23875"/>
                </a:lnTo>
                <a:lnTo>
                  <a:pt x="18287" y="21081"/>
                </a:lnTo>
                <a:lnTo>
                  <a:pt x="21081" y="19557"/>
                </a:lnTo>
                <a:lnTo>
                  <a:pt x="25273" y="13842"/>
                </a:lnTo>
                <a:lnTo>
                  <a:pt x="23875" y="11175"/>
                </a:lnTo>
                <a:lnTo>
                  <a:pt x="23749" y="4063"/>
                </a:lnTo>
                <a:lnTo>
                  <a:pt x="19430" y="2793"/>
                </a:lnTo>
                <a:lnTo>
                  <a:pt x="18033" y="0"/>
                </a:lnTo>
                <a:lnTo>
                  <a:pt x="11049" y="0"/>
                </a:lnTo>
                <a:lnTo>
                  <a:pt x="8254" y="1524"/>
                </a:lnTo>
                <a:lnTo>
                  <a:pt x="2666" y="4444"/>
                </a:lnTo>
                <a:lnTo>
                  <a:pt x="1269" y="8636"/>
                </a:lnTo>
                <a:lnTo>
                  <a:pt x="0" y="12826"/>
                </a:lnTo>
                <a:lnTo>
                  <a:pt x="1397" y="1562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98" name="object 498"/>
          <p:cNvSpPr/>
          <p:nvPr/>
        </p:nvSpPr>
        <p:spPr>
          <a:xfrm>
            <a:off x="7927467" y="3408172"/>
            <a:ext cx="25273" cy="23875"/>
          </a:xfrm>
          <a:custGeom>
            <a:avLst/>
            <a:gdLst/>
            <a:ahLst/>
            <a:cxnLst/>
            <a:rect l="l" t="t" r="r" b="b"/>
            <a:pathLst>
              <a:path w="25273" h="23875">
                <a:moveTo>
                  <a:pt x="1397" y="15620"/>
                </a:moveTo>
                <a:lnTo>
                  <a:pt x="4317" y="21208"/>
                </a:lnTo>
                <a:lnTo>
                  <a:pt x="8508" y="22605"/>
                </a:lnTo>
                <a:lnTo>
                  <a:pt x="12826" y="23875"/>
                </a:lnTo>
                <a:lnTo>
                  <a:pt x="18287" y="21081"/>
                </a:lnTo>
                <a:lnTo>
                  <a:pt x="21081" y="19557"/>
                </a:lnTo>
                <a:lnTo>
                  <a:pt x="25273" y="13842"/>
                </a:lnTo>
                <a:lnTo>
                  <a:pt x="23875" y="11175"/>
                </a:lnTo>
                <a:lnTo>
                  <a:pt x="23749" y="4063"/>
                </a:lnTo>
                <a:lnTo>
                  <a:pt x="19430" y="2793"/>
                </a:lnTo>
                <a:lnTo>
                  <a:pt x="18033" y="0"/>
                </a:lnTo>
                <a:lnTo>
                  <a:pt x="11049" y="0"/>
                </a:lnTo>
                <a:lnTo>
                  <a:pt x="8254" y="1524"/>
                </a:lnTo>
                <a:lnTo>
                  <a:pt x="2666" y="4444"/>
                </a:lnTo>
                <a:lnTo>
                  <a:pt x="1269" y="8636"/>
                </a:lnTo>
                <a:lnTo>
                  <a:pt x="0" y="12826"/>
                </a:lnTo>
                <a:lnTo>
                  <a:pt x="1397" y="1562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99" name="object 499"/>
          <p:cNvSpPr/>
          <p:nvPr/>
        </p:nvSpPr>
        <p:spPr>
          <a:xfrm>
            <a:off x="7980045" y="3352673"/>
            <a:ext cx="16763" cy="18287"/>
          </a:xfrm>
          <a:custGeom>
            <a:avLst/>
            <a:gdLst/>
            <a:ahLst/>
            <a:cxnLst/>
            <a:rect l="l" t="t" r="r" b="b"/>
            <a:pathLst>
              <a:path w="16763" h="18287">
                <a:moveTo>
                  <a:pt x="16763" y="4063"/>
                </a:moveTo>
                <a:lnTo>
                  <a:pt x="11049" y="0"/>
                </a:lnTo>
                <a:lnTo>
                  <a:pt x="1143" y="1524"/>
                </a:lnTo>
                <a:lnTo>
                  <a:pt x="1270" y="8509"/>
                </a:lnTo>
                <a:lnTo>
                  <a:pt x="0" y="12826"/>
                </a:lnTo>
                <a:lnTo>
                  <a:pt x="1397" y="15621"/>
                </a:lnTo>
                <a:lnTo>
                  <a:pt x="9905" y="18287"/>
                </a:lnTo>
                <a:lnTo>
                  <a:pt x="15494" y="15366"/>
                </a:lnTo>
                <a:lnTo>
                  <a:pt x="16763" y="11049"/>
                </a:lnTo>
                <a:lnTo>
                  <a:pt x="16763" y="406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00" name="object 500"/>
          <p:cNvSpPr/>
          <p:nvPr/>
        </p:nvSpPr>
        <p:spPr>
          <a:xfrm>
            <a:off x="7980045" y="3352673"/>
            <a:ext cx="16763" cy="18287"/>
          </a:xfrm>
          <a:custGeom>
            <a:avLst/>
            <a:gdLst/>
            <a:ahLst/>
            <a:cxnLst/>
            <a:rect l="l" t="t" r="r" b="b"/>
            <a:pathLst>
              <a:path w="16763" h="18287">
                <a:moveTo>
                  <a:pt x="16763" y="4063"/>
                </a:moveTo>
                <a:lnTo>
                  <a:pt x="11049" y="0"/>
                </a:lnTo>
                <a:lnTo>
                  <a:pt x="1143" y="1524"/>
                </a:lnTo>
                <a:lnTo>
                  <a:pt x="1270" y="8509"/>
                </a:lnTo>
                <a:lnTo>
                  <a:pt x="0" y="12826"/>
                </a:lnTo>
                <a:lnTo>
                  <a:pt x="1397" y="15621"/>
                </a:lnTo>
                <a:lnTo>
                  <a:pt x="9905" y="18287"/>
                </a:lnTo>
                <a:lnTo>
                  <a:pt x="15494" y="15366"/>
                </a:lnTo>
                <a:lnTo>
                  <a:pt x="16763" y="11049"/>
                </a:lnTo>
                <a:lnTo>
                  <a:pt x="16763" y="406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01" name="object 501"/>
          <p:cNvSpPr/>
          <p:nvPr/>
        </p:nvSpPr>
        <p:spPr>
          <a:xfrm>
            <a:off x="7926578" y="3357626"/>
            <a:ext cx="21208" cy="21209"/>
          </a:xfrm>
          <a:custGeom>
            <a:avLst/>
            <a:gdLst/>
            <a:ahLst/>
            <a:cxnLst/>
            <a:rect l="l" t="t" r="r" b="b"/>
            <a:pathLst>
              <a:path w="21208" h="21209">
                <a:moveTo>
                  <a:pt x="21081" y="6858"/>
                </a:moveTo>
                <a:lnTo>
                  <a:pt x="13970" y="0"/>
                </a:lnTo>
                <a:lnTo>
                  <a:pt x="6985" y="126"/>
                </a:lnTo>
                <a:lnTo>
                  <a:pt x="0" y="7238"/>
                </a:lnTo>
                <a:lnTo>
                  <a:pt x="1524" y="17018"/>
                </a:lnTo>
                <a:lnTo>
                  <a:pt x="7239" y="21209"/>
                </a:lnTo>
                <a:lnTo>
                  <a:pt x="17018" y="19558"/>
                </a:lnTo>
                <a:lnTo>
                  <a:pt x="21208" y="13970"/>
                </a:lnTo>
                <a:lnTo>
                  <a:pt x="21081" y="6858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02" name="object 502"/>
          <p:cNvSpPr/>
          <p:nvPr/>
        </p:nvSpPr>
        <p:spPr>
          <a:xfrm>
            <a:off x="7926578" y="3357626"/>
            <a:ext cx="21208" cy="21209"/>
          </a:xfrm>
          <a:custGeom>
            <a:avLst/>
            <a:gdLst/>
            <a:ahLst/>
            <a:cxnLst/>
            <a:rect l="l" t="t" r="r" b="b"/>
            <a:pathLst>
              <a:path w="21208" h="21209">
                <a:moveTo>
                  <a:pt x="21081" y="6858"/>
                </a:moveTo>
                <a:lnTo>
                  <a:pt x="13970" y="0"/>
                </a:lnTo>
                <a:lnTo>
                  <a:pt x="6985" y="126"/>
                </a:lnTo>
                <a:lnTo>
                  <a:pt x="0" y="7238"/>
                </a:lnTo>
                <a:lnTo>
                  <a:pt x="1524" y="17018"/>
                </a:lnTo>
                <a:lnTo>
                  <a:pt x="7239" y="21209"/>
                </a:lnTo>
                <a:lnTo>
                  <a:pt x="17018" y="19558"/>
                </a:lnTo>
                <a:lnTo>
                  <a:pt x="21208" y="13970"/>
                </a:lnTo>
                <a:lnTo>
                  <a:pt x="21081" y="6858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03" name="object 503"/>
          <p:cNvSpPr/>
          <p:nvPr/>
        </p:nvSpPr>
        <p:spPr>
          <a:xfrm>
            <a:off x="7967853" y="3296539"/>
            <a:ext cx="16891" cy="14224"/>
          </a:xfrm>
          <a:custGeom>
            <a:avLst/>
            <a:gdLst/>
            <a:ahLst/>
            <a:cxnLst/>
            <a:rect l="l" t="t" r="r" b="b"/>
            <a:pathLst>
              <a:path w="16891" h="14224">
                <a:moveTo>
                  <a:pt x="16764" y="2794"/>
                </a:moveTo>
                <a:lnTo>
                  <a:pt x="15367" y="0"/>
                </a:lnTo>
                <a:lnTo>
                  <a:pt x="1270" y="126"/>
                </a:lnTo>
                <a:lnTo>
                  <a:pt x="0" y="4445"/>
                </a:lnTo>
                <a:lnTo>
                  <a:pt x="0" y="11430"/>
                </a:lnTo>
                <a:lnTo>
                  <a:pt x="1524" y="14224"/>
                </a:lnTo>
                <a:lnTo>
                  <a:pt x="15621" y="13970"/>
                </a:lnTo>
                <a:lnTo>
                  <a:pt x="16891" y="9778"/>
                </a:lnTo>
                <a:lnTo>
                  <a:pt x="16764" y="279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04" name="object 504"/>
          <p:cNvSpPr/>
          <p:nvPr/>
        </p:nvSpPr>
        <p:spPr>
          <a:xfrm>
            <a:off x="7967853" y="3296539"/>
            <a:ext cx="16891" cy="14224"/>
          </a:xfrm>
          <a:custGeom>
            <a:avLst/>
            <a:gdLst/>
            <a:ahLst/>
            <a:cxnLst/>
            <a:rect l="l" t="t" r="r" b="b"/>
            <a:pathLst>
              <a:path w="16891" h="14224">
                <a:moveTo>
                  <a:pt x="16764" y="2794"/>
                </a:moveTo>
                <a:lnTo>
                  <a:pt x="15367" y="0"/>
                </a:lnTo>
                <a:lnTo>
                  <a:pt x="1270" y="126"/>
                </a:lnTo>
                <a:lnTo>
                  <a:pt x="0" y="4445"/>
                </a:lnTo>
                <a:lnTo>
                  <a:pt x="0" y="11430"/>
                </a:lnTo>
                <a:lnTo>
                  <a:pt x="1524" y="14224"/>
                </a:lnTo>
                <a:lnTo>
                  <a:pt x="15621" y="13970"/>
                </a:lnTo>
                <a:lnTo>
                  <a:pt x="16891" y="9778"/>
                </a:lnTo>
                <a:lnTo>
                  <a:pt x="16764" y="279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05" name="object 505"/>
          <p:cNvSpPr/>
          <p:nvPr/>
        </p:nvSpPr>
        <p:spPr>
          <a:xfrm>
            <a:off x="7918831" y="3310001"/>
            <a:ext cx="16891" cy="16890"/>
          </a:xfrm>
          <a:custGeom>
            <a:avLst/>
            <a:gdLst/>
            <a:ahLst/>
            <a:cxnLst/>
            <a:rect l="l" t="t" r="r" b="b"/>
            <a:pathLst>
              <a:path w="16891" h="16890">
                <a:moveTo>
                  <a:pt x="16891" y="4063"/>
                </a:moveTo>
                <a:lnTo>
                  <a:pt x="11175" y="0"/>
                </a:lnTo>
                <a:lnTo>
                  <a:pt x="4191" y="0"/>
                </a:lnTo>
                <a:lnTo>
                  <a:pt x="0" y="5714"/>
                </a:lnTo>
                <a:lnTo>
                  <a:pt x="126" y="12826"/>
                </a:lnTo>
                <a:lnTo>
                  <a:pt x="5842" y="16890"/>
                </a:lnTo>
                <a:lnTo>
                  <a:pt x="12826" y="16763"/>
                </a:lnTo>
                <a:lnTo>
                  <a:pt x="16891" y="11049"/>
                </a:lnTo>
                <a:lnTo>
                  <a:pt x="16891" y="406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06" name="object 506"/>
          <p:cNvSpPr/>
          <p:nvPr/>
        </p:nvSpPr>
        <p:spPr>
          <a:xfrm>
            <a:off x="7918831" y="3310001"/>
            <a:ext cx="16891" cy="16890"/>
          </a:xfrm>
          <a:custGeom>
            <a:avLst/>
            <a:gdLst/>
            <a:ahLst/>
            <a:cxnLst/>
            <a:rect l="l" t="t" r="r" b="b"/>
            <a:pathLst>
              <a:path w="16891" h="16890">
                <a:moveTo>
                  <a:pt x="16891" y="4063"/>
                </a:moveTo>
                <a:lnTo>
                  <a:pt x="11175" y="0"/>
                </a:lnTo>
                <a:lnTo>
                  <a:pt x="4191" y="0"/>
                </a:lnTo>
                <a:lnTo>
                  <a:pt x="0" y="5714"/>
                </a:lnTo>
                <a:lnTo>
                  <a:pt x="126" y="12826"/>
                </a:lnTo>
                <a:lnTo>
                  <a:pt x="5842" y="16890"/>
                </a:lnTo>
                <a:lnTo>
                  <a:pt x="12826" y="16763"/>
                </a:lnTo>
                <a:lnTo>
                  <a:pt x="16891" y="11049"/>
                </a:lnTo>
                <a:lnTo>
                  <a:pt x="16891" y="406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07" name="object 507"/>
          <p:cNvSpPr/>
          <p:nvPr/>
        </p:nvSpPr>
        <p:spPr>
          <a:xfrm>
            <a:off x="7883144" y="3362579"/>
            <a:ext cx="22478" cy="23749"/>
          </a:xfrm>
          <a:custGeom>
            <a:avLst/>
            <a:gdLst/>
            <a:ahLst/>
            <a:cxnLst/>
            <a:rect l="l" t="t" r="r" b="b"/>
            <a:pathLst>
              <a:path w="22478" h="23749">
                <a:moveTo>
                  <a:pt x="20954" y="6858"/>
                </a:moveTo>
                <a:lnTo>
                  <a:pt x="15366" y="2667"/>
                </a:lnTo>
                <a:lnTo>
                  <a:pt x="6857" y="0"/>
                </a:lnTo>
                <a:lnTo>
                  <a:pt x="2666" y="5715"/>
                </a:lnTo>
                <a:lnTo>
                  <a:pt x="0" y="14097"/>
                </a:lnTo>
                <a:lnTo>
                  <a:pt x="1524" y="16891"/>
                </a:lnTo>
                <a:lnTo>
                  <a:pt x="7111" y="21082"/>
                </a:lnTo>
                <a:lnTo>
                  <a:pt x="15621" y="23749"/>
                </a:lnTo>
                <a:lnTo>
                  <a:pt x="19811" y="18034"/>
                </a:lnTo>
                <a:lnTo>
                  <a:pt x="22478" y="9651"/>
                </a:lnTo>
                <a:lnTo>
                  <a:pt x="20954" y="6858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08" name="object 508"/>
          <p:cNvSpPr/>
          <p:nvPr/>
        </p:nvSpPr>
        <p:spPr>
          <a:xfrm>
            <a:off x="7883144" y="3362579"/>
            <a:ext cx="22478" cy="23749"/>
          </a:xfrm>
          <a:custGeom>
            <a:avLst/>
            <a:gdLst/>
            <a:ahLst/>
            <a:cxnLst/>
            <a:rect l="l" t="t" r="r" b="b"/>
            <a:pathLst>
              <a:path w="22478" h="23749">
                <a:moveTo>
                  <a:pt x="20954" y="6858"/>
                </a:moveTo>
                <a:lnTo>
                  <a:pt x="15366" y="2667"/>
                </a:lnTo>
                <a:lnTo>
                  <a:pt x="6857" y="0"/>
                </a:lnTo>
                <a:lnTo>
                  <a:pt x="2666" y="5715"/>
                </a:lnTo>
                <a:lnTo>
                  <a:pt x="0" y="14097"/>
                </a:lnTo>
                <a:lnTo>
                  <a:pt x="1524" y="16891"/>
                </a:lnTo>
                <a:lnTo>
                  <a:pt x="7111" y="21082"/>
                </a:lnTo>
                <a:lnTo>
                  <a:pt x="15621" y="23749"/>
                </a:lnTo>
                <a:lnTo>
                  <a:pt x="19811" y="18034"/>
                </a:lnTo>
                <a:lnTo>
                  <a:pt x="22478" y="9651"/>
                </a:lnTo>
                <a:lnTo>
                  <a:pt x="20954" y="6858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09" name="object 509"/>
          <p:cNvSpPr/>
          <p:nvPr/>
        </p:nvSpPr>
        <p:spPr>
          <a:xfrm>
            <a:off x="7885303" y="3406013"/>
            <a:ext cx="20954" cy="22478"/>
          </a:xfrm>
          <a:custGeom>
            <a:avLst/>
            <a:gdLst/>
            <a:ahLst/>
            <a:cxnLst/>
            <a:rect l="l" t="t" r="r" b="b"/>
            <a:pathLst>
              <a:path w="20954" h="22478">
                <a:moveTo>
                  <a:pt x="5588" y="19812"/>
                </a:moveTo>
                <a:lnTo>
                  <a:pt x="14097" y="22478"/>
                </a:lnTo>
                <a:lnTo>
                  <a:pt x="18288" y="16763"/>
                </a:lnTo>
                <a:lnTo>
                  <a:pt x="20954" y="8254"/>
                </a:lnTo>
                <a:lnTo>
                  <a:pt x="19430" y="5587"/>
                </a:lnTo>
                <a:lnTo>
                  <a:pt x="13843" y="1397"/>
                </a:lnTo>
                <a:lnTo>
                  <a:pt x="9525" y="0"/>
                </a:lnTo>
                <a:lnTo>
                  <a:pt x="2667" y="7238"/>
                </a:lnTo>
                <a:lnTo>
                  <a:pt x="2794" y="14224"/>
                </a:lnTo>
                <a:lnTo>
                  <a:pt x="0" y="15621"/>
                </a:lnTo>
                <a:lnTo>
                  <a:pt x="5588" y="19812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10" name="object 510"/>
          <p:cNvSpPr/>
          <p:nvPr/>
        </p:nvSpPr>
        <p:spPr>
          <a:xfrm>
            <a:off x="7885303" y="3406013"/>
            <a:ext cx="20954" cy="22478"/>
          </a:xfrm>
          <a:custGeom>
            <a:avLst/>
            <a:gdLst/>
            <a:ahLst/>
            <a:cxnLst/>
            <a:rect l="l" t="t" r="r" b="b"/>
            <a:pathLst>
              <a:path w="20954" h="22478">
                <a:moveTo>
                  <a:pt x="5588" y="19812"/>
                </a:moveTo>
                <a:lnTo>
                  <a:pt x="14097" y="22478"/>
                </a:lnTo>
                <a:lnTo>
                  <a:pt x="18288" y="16763"/>
                </a:lnTo>
                <a:lnTo>
                  <a:pt x="20954" y="8254"/>
                </a:lnTo>
                <a:lnTo>
                  <a:pt x="19430" y="5587"/>
                </a:lnTo>
                <a:lnTo>
                  <a:pt x="13843" y="1397"/>
                </a:lnTo>
                <a:lnTo>
                  <a:pt x="9525" y="0"/>
                </a:lnTo>
                <a:lnTo>
                  <a:pt x="2667" y="7238"/>
                </a:lnTo>
                <a:lnTo>
                  <a:pt x="2794" y="14224"/>
                </a:lnTo>
                <a:lnTo>
                  <a:pt x="0" y="15621"/>
                </a:lnTo>
                <a:lnTo>
                  <a:pt x="5588" y="19812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11" name="object 511"/>
          <p:cNvSpPr/>
          <p:nvPr/>
        </p:nvSpPr>
        <p:spPr>
          <a:xfrm>
            <a:off x="7881493" y="3451098"/>
            <a:ext cx="18287" cy="19685"/>
          </a:xfrm>
          <a:custGeom>
            <a:avLst/>
            <a:gdLst/>
            <a:ahLst/>
            <a:cxnLst/>
            <a:rect l="l" t="t" r="r" b="b"/>
            <a:pathLst>
              <a:path w="18287" h="19685">
                <a:moveTo>
                  <a:pt x="18287" y="5461"/>
                </a:moveTo>
                <a:lnTo>
                  <a:pt x="12700" y="1397"/>
                </a:lnTo>
                <a:lnTo>
                  <a:pt x="8381" y="0"/>
                </a:lnTo>
                <a:lnTo>
                  <a:pt x="0" y="4317"/>
                </a:lnTo>
                <a:lnTo>
                  <a:pt x="126" y="11429"/>
                </a:lnTo>
                <a:lnTo>
                  <a:pt x="1650" y="14224"/>
                </a:lnTo>
                <a:lnTo>
                  <a:pt x="3048" y="17017"/>
                </a:lnTo>
                <a:lnTo>
                  <a:pt x="11556" y="19685"/>
                </a:lnTo>
                <a:lnTo>
                  <a:pt x="15621" y="13969"/>
                </a:lnTo>
                <a:lnTo>
                  <a:pt x="18287" y="546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12" name="object 512"/>
          <p:cNvSpPr/>
          <p:nvPr/>
        </p:nvSpPr>
        <p:spPr>
          <a:xfrm>
            <a:off x="7881493" y="3451098"/>
            <a:ext cx="18287" cy="19685"/>
          </a:xfrm>
          <a:custGeom>
            <a:avLst/>
            <a:gdLst/>
            <a:ahLst/>
            <a:cxnLst/>
            <a:rect l="l" t="t" r="r" b="b"/>
            <a:pathLst>
              <a:path w="18287" h="19685">
                <a:moveTo>
                  <a:pt x="18287" y="5461"/>
                </a:moveTo>
                <a:lnTo>
                  <a:pt x="12700" y="1397"/>
                </a:lnTo>
                <a:lnTo>
                  <a:pt x="8381" y="0"/>
                </a:lnTo>
                <a:lnTo>
                  <a:pt x="0" y="4317"/>
                </a:lnTo>
                <a:lnTo>
                  <a:pt x="126" y="11429"/>
                </a:lnTo>
                <a:lnTo>
                  <a:pt x="1650" y="14224"/>
                </a:lnTo>
                <a:lnTo>
                  <a:pt x="3048" y="17017"/>
                </a:lnTo>
                <a:lnTo>
                  <a:pt x="11556" y="19685"/>
                </a:lnTo>
                <a:lnTo>
                  <a:pt x="15621" y="13969"/>
                </a:lnTo>
                <a:lnTo>
                  <a:pt x="18287" y="546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13" name="object 513"/>
          <p:cNvSpPr/>
          <p:nvPr/>
        </p:nvSpPr>
        <p:spPr>
          <a:xfrm>
            <a:off x="7868158" y="3493516"/>
            <a:ext cx="18288" cy="16763"/>
          </a:xfrm>
          <a:custGeom>
            <a:avLst/>
            <a:gdLst/>
            <a:ahLst/>
            <a:cxnLst/>
            <a:rect l="l" t="t" r="r" b="b"/>
            <a:pathLst>
              <a:path w="18288" h="16763">
                <a:moveTo>
                  <a:pt x="18288" y="5461"/>
                </a:moveTo>
                <a:lnTo>
                  <a:pt x="16764" y="2667"/>
                </a:lnTo>
                <a:lnTo>
                  <a:pt x="12573" y="1270"/>
                </a:lnTo>
                <a:lnTo>
                  <a:pt x="8382" y="0"/>
                </a:lnTo>
                <a:lnTo>
                  <a:pt x="2794" y="2921"/>
                </a:lnTo>
                <a:lnTo>
                  <a:pt x="2794" y="9906"/>
                </a:lnTo>
                <a:lnTo>
                  <a:pt x="0" y="11303"/>
                </a:lnTo>
                <a:lnTo>
                  <a:pt x="5715" y="15494"/>
                </a:lnTo>
                <a:lnTo>
                  <a:pt x="10033" y="16763"/>
                </a:lnTo>
                <a:lnTo>
                  <a:pt x="15621" y="13970"/>
                </a:lnTo>
                <a:lnTo>
                  <a:pt x="18288" y="546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14" name="object 514"/>
          <p:cNvSpPr/>
          <p:nvPr/>
        </p:nvSpPr>
        <p:spPr>
          <a:xfrm>
            <a:off x="7868158" y="3493516"/>
            <a:ext cx="18288" cy="16763"/>
          </a:xfrm>
          <a:custGeom>
            <a:avLst/>
            <a:gdLst/>
            <a:ahLst/>
            <a:cxnLst/>
            <a:rect l="l" t="t" r="r" b="b"/>
            <a:pathLst>
              <a:path w="18288" h="16763">
                <a:moveTo>
                  <a:pt x="18288" y="5461"/>
                </a:moveTo>
                <a:lnTo>
                  <a:pt x="16764" y="2667"/>
                </a:lnTo>
                <a:lnTo>
                  <a:pt x="12573" y="1270"/>
                </a:lnTo>
                <a:lnTo>
                  <a:pt x="8382" y="0"/>
                </a:lnTo>
                <a:lnTo>
                  <a:pt x="2794" y="2921"/>
                </a:lnTo>
                <a:lnTo>
                  <a:pt x="2794" y="9906"/>
                </a:lnTo>
                <a:lnTo>
                  <a:pt x="0" y="11303"/>
                </a:lnTo>
                <a:lnTo>
                  <a:pt x="5715" y="15494"/>
                </a:lnTo>
                <a:lnTo>
                  <a:pt x="10033" y="16763"/>
                </a:lnTo>
                <a:lnTo>
                  <a:pt x="15621" y="13970"/>
                </a:lnTo>
                <a:lnTo>
                  <a:pt x="18288" y="546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15" name="object 515"/>
          <p:cNvSpPr/>
          <p:nvPr/>
        </p:nvSpPr>
        <p:spPr>
          <a:xfrm>
            <a:off x="7874127" y="3320415"/>
            <a:ext cx="23875" cy="22606"/>
          </a:xfrm>
          <a:custGeom>
            <a:avLst/>
            <a:gdLst/>
            <a:ahLst/>
            <a:cxnLst/>
            <a:rect l="l" t="t" r="r" b="b"/>
            <a:pathLst>
              <a:path w="23875" h="22606">
                <a:moveTo>
                  <a:pt x="22351" y="6858"/>
                </a:moveTo>
                <a:lnTo>
                  <a:pt x="15240" y="0"/>
                </a:lnTo>
                <a:lnTo>
                  <a:pt x="8254" y="126"/>
                </a:lnTo>
                <a:lnTo>
                  <a:pt x="1270" y="7238"/>
                </a:lnTo>
                <a:lnTo>
                  <a:pt x="1397" y="14224"/>
                </a:lnTo>
                <a:lnTo>
                  <a:pt x="0" y="18542"/>
                </a:lnTo>
                <a:lnTo>
                  <a:pt x="5715" y="22606"/>
                </a:lnTo>
                <a:lnTo>
                  <a:pt x="12826" y="22479"/>
                </a:lnTo>
                <a:lnTo>
                  <a:pt x="21081" y="18161"/>
                </a:lnTo>
                <a:lnTo>
                  <a:pt x="23875" y="9651"/>
                </a:lnTo>
                <a:lnTo>
                  <a:pt x="22351" y="6858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16" name="object 516"/>
          <p:cNvSpPr/>
          <p:nvPr/>
        </p:nvSpPr>
        <p:spPr>
          <a:xfrm>
            <a:off x="7874127" y="3320415"/>
            <a:ext cx="23875" cy="22606"/>
          </a:xfrm>
          <a:custGeom>
            <a:avLst/>
            <a:gdLst/>
            <a:ahLst/>
            <a:cxnLst/>
            <a:rect l="l" t="t" r="r" b="b"/>
            <a:pathLst>
              <a:path w="23875" h="22606">
                <a:moveTo>
                  <a:pt x="22351" y="6858"/>
                </a:moveTo>
                <a:lnTo>
                  <a:pt x="15240" y="0"/>
                </a:lnTo>
                <a:lnTo>
                  <a:pt x="8254" y="126"/>
                </a:lnTo>
                <a:lnTo>
                  <a:pt x="1270" y="7238"/>
                </a:lnTo>
                <a:lnTo>
                  <a:pt x="1397" y="14224"/>
                </a:lnTo>
                <a:lnTo>
                  <a:pt x="0" y="18542"/>
                </a:lnTo>
                <a:lnTo>
                  <a:pt x="5715" y="22606"/>
                </a:lnTo>
                <a:lnTo>
                  <a:pt x="12826" y="22479"/>
                </a:lnTo>
                <a:lnTo>
                  <a:pt x="21081" y="18161"/>
                </a:lnTo>
                <a:lnTo>
                  <a:pt x="23875" y="9651"/>
                </a:lnTo>
                <a:lnTo>
                  <a:pt x="22351" y="6858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17" name="object 517"/>
          <p:cNvSpPr/>
          <p:nvPr/>
        </p:nvSpPr>
        <p:spPr>
          <a:xfrm>
            <a:off x="7857998" y="3282696"/>
            <a:ext cx="21081" cy="19684"/>
          </a:xfrm>
          <a:custGeom>
            <a:avLst/>
            <a:gdLst/>
            <a:ahLst/>
            <a:cxnLst/>
            <a:rect l="l" t="t" r="r" b="b"/>
            <a:pathLst>
              <a:path w="21081" h="19684">
                <a:moveTo>
                  <a:pt x="0" y="11429"/>
                </a:moveTo>
                <a:lnTo>
                  <a:pt x="1524" y="14224"/>
                </a:lnTo>
                <a:lnTo>
                  <a:pt x="7238" y="18414"/>
                </a:lnTo>
                <a:lnTo>
                  <a:pt x="11429" y="19684"/>
                </a:lnTo>
                <a:lnTo>
                  <a:pt x="19811" y="15366"/>
                </a:lnTo>
                <a:lnTo>
                  <a:pt x="19684" y="8381"/>
                </a:lnTo>
                <a:lnTo>
                  <a:pt x="21081" y="4063"/>
                </a:lnTo>
                <a:lnTo>
                  <a:pt x="15367" y="0"/>
                </a:lnTo>
                <a:lnTo>
                  <a:pt x="8381" y="126"/>
                </a:lnTo>
                <a:lnTo>
                  <a:pt x="2794" y="2920"/>
                </a:lnTo>
                <a:lnTo>
                  <a:pt x="0" y="11429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18" name="object 518"/>
          <p:cNvSpPr/>
          <p:nvPr/>
        </p:nvSpPr>
        <p:spPr>
          <a:xfrm>
            <a:off x="7857998" y="3282696"/>
            <a:ext cx="21081" cy="19684"/>
          </a:xfrm>
          <a:custGeom>
            <a:avLst/>
            <a:gdLst/>
            <a:ahLst/>
            <a:cxnLst/>
            <a:rect l="l" t="t" r="r" b="b"/>
            <a:pathLst>
              <a:path w="21081" h="19684">
                <a:moveTo>
                  <a:pt x="0" y="11429"/>
                </a:moveTo>
                <a:lnTo>
                  <a:pt x="1524" y="14224"/>
                </a:lnTo>
                <a:lnTo>
                  <a:pt x="7238" y="18414"/>
                </a:lnTo>
                <a:lnTo>
                  <a:pt x="11429" y="19684"/>
                </a:lnTo>
                <a:lnTo>
                  <a:pt x="19811" y="15366"/>
                </a:lnTo>
                <a:lnTo>
                  <a:pt x="19684" y="8381"/>
                </a:lnTo>
                <a:lnTo>
                  <a:pt x="21081" y="4063"/>
                </a:lnTo>
                <a:lnTo>
                  <a:pt x="15367" y="0"/>
                </a:lnTo>
                <a:lnTo>
                  <a:pt x="8381" y="126"/>
                </a:lnTo>
                <a:lnTo>
                  <a:pt x="2794" y="2920"/>
                </a:lnTo>
                <a:lnTo>
                  <a:pt x="0" y="11429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19" name="object 519"/>
          <p:cNvSpPr/>
          <p:nvPr/>
        </p:nvSpPr>
        <p:spPr>
          <a:xfrm>
            <a:off x="8033893" y="3485388"/>
            <a:ext cx="18287" cy="19685"/>
          </a:xfrm>
          <a:custGeom>
            <a:avLst/>
            <a:gdLst/>
            <a:ahLst/>
            <a:cxnLst/>
            <a:rect l="l" t="t" r="r" b="b"/>
            <a:pathLst>
              <a:path w="18287" h="19685">
                <a:moveTo>
                  <a:pt x="18287" y="5461"/>
                </a:moveTo>
                <a:lnTo>
                  <a:pt x="12573" y="1397"/>
                </a:lnTo>
                <a:lnTo>
                  <a:pt x="8381" y="0"/>
                </a:lnTo>
                <a:lnTo>
                  <a:pt x="0" y="4317"/>
                </a:lnTo>
                <a:lnTo>
                  <a:pt x="126" y="11429"/>
                </a:lnTo>
                <a:lnTo>
                  <a:pt x="1524" y="14224"/>
                </a:lnTo>
                <a:lnTo>
                  <a:pt x="2921" y="17017"/>
                </a:lnTo>
                <a:lnTo>
                  <a:pt x="11429" y="19685"/>
                </a:lnTo>
                <a:lnTo>
                  <a:pt x="15621" y="13970"/>
                </a:lnTo>
                <a:lnTo>
                  <a:pt x="18287" y="546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20" name="object 520"/>
          <p:cNvSpPr/>
          <p:nvPr/>
        </p:nvSpPr>
        <p:spPr>
          <a:xfrm>
            <a:off x="8033893" y="3485388"/>
            <a:ext cx="18287" cy="19685"/>
          </a:xfrm>
          <a:custGeom>
            <a:avLst/>
            <a:gdLst/>
            <a:ahLst/>
            <a:cxnLst/>
            <a:rect l="l" t="t" r="r" b="b"/>
            <a:pathLst>
              <a:path w="18287" h="19685">
                <a:moveTo>
                  <a:pt x="18287" y="5461"/>
                </a:moveTo>
                <a:lnTo>
                  <a:pt x="12573" y="1397"/>
                </a:lnTo>
                <a:lnTo>
                  <a:pt x="8381" y="0"/>
                </a:lnTo>
                <a:lnTo>
                  <a:pt x="0" y="4317"/>
                </a:lnTo>
                <a:lnTo>
                  <a:pt x="126" y="11429"/>
                </a:lnTo>
                <a:lnTo>
                  <a:pt x="1524" y="14224"/>
                </a:lnTo>
                <a:lnTo>
                  <a:pt x="2921" y="17017"/>
                </a:lnTo>
                <a:lnTo>
                  <a:pt x="11429" y="19685"/>
                </a:lnTo>
                <a:lnTo>
                  <a:pt x="15621" y="13970"/>
                </a:lnTo>
                <a:lnTo>
                  <a:pt x="18287" y="546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21" name="object 521"/>
          <p:cNvSpPr/>
          <p:nvPr/>
        </p:nvSpPr>
        <p:spPr>
          <a:xfrm>
            <a:off x="8042783" y="3415029"/>
            <a:ext cx="18161" cy="18287"/>
          </a:xfrm>
          <a:custGeom>
            <a:avLst/>
            <a:gdLst/>
            <a:ahLst/>
            <a:cxnLst/>
            <a:rect l="l" t="t" r="r" b="b"/>
            <a:pathLst>
              <a:path w="18161" h="18287">
                <a:moveTo>
                  <a:pt x="1397" y="12700"/>
                </a:moveTo>
                <a:lnTo>
                  <a:pt x="4318" y="18287"/>
                </a:lnTo>
                <a:lnTo>
                  <a:pt x="11302" y="18161"/>
                </a:lnTo>
                <a:lnTo>
                  <a:pt x="16891" y="15240"/>
                </a:lnTo>
                <a:lnTo>
                  <a:pt x="16764" y="8255"/>
                </a:lnTo>
                <a:lnTo>
                  <a:pt x="18161" y="4064"/>
                </a:lnTo>
                <a:lnTo>
                  <a:pt x="13970" y="2667"/>
                </a:lnTo>
                <a:lnTo>
                  <a:pt x="5461" y="0"/>
                </a:lnTo>
                <a:lnTo>
                  <a:pt x="1270" y="5715"/>
                </a:lnTo>
                <a:lnTo>
                  <a:pt x="0" y="9906"/>
                </a:lnTo>
                <a:lnTo>
                  <a:pt x="1397" y="1270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22" name="object 522"/>
          <p:cNvSpPr/>
          <p:nvPr/>
        </p:nvSpPr>
        <p:spPr>
          <a:xfrm>
            <a:off x="8042783" y="3415029"/>
            <a:ext cx="18161" cy="18287"/>
          </a:xfrm>
          <a:custGeom>
            <a:avLst/>
            <a:gdLst/>
            <a:ahLst/>
            <a:cxnLst/>
            <a:rect l="l" t="t" r="r" b="b"/>
            <a:pathLst>
              <a:path w="18161" h="18287">
                <a:moveTo>
                  <a:pt x="1397" y="12700"/>
                </a:moveTo>
                <a:lnTo>
                  <a:pt x="4318" y="18287"/>
                </a:lnTo>
                <a:lnTo>
                  <a:pt x="11302" y="18161"/>
                </a:lnTo>
                <a:lnTo>
                  <a:pt x="16891" y="15240"/>
                </a:lnTo>
                <a:lnTo>
                  <a:pt x="16764" y="8255"/>
                </a:lnTo>
                <a:lnTo>
                  <a:pt x="18161" y="4064"/>
                </a:lnTo>
                <a:lnTo>
                  <a:pt x="13970" y="2667"/>
                </a:lnTo>
                <a:lnTo>
                  <a:pt x="5461" y="0"/>
                </a:lnTo>
                <a:lnTo>
                  <a:pt x="1270" y="5715"/>
                </a:lnTo>
                <a:lnTo>
                  <a:pt x="0" y="9906"/>
                </a:lnTo>
                <a:lnTo>
                  <a:pt x="1397" y="1270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23" name="object 523"/>
          <p:cNvSpPr/>
          <p:nvPr/>
        </p:nvSpPr>
        <p:spPr>
          <a:xfrm>
            <a:off x="7839836" y="3662426"/>
            <a:ext cx="32385" cy="32512"/>
          </a:xfrm>
          <a:custGeom>
            <a:avLst/>
            <a:gdLst/>
            <a:ahLst/>
            <a:cxnLst/>
            <a:rect l="l" t="t" r="r" b="b"/>
            <a:pathLst>
              <a:path w="32385" h="32512">
                <a:moveTo>
                  <a:pt x="30861" y="11049"/>
                </a:moveTo>
                <a:lnTo>
                  <a:pt x="27940" y="5461"/>
                </a:lnTo>
                <a:lnTo>
                  <a:pt x="22352" y="1397"/>
                </a:lnTo>
                <a:lnTo>
                  <a:pt x="18034" y="0"/>
                </a:lnTo>
                <a:lnTo>
                  <a:pt x="11049" y="126"/>
                </a:lnTo>
                <a:lnTo>
                  <a:pt x="6858" y="5842"/>
                </a:lnTo>
                <a:lnTo>
                  <a:pt x="0" y="12954"/>
                </a:lnTo>
                <a:lnTo>
                  <a:pt x="2921" y="25526"/>
                </a:lnTo>
                <a:lnTo>
                  <a:pt x="4445" y="28321"/>
                </a:lnTo>
                <a:lnTo>
                  <a:pt x="10160" y="32512"/>
                </a:lnTo>
                <a:lnTo>
                  <a:pt x="17145" y="32385"/>
                </a:lnTo>
                <a:lnTo>
                  <a:pt x="24130" y="32257"/>
                </a:lnTo>
                <a:lnTo>
                  <a:pt x="28321" y="26543"/>
                </a:lnTo>
                <a:lnTo>
                  <a:pt x="32385" y="20955"/>
                </a:lnTo>
                <a:lnTo>
                  <a:pt x="30861" y="11049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24" name="object 524"/>
          <p:cNvSpPr/>
          <p:nvPr/>
        </p:nvSpPr>
        <p:spPr>
          <a:xfrm>
            <a:off x="7839836" y="3662426"/>
            <a:ext cx="32385" cy="32512"/>
          </a:xfrm>
          <a:custGeom>
            <a:avLst/>
            <a:gdLst/>
            <a:ahLst/>
            <a:cxnLst/>
            <a:rect l="l" t="t" r="r" b="b"/>
            <a:pathLst>
              <a:path w="32385" h="32512">
                <a:moveTo>
                  <a:pt x="30861" y="11049"/>
                </a:moveTo>
                <a:lnTo>
                  <a:pt x="27940" y="5461"/>
                </a:lnTo>
                <a:lnTo>
                  <a:pt x="22352" y="1397"/>
                </a:lnTo>
                <a:lnTo>
                  <a:pt x="18034" y="0"/>
                </a:lnTo>
                <a:lnTo>
                  <a:pt x="11049" y="126"/>
                </a:lnTo>
                <a:lnTo>
                  <a:pt x="6858" y="5842"/>
                </a:lnTo>
                <a:lnTo>
                  <a:pt x="0" y="12954"/>
                </a:lnTo>
                <a:lnTo>
                  <a:pt x="2921" y="25526"/>
                </a:lnTo>
                <a:lnTo>
                  <a:pt x="4445" y="28321"/>
                </a:lnTo>
                <a:lnTo>
                  <a:pt x="10160" y="32512"/>
                </a:lnTo>
                <a:lnTo>
                  <a:pt x="17145" y="32385"/>
                </a:lnTo>
                <a:lnTo>
                  <a:pt x="24130" y="32257"/>
                </a:lnTo>
                <a:lnTo>
                  <a:pt x="28321" y="26543"/>
                </a:lnTo>
                <a:lnTo>
                  <a:pt x="32385" y="20955"/>
                </a:lnTo>
                <a:lnTo>
                  <a:pt x="30861" y="11049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25" name="object 525"/>
          <p:cNvSpPr/>
          <p:nvPr/>
        </p:nvSpPr>
        <p:spPr>
          <a:xfrm>
            <a:off x="7508875" y="3715257"/>
            <a:ext cx="16764" cy="18287"/>
          </a:xfrm>
          <a:custGeom>
            <a:avLst/>
            <a:gdLst/>
            <a:ahLst/>
            <a:cxnLst/>
            <a:rect l="l" t="t" r="r" b="b"/>
            <a:pathLst>
              <a:path w="16764" h="18287">
                <a:moveTo>
                  <a:pt x="13843" y="4191"/>
                </a:moveTo>
                <a:lnTo>
                  <a:pt x="12446" y="1397"/>
                </a:lnTo>
                <a:lnTo>
                  <a:pt x="8254" y="0"/>
                </a:lnTo>
                <a:lnTo>
                  <a:pt x="2667" y="2921"/>
                </a:lnTo>
                <a:lnTo>
                  <a:pt x="1270" y="7239"/>
                </a:lnTo>
                <a:lnTo>
                  <a:pt x="0" y="11430"/>
                </a:lnTo>
                <a:lnTo>
                  <a:pt x="1397" y="14224"/>
                </a:lnTo>
                <a:lnTo>
                  <a:pt x="7111" y="18288"/>
                </a:lnTo>
                <a:lnTo>
                  <a:pt x="12700" y="15494"/>
                </a:lnTo>
                <a:lnTo>
                  <a:pt x="16764" y="9779"/>
                </a:lnTo>
                <a:lnTo>
                  <a:pt x="13843" y="419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26" name="object 526"/>
          <p:cNvSpPr/>
          <p:nvPr/>
        </p:nvSpPr>
        <p:spPr>
          <a:xfrm>
            <a:off x="7508875" y="3715257"/>
            <a:ext cx="16764" cy="18287"/>
          </a:xfrm>
          <a:custGeom>
            <a:avLst/>
            <a:gdLst/>
            <a:ahLst/>
            <a:cxnLst/>
            <a:rect l="l" t="t" r="r" b="b"/>
            <a:pathLst>
              <a:path w="16764" h="18287">
                <a:moveTo>
                  <a:pt x="13843" y="4191"/>
                </a:moveTo>
                <a:lnTo>
                  <a:pt x="12446" y="1397"/>
                </a:lnTo>
                <a:lnTo>
                  <a:pt x="8254" y="0"/>
                </a:lnTo>
                <a:lnTo>
                  <a:pt x="2667" y="2921"/>
                </a:lnTo>
                <a:lnTo>
                  <a:pt x="1270" y="7239"/>
                </a:lnTo>
                <a:lnTo>
                  <a:pt x="0" y="11430"/>
                </a:lnTo>
                <a:lnTo>
                  <a:pt x="1397" y="14224"/>
                </a:lnTo>
                <a:lnTo>
                  <a:pt x="7111" y="18288"/>
                </a:lnTo>
                <a:lnTo>
                  <a:pt x="12700" y="15494"/>
                </a:lnTo>
                <a:lnTo>
                  <a:pt x="16764" y="9779"/>
                </a:lnTo>
                <a:lnTo>
                  <a:pt x="13843" y="419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27" name="object 527"/>
          <p:cNvSpPr/>
          <p:nvPr/>
        </p:nvSpPr>
        <p:spPr>
          <a:xfrm>
            <a:off x="7456297" y="3686555"/>
            <a:ext cx="15494" cy="16891"/>
          </a:xfrm>
          <a:custGeom>
            <a:avLst/>
            <a:gdLst/>
            <a:ahLst/>
            <a:cxnLst/>
            <a:rect l="l" t="t" r="r" b="b"/>
            <a:pathLst>
              <a:path w="15494" h="16891">
                <a:moveTo>
                  <a:pt x="12700" y="4191"/>
                </a:moveTo>
                <a:lnTo>
                  <a:pt x="6984" y="0"/>
                </a:lnTo>
                <a:lnTo>
                  <a:pt x="1397" y="2921"/>
                </a:lnTo>
                <a:lnTo>
                  <a:pt x="0" y="7112"/>
                </a:lnTo>
                <a:lnTo>
                  <a:pt x="126" y="14224"/>
                </a:lnTo>
                <a:lnTo>
                  <a:pt x="2921" y="12700"/>
                </a:lnTo>
                <a:lnTo>
                  <a:pt x="8635" y="16891"/>
                </a:lnTo>
                <a:lnTo>
                  <a:pt x="11429" y="15494"/>
                </a:lnTo>
                <a:lnTo>
                  <a:pt x="15494" y="9779"/>
                </a:lnTo>
                <a:lnTo>
                  <a:pt x="14097" y="6985"/>
                </a:lnTo>
                <a:lnTo>
                  <a:pt x="12700" y="419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28" name="object 528"/>
          <p:cNvSpPr/>
          <p:nvPr/>
        </p:nvSpPr>
        <p:spPr>
          <a:xfrm>
            <a:off x="7456297" y="3686555"/>
            <a:ext cx="15494" cy="16891"/>
          </a:xfrm>
          <a:custGeom>
            <a:avLst/>
            <a:gdLst/>
            <a:ahLst/>
            <a:cxnLst/>
            <a:rect l="l" t="t" r="r" b="b"/>
            <a:pathLst>
              <a:path w="15494" h="16891">
                <a:moveTo>
                  <a:pt x="12700" y="4191"/>
                </a:moveTo>
                <a:lnTo>
                  <a:pt x="6984" y="0"/>
                </a:lnTo>
                <a:lnTo>
                  <a:pt x="1397" y="2921"/>
                </a:lnTo>
                <a:lnTo>
                  <a:pt x="0" y="7112"/>
                </a:lnTo>
                <a:lnTo>
                  <a:pt x="126" y="14224"/>
                </a:lnTo>
                <a:lnTo>
                  <a:pt x="2921" y="12700"/>
                </a:lnTo>
                <a:lnTo>
                  <a:pt x="8635" y="16891"/>
                </a:lnTo>
                <a:lnTo>
                  <a:pt x="11429" y="15494"/>
                </a:lnTo>
                <a:lnTo>
                  <a:pt x="15494" y="9779"/>
                </a:lnTo>
                <a:lnTo>
                  <a:pt x="14097" y="6985"/>
                </a:lnTo>
                <a:lnTo>
                  <a:pt x="12700" y="419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29" name="object 529"/>
          <p:cNvSpPr/>
          <p:nvPr/>
        </p:nvSpPr>
        <p:spPr>
          <a:xfrm>
            <a:off x="7887081" y="3622294"/>
            <a:ext cx="30988" cy="32512"/>
          </a:xfrm>
          <a:custGeom>
            <a:avLst/>
            <a:gdLst/>
            <a:ahLst/>
            <a:cxnLst/>
            <a:rect l="l" t="t" r="r" b="b"/>
            <a:pathLst>
              <a:path w="30988" h="32512">
                <a:moveTo>
                  <a:pt x="29464" y="9778"/>
                </a:moveTo>
                <a:lnTo>
                  <a:pt x="26543" y="4190"/>
                </a:lnTo>
                <a:lnTo>
                  <a:pt x="20827" y="0"/>
                </a:lnTo>
                <a:lnTo>
                  <a:pt x="13843" y="126"/>
                </a:lnTo>
                <a:lnTo>
                  <a:pt x="8254" y="3047"/>
                </a:lnTo>
                <a:lnTo>
                  <a:pt x="2667" y="5968"/>
                </a:lnTo>
                <a:lnTo>
                  <a:pt x="0" y="14477"/>
                </a:lnTo>
                <a:lnTo>
                  <a:pt x="1524" y="24256"/>
                </a:lnTo>
                <a:lnTo>
                  <a:pt x="2921" y="27050"/>
                </a:lnTo>
                <a:lnTo>
                  <a:pt x="8636" y="31114"/>
                </a:lnTo>
                <a:lnTo>
                  <a:pt x="12826" y="32511"/>
                </a:lnTo>
                <a:lnTo>
                  <a:pt x="19939" y="32384"/>
                </a:lnTo>
                <a:lnTo>
                  <a:pt x="25526" y="29463"/>
                </a:lnTo>
                <a:lnTo>
                  <a:pt x="30988" y="19557"/>
                </a:lnTo>
                <a:lnTo>
                  <a:pt x="29464" y="9778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30" name="object 530"/>
          <p:cNvSpPr/>
          <p:nvPr/>
        </p:nvSpPr>
        <p:spPr>
          <a:xfrm>
            <a:off x="7887081" y="3622294"/>
            <a:ext cx="30988" cy="32512"/>
          </a:xfrm>
          <a:custGeom>
            <a:avLst/>
            <a:gdLst/>
            <a:ahLst/>
            <a:cxnLst/>
            <a:rect l="l" t="t" r="r" b="b"/>
            <a:pathLst>
              <a:path w="30988" h="32512">
                <a:moveTo>
                  <a:pt x="29464" y="9778"/>
                </a:moveTo>
                <a:lnTo>
                  <a:pt x="26543" y="4190"/>
                </a:lnTo>
                <a:lnTo>
                  <a:pt x="20827" y="0"/>
                </a:lnTo>
                <a:lnTo>
                  <a:pt x="13843" y="126"/>
                </a:lnTo>
                <a:lnTo>
                  <a:pt x="8254" y="3047"/>
                </a:lnTo>
                <a:lnTo>
                  <a:pt x="2667" y="5968"/>
                </a:lnTo>
                <a:lnTo>
                  <a:pt x="0" y="14477"/>
                </a:lnTo>
                <a:lnTo>
                  <a:pt x="1524" y="24256"/>
                </a:lnTo>
                <a:lnTo>
                  <a:pt x="2921" y="27050"/>
                </a:lnTo>
                <a:lnTo>
                  <a:pt x="8636" y="31114"/>
                </a:lnTo>
                <a:lnTo>
                  <a:pt x="12826" y="32511"/>
                </a:lnTo>
                <a:lnTo>
                  <a:pt x="19939" y="32384"/>
                </a:lnTo>
                <a:lnTo>
                  <a:pt x="25526" y="29463"/>
                </a:lnTo>
                <a:lnTo>
                  <a:pt x="30988" y="19557"/>
                </a:lnTo>
                <a:lnTo>
                  <a:pt x="29464" y="9778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31" name="object 531"/>
          <p:cNvSpPr/>
          <p:nvPr/>
        </p:nvSpPr>
        <p:spPr>
          <a:xfrm>
            <a:off x="7854188" y="3593465"/>
            <a:ext cx="21208" cy="21209"/>
          </a:xfrm>
          <a:custGeom>
            <a:avLst/>
            <a:gdLst/>
            <a:ahLst/>
            <a:cxnLst/>
            <a:rect l="l" t="t" r="r" b="b"/>
            <a:pathLst>
              <a:path w="21208" h="21209">
                <a:moveTo>
                  <a:pt x="19557" y="4063"/>
                </a:moveTo>
                <a:lnTo>
                  <a:pt x="13969" y="0"/>
                </a:lnTo>
                <a:lnTo>
                  <a:pt x="4063" y="1524"/>
                </a:lnTo>
                <a:lnTo>
                  <a:pt x="0" y="7238"/>
                </a:lnTo>
                <a:lnTo>
                  <a:pt x="126" y="14224"/>
                </a:lnTo>
                <a:lnTo>
                  <a:pt x="7238" y="21209"/>
                </a:lnTo>
                <a:lnTo>
                  <a:pt x="14223" y="21082"/>
                </a:lnTo>
                <a:lnTo>
                  <a:pt x="21208" y="13970"/>
                </a:lnTo>
                <a:lnTo>
                  <a:pt x="19557" y="406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32" name="object 532"/>
          <p:cNvSpPr/>
          <p:nvPr/>
        </p:nvSpPr>
        <p:spPr>
          <a:xfrm>
            <a:off x="7854188" y="3593465"/>
            <a:ext cx="21208" cy="21209"/>
          </a:xfrm>
          <a:custGeom>
            <a:avLst/>
            <a:gdLst/>
            <a:ahLst/>
            <a:cxnLst/>
            <a:rect l="l" t="t" r="r" b="b"/>
            <a:pathLst>
              <a:path w="21208" h="21209">
                <a:moveTo>
                  <a:pt x="19557" y="4063"/>
                </a:moveTo>
                <a:lnTo>
                  <a:pt x="13969" y="0"/>
                </a:lnTo>
                <a:lnTo>
                  <a:pt x="4063" y="1524"/>
                </a:lnTo>
                <a:lnTo>
                  <a:pt x="0" y="7238"/>
                </a:lnTo>
                <a:lnTo>
                  <a:pt x="126" y="14224"/>
                </a:lnTo>
                <a:lnTo>
                  <a:pt x="7238" y="21209"/>
                </a:lnTo>
                <a:lnTo>
                  <a:pt x="14223" y="21082"/>
                </a:lnTo>
                <a:lnTo>
                  <a:pt x="21208" y="13970"/>
                </a:lnTo>
                <a:lnTo>
                  <a:pt x="19557" y="406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33" name="object 533"/>
          <p:cNvSpPr/>
          <p:nvPr/>
        </p:nvSpPr>
        <p:spPr>
          <a:xfrm>
            <a:off x="7815326" y="3627754"/>
            <a:ext cx="21208" cy="21208"/>
          </a:xfrm>
          <a:custGeom>
            <a:avLst/>
            <a:gdLst/>
            <a:ahLst/>
            <a:cxnLst/>
            <a:rect l="l" t="t" r="r" b="b"/>
            <a:pathLst>
              <a:path w="21208" h="21208">
                <a:moveTo>
                  <a:pt x="19684" y="4064"/>
                </a:moveTo>
                <a:lnTo>
                  <a:pt x="13970" y="0"/>
                </a:lnTo>
                <a:lnTo>
                  <a:pt x="6857" y="127"/>
                </a:lnTo>
                <a:lnTo>
                  <a:pt x="0" y="7239"/>
                </a:lnTo>
                <a:lnTo>
                  <a:pt x="126" y="14224"/>
                </a:lnTo>
                <a:lnTo>
                  <a:pt x="7239" y="21209"/>
                </a:lnTo>
                <a:lnTo>
                  <a:pt x="17018" y="19558"/>
                </a:lnTo>
                <a:lnTo>
                  <a:pt x="21208" y="13970"/>
                </a:lnTo>
                <a:lnTo>
                  <a:pt x="19684" y="406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34" name="object 534"/>
          <p:cNvSpPr/>
          <p:nvPr/>
        </p:nvSpPr>
        <p:spPr>
          <a:xfrm>
            <a:off x="7815326" y="3627754"/>
            <a:ext cx="21208" cy="21208"/>
          </a:xfrm>
          <a:custGeom>
            <a:avLst/>
            <a:gdLst/>
            <a:ahLst/>
            <a:cxnLst/>
            <a:rect l="l" t="t" r="r" b="b"/>
            <a:pathLst>
              <a:path w="21208" h="21208">
                <a:moveTo>
                  <a:pt x="19684" y="4064"/>
                </a:moveTo>
                <a:lnTo>
                  <a:pt x="13970" y="0"/>
                </a:lnTo>
                <a:lnTo>
                  <a:pt x="6857" y="127"/>
                </a:lnTo>
                <a:lnTo>
                  <a:pt x="0" y="7239"/>
                </a:lnTo>
                <a:lnTo>
                  <a:pt x="126" y="14224"/>
                </a:lnTo>
                <a:lnTo>
                  <a:pt x="7239" y="21209"/>
                </a:lnTo>
                <a:lnTo>
                  <a:pt x="17018" y="19558"/>
                </a:lnTo>
                <a:lnTo>
                  <a:pt x="21208" y="13970"/>
                </a:lnTo>
                <a:lnTo>
                  <a:pt x="19684" y="406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35" name="object 535"/>
          <p:cNvSpPr/>
          <p:nvPr/>
        </p:nvSpPr>
        <p:spPr>
          <a:xfrm>
            <a:off x="7773543" y="3657980"/>
            <a:ext cx="17017" cy="16891"/>
          </a:xfrm>
          <a:custGeom>
            <a:avLst/>
            <a:gdLst/>
            <a:ahLst/>
            <a:cxnLst/>
            <a:rect l="l" t="t" r="r" b="b"/>
            <a:pathLst>
              <a:path w="17017" h="16891">
                <a:moveTo>
                  <a:pt x="16890" y="4064"/>
                </a:moveTo>
                <a:lnTo>
                  <a:pt x="11175" y="0"/>
                </a:lnTo>
                <a:lnTo>
                  <a:pt x="4190" y="0"/>
                </a:lnTo>
                <a:lnTo>
                  <a:pt x="0" y="5715"/>
                </a:lnTo>
                <a:lnTo>
                  <a:pt x="2921" y="11303"/>
                </a:lnTo>
                <a:lnTo>
                  <a:pt x="5841" y="16891"/>
                </a:lnTo>
                <a:lnTo>
                  <a:pt x="12826" y="16764"/>
                </a:lnTo>
                <a:lnTo>
                  <a:pt x="17017" y="11049"/>
                </a:lnTo>
                <a:lnTo>
                  <a:pt x="16890" y="406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36" name="object 536"/>
          <p:cNvSpPr/>
          <p:nvPr/>
        </p:nvSpPr>
        <p:spPr>
          <a:xfrm>
            <a:off x="7773543" y="3657980"/>
            <a:ext cx="17017" cy="16891"/>
          </a:xfrm>
          <a:custGeom>
            <a:avLst/>
            <a:gdLst/>
            <a:ahLst/>
            <a:cxnLst/>
            <a:rect l="l" t="t" r="r" b="b"/>
            <a:pathLst>
              <a:path w="17017" h="16891">
                <a:moveTo>
                  <a:pt x="16890" y="4064"/>
                </a:moveTo>
                <a:lnTo>
                  <a:pt x="11175" y="0"/>
                </a:lnTo>
                <a:lnTo>
                  <a:pt x="4190" y="0"/>
                </a:lnTo>
                <a:lnTo>
                  <a:pt x="0" y="5715"/>
                </a:lnTo>
                <a:lnTo>
                  <a:pt x="2921" y="11303"/>
                </a:lnTo>
                <a:lnTo>
                  <a:pt x="5841" y="16891"/>
                </a:lnTo>
                <a:lnTo>
                  <a:pt x="12826" y="16764"/>
                </a:lnTo>
                <a:lnTo>
                  <a:pt x="17017" y="11049"/>
                </a:lnTo>
                <a:lnTo>
                  <a:pt x="16890" y="406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37" name="object 537"/>
          <p:cNvSpPr/>
          <p:nvPr/>
        </p:nvSpPr>
        <p:spPr>
          <a:xfrm>
            <a:off x="7530465" y="3670046"/>
            <a:ext cx="11302" cy="11303"/>
          </a:xfrm>
          <a:custGeom>
            <a:avLst/>
            <a:gdLst/>
            <a:ahLst/>
            <a:cxnLst/>
            <a:rect l="l" t="t" r="r" b="b"/>
            <a:pathLst>
              <a:path w="11302" h="11302">
                <a:moveTo>
                  <a:pt x="11302" y="4190"/>
                </a:moveTo>
                <a:lnTo>
                  <a:pt x="5587" y="0"/>
                </a:lnTo>
                <a:lnTo>
                  <a:pt x="2793" y="1396"/>
                </a:lnTo>
                <a:lnTo>
                  <a:pt x="0" y="2920"/>
                </a:lnTo>
                <a:lnTo>
                  <a:pt x="2920" y="8508"/>
                </a:lnTo>
                <a:lnTo>
                  <a:pt x="4444" y="11302"/>
                </a:lnTo>
                <a:lnTo>
                  <a:pt x="7238" y="9778"/>
                </a:lnTo>
                <a:lnTo>
                  <a:pt x="10032" y="8381"/>
                </a:lnTo>
                <a:lnTo>
                  <a:pt x="11302" y="419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38" name="object 538"/>
          <p:cNvSpPr/>
          <p:nvPr/>
        </p:nvSpPr>
        <p:spPr>
          <a:xfrm>
            <a:off x="7530465" y="3670046"/>
            <a:ext cx="11302" cy="11303"/>
          </a:xfrm>
          <a:custGeom>
            <a:avLst/>
            <a:gdLst/>
            <a:ahLst/>
            <a:cxnLst/>
            <a:rect l="l" t="t" r="r" b="b"/>
            <a:pathLst>
              <a:path w="11302" h="11302">
                <a:moveTo>
                  <a:pt x="11302" y="4190"/>
                </a:moveTo>
                <a:lnTo>
                  <a:pt x="5587" y="0"/>
                </a:lnTo>
                <a:lnTo>
                  <a:pt x="2793" y="1396"/>
                </a:lnTo>
                <a:lnTo>
                  <a:pt x="0" y="2920"/>
                </a:lnTo>
                <a:lnTo>
                  <a:pt x="2920" y="8508"/>
                </a:lnTo>
                <a:lnTo>
                  <a:pt x="4444" y="11302"/>
                </a:lnTo>
                <a:lnTo>
                  <a:pt x="7238" y="9778"/>
                </a:lnTo>
                <a:lnTo>
                  <a:pt x="10032" y="8381"/>
                </a:lnTo>
                <a:lnTo>
                  <a:pt x="11302" y="419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39" name="object 539"/>
          <p:cNvSpPr/>
          <p:nvPr/>
        </p:nvSpPr>
        <p:spPr>
          <a:xfrm>
            <a:off x="7849108" y="3533013"/>
            <a:ext cx="15367" cy="15621"/>
          </a:xfrm>
          <a:custGeom>
            <a:avLst/>
            <a:gdLst/>
            <a:ahLst/>
            <a:cxnLst/>
            <a:rect l="l" t="t" r="r" b="b"/>
            <a:pathLst>
              <a:path w="15367" h="15621">
                <a:moveTo>
                  <a:pt x="2667" y="1650"/>
                </a:moveTo>
                <a:lnTo>
                  <a:pt x="2794" y="8636"/>
                </a:lnTo>
                <a:lnTo>
                  <a:pt x="0" y="10033"/>
                </a:lnTo>
                <a:lnTo>
                  <a:pt x="5715" y="14224"/>
                </a:lnTo>
                <a:lnTo>
                  <a:pt x="9906" y="15621"/>
                </a:lnTo>
                <a:lnTo>
                  <a:pt x="14097" y="9906"/>
                </a:lnTo>
                <a:lnTo>
                  <a:pt x="15367" y="5587"/>
                </a:lnTo>
                <a:lnTo>
                  <a:pt x="13970" y="2794"/>
                </a:lnTo>
                <a:lnTo>
                  <a:pt x="12446" y="0"/>
                </a:lnTo>
                <a:lnTo>
                  <a:pt x="5461" y="126"/>
                </a:lnTo>
                <a:lnTo>
                  <a:pt x="2667" y="165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40" name="object 540"/>
          <p:cNvSpPr/>
          <p:nvPr/>
        </p:nvSpPr>
        <p:spPr>
          <a:xfrm>
            <a:off x="7849108" y="3533013"/>
            <a:ext cx="15367" cy="15621"/>
          </a:xfrm>
          <a:custGeom>
            <a:avLst/>
            <a:gdLst/>
            <a:ahLst/>
            <a:cxnLst/>
            <a:rect l="l" t="t" r="r" b="b"/>
            <a:pathLst>
              <a:path w="15367" h="15621">
                <a:moveTo>
                  <a:pt x="2667" y="1650"/>
                </a:moveTo>
                <a:lnTo>
                  <a:pt x="2794" y="8636"/>
                </a:lnTo>
                <a:lnTo>
                  <a:pt x="0" y="10033"/>
                </a:lnTo>
                <a:lnTo>
                  <a:pt x="5715" y="14224"/>
                </a:lnTo>
                <a:lnTo>
                  <a:pt x="9906" y="15621"/>
                </a:lnTo>
                <a:lnTo>
                  <a:pt x="14097" y="9906"/>
                </a:lnTo>
                <a:lnTo>
                  <a:pt x="15367" y="5587"/>
                </a:lnTo>
                <a:lnTo>
                  <a:pt x="13970" y="2794"/>
                </a:lnTo>
                <a:lnTo>
                  <a:pt x="12446" y="0"/>
                </a:lnTo>
                <a:lnTo>
                  <a:pt x="5461" y="126"/>
                </a:lnTo>
                <a:lnTo>
                  <a:pt x="2667" y="165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41" name="object 541"/>
          <p:cNvSpPr/>
          <p:nvPr/>
        </p:nvSpPr>
        <p:spPr>
          <a:xfrm>
            <a:off x="7824216" y="3567303"/>
            <a:ext cx="14097" cy="12573"/>
          </a:xfrm>
          <a:custGeom>
            <a:avLst/>
            <a:gdLst/>
            <a:ahLst/>
            <a:cxnLst/>
            <a:rect l="l" t="t" r="r" b="b"/>
            <a:pathLst>
              <a:path w="14097" h="12573">
                <a:moveTo>
                  <a:pt x="9778" y="1270"/>
                </a:moveTo>
                <a:lnTo>
                  <a:pt x="5587" y="0"/>
                </a:lnTo>
                <a:lnTo>
                  <a:pt x="0" y="2921"/>
                </a:lnTo>
                <a:lnTo>
                  <a:pt x="126" y="9906"/>
                </a:lnTo>
                <a:lnTo>
                  <a:pt x="4317" y="11302"/>
                </a:lnTo>
                <a:lnTo>
                  <a:pt x="8508" y="12573"/>
                </a:lnTo>
                <a:lnTo>
                  <a:pt x="11302" y="11175"/>
                </a:lnTo>
                <a:lnTo>
                  <a:pt x="12700" y="6858"/>
                </a:lnTo>
                <a:lnTo>
                  <a:pt x="14097" y="2667"/>
                </a:lnTo>
                <a:lnTo>
                  <a:pt x="9778" y="127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42" name="object 542"/>
          <p:cNvSpPr/>
          <p:nvPr/>
        </p:nvSpPr>
        <p:spPr>
          <a:xfrm>
            <a:off x="7824216" y="3567303"/>
            <a:ext cx="14097" cy="12573"/>
          </a:xfrm>
          <a:custGeom>
            <a:avLst/>
            <a:gdLst/>
            <a:ahLst/>
            <a:cxnLst/>
            <a:rect l="l" t="t" r="r" b="b"/>
            <a:pathLst>
              <a:path w="14097" h="12573">
                <a:moveTo>
                  <a:pt x="9778" y="1270"/>
                </a:moveTo>
                <a:lnTo>
                  <a:pt x="5587" y="0"/>
                </a:lnTo>
                <a:lnTo>
                  <a:pt x="0" y="2921"/>
                </a:lnTo>
                <a:lnTo>
                  <a:pt x="126" y="9906"/>
                </a:lnTo>
                <a:lnTo>
                  <a:pt x="4317" y="11302"/>
                </a:lnTo>
                <a:lnTo>
                  <a:pt x="8508" y="12573"/>
                </a:lnTo>
                <a:lnTo>
                  <a:pt x="11302" y="11175"/>
                </a:lnTo>
                <a:lnTo>
                  <a:pt x="12700" y="6858"/>
                </a:lnTo>
                <a:lnTo>
                  <a:pt x="14097" y="2667"/>
                </a:lnTo>
                <a:lnTo>
                  <a:pt x="9778" y="127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43" name="object 543"/>
          <p:cNvSpPr/>
          <p:nvPr/>
        </p:nvSpPr>
        <p:spPr>
          <a:xfrm>
            <a:off x="7792339" y="3597275"/>
            <a:ext cx="12700" cy="12573"/>
          </a:xfrm>
          <a:custGeom>
            <a:avLst/>
            <a:gdLst/>
            <a:ahLst/>
            <a:cxnLst/>
            <a:rect l="l" t="t" r="r" b="b"/>
            <a:pathLst>
              <a:path w="12700" h="12573">
                <a:moveTo>
                  <a:pt x="12700" y="4063"/>
                </a:moveTo>
                <a:lnTo>
                  <a:pt x="11175" y="1270"/>
                </a:lnTo>
                <a:lnTo>
                  <a:pt x="6984" y="0"/>
                </a:lnTo>
                <a:lnTo>
                  <a:pt x="1396" y="2921"/>
                </a:lnTo>
                <a:lnTo>
                  <a:pt x="0" y="7112"/>
                </a:lnTo>
                <a:lnTo>
                  <a:pt x="1524" y="9906"/>
                </a:lnTo>
                <a:lnTo>
                  <a:pt x="5714" y="11302"/>
                </a:lnTo>
                <a:lnTo>
                  <a:pt x="9905" y="12573"/>
                </a:lnTo>
                <a:lnTo>
                  <a:pt x="11302" y="8382"/>
                </a:lnTo>
                <a:lnTo>
                  <a:pt x="12700" y="406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44" name="object 544"/>
          <p:cNvSpPr/>
          <p:nvPr/>
        </p:nvSpPr>
        <p:spPr>
          <a:xfrm>
            <a:off x="7792339" y="3597275"/>
            <a:ext cx="12700" cy="12573"/>
          </a:xfrm>
          <a:custGeom>
            <a:avLst/>
            <a:gdLst/>
            <a:ahLst/>
            <a:cxnLst/>
            <a:rect l="l" t="t" r="r" b="b"/>
            <a:pathLst>
              <a:path w="12700" h="12573">
                <a:moveTo>
                  <a:pt x="12700" y="4063"/>
                </a:moveTo>
                <a:lnTo>
                  <a:pt x="11175" y="1270"/>
                </a:lnTo>
                <a:lnTo>
                  <a:pt x="6984" y="0"/>
                </a:lnTo>
                <a:lnTo>
                  <a:pt x="1396" y="2921"/>
                </a:lnTo>
                <a:lnTo>
                  <a:pt x="0" y="7112"/>
                </a:lnTo>
                <a:lnTo>
                  <a:pt x="1524" y="9906"/>
                </a:lnTo>
                <a:lnTo>
                  <a:pt x="5714" y="11302"/>
                </a:lnTo>
                <a:lnTo>
                  <a:pt x="9905" y="12573"/>
                </a:lnTo>
                <a:lnTo>
                  <a:pt x="11302" y="8382"/>
                </a:lnTo>
                <a:lnTo>
                  <a:pt x="12700" y="406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45" name="object 545"/>
          <p:cNvSpPr/>
          <p:nvPr/>
        </p:nvSpPr>
        <p:spPr>
          <a:xfrm>
            <a:off x="7757541" y="3620262"/>
            <a:ext cx="9778" cy="12700"/>
          </a:xfrm>
          <a:custGeom>
            <a:avLst/>
            <a:gdLst/>
            <a:ahLst/>
            <a:cxnLst/>
            <a:rect l="l" t="t" r="r" b="b"/>
            <a:pathLst>
              <a:path w="9778" h="12700">
                <a:moveTo>
                  <a:pt x="9778" y="4190"/>
                </a:moveTo>
                <a:lnTo>
                  <a:pt x="8381" y="1396"/>
                </a:lnTo>
                <a:lnTo>
                  <a:pt x="4190" y="0"/>
                </a:lnTo>
                <a:lnTo>
                  <a:pt x="1397" y="1524"/>
                </a:lnTo>
                <a:lnTo>
                  <a:pt x="0" y="5714"/>
                </a:lnTo>
                <a:lnTo>
                  <a:pt x="1524" y="8508"/>
                </a:lnTo>
                <a:lnTo>
                  <a:pt x="2920" y="11302"/>
                </a:lnTo>
                <a:lnTo>
                  <a:pt x="7111" y="12700"/>
                </a:lnTo>
                <a:lnTo>
                  <a:pt x="8508" y="8381"/>
                </a:lnTo>
                <a:lnTo>
                  <a:pt x="9778" y="419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46" name="object 546"/>
          <p:cNvSpPr/>
          <p:nvPr/>
        </p:nvSpPr>
        <p:spPr>
          <a:xfrm>
            <a:off x="7757541" y="3620262"/>
            <a:ext cx="9778" cy="12700"/>
          </a:xfrm>
          <a:custGeom>
            <a:avLst/>
            <a:gdLst/>
            <a:ahLst/>
            <a:cxnLst/>
            <a:rect l="l" t="t" r="r" b="b"/>
            <a:pathLst>
              <a:path w="9778" h="12700">
                <a:moveTo>
                  <a:pt x="9778" y="4190"/>
                </a:moveTo>
                <a:lnTo>
                  <a:pt x="8381" y="1396"/>
                </a:lnTo>
                <a:lnTo>
                  <a:pt x="4190" y="0"/>
                </a:lnTo>
                <a:lnTo>
                  <a:pt x="1397" y="1524"/>
                </a:lnTo>
                <a:lnTo>
                  <a:pt x="0" y="5714"/>
                </a:lnTo>
                <a:lnTo>
                  <a:pt x="1524" y="8508"/>
                </a:lnTo>
                <a:lnTo>
                  <a:pt x="2920" y="11302"/>
                </a:lnTo>
                <a:lnTo>
                  <a:pt x="7111" y="12700"/>
                </a:lnTo>
                <a:lnTo>
                  <a:pt x="8508" y="8381"/>
                </a:lnTo>
                <a:lnTo>
                  <a:pt x="9778" y="419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47" name="object 547"/>
          <p:cNvSpPr/>
          <p:nvPr/>
        </p:nvSpPr>
        <p:spPr>
          <a:xfrm>
            <a:off x="7467600" y="3429000"/>
            <a:ext cx="2057400" cy="457200"/>
          </a:xfrm>
          <a:custGeom>
            <a:avLst/>
            <a:gdLst/>
            <a:ahLst/>
            <a:cxnLst/>
            <a:rect l="l" t="t" r="r" b="b"/>
            <a:pathLst>
              <a:path w="2057400" h="457200">
                <a:moveTo>
                  <a:pt x="0" y="457200"/>
                </a:moveTo>
                <a:lnTo>
                  <a:pt x="2057400" y="457200"/>
                </a:lnTo>
                <a:lnTo>
                  <a:pt x="2057400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588E1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48" name="object 548"/>
          <p:cNvSpPr/>
          <p:nvPr/>
        </p:nvSpPr>
        <p:spPr>
          <a:xfrm>
            <a:off x="7467600" y="3429000"/>
            <a:ext cx="2057400" cy="457200"/>
          </a:xfrm>
          <a:custGeom>
            <a:avLst/>
            <a:gdLst/>
            <a:ahLst/>
            <a:cxnLst/>
            <a:rect l="l" t="t" r="r" b="b"/>
            <a:pathLst>
              <a:path w="2057400" h="457200">
                <a:moveTo>
                  <a:pt x="0" y="457200"/>
                </a:moveTo>
                <a:lnTo>
                  <a:pt x="2057400" y="457200"/>
                </a:lnTo>
                <a:lnTo>
                  <a:pt x="2057400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ln w="25400">
            <a:solidFill>
              <a:srgbClr val="3E6713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89" name="object 389"/>
          <p:cNvSpPr/>
          <p:nvPr/>
        </p:nvSpPr>
        <p:spPr>
          <a:xfrm>
            <a:off x="9611360" y="3412998"/>
            <a:ext cx="171196" cy="172847"/>
          </a:xfrm>
          <a:custGeom>
            <a:avLst/>
            <a:gdLst/>
            <a:ahLst/>
            <a:cxnLst/>
            <a:rect l="l" t="t" r="r" b="b"/>
            <a:pathLst>
              <a:path w="171196" h="172847">
                <a:moveTo>
                  <a:pt x="4445" y="109474"/>
                </a:moveTo>
                <a:lnTo>
                  <a:pt x="8890" y="124840"/>
                </a:lnTo>
                <a:lnTo>
                  <a:pt x="18923" y="137413"/>
                </a:lnTo>
                <a:lnTo>
                  <a:pt x="28956" y="149860"/>
                </a:lnTo>
                <a:lnTo>
                  <a:pt x="44576" y="159512"/>
                </a:lnTo>
                <a:lnTo>
                  <a:pt x="60198" y="169163"/>
                </a:lnTo>
                <a:lnTo>
                  <a:pt x="75692" y="171703"/>
                </a:lnTo>
                <a:lnTo>
                  <a:pt x="93980" y="172847"/>
                </a:lnTo>
                <a:lnTo>
                  <a:pt x="109347" y="168401"/>
                </a:lnTo>
                <a:lnTo>
                  <a:pt x="124714" y="163956"/>
                </a:lnTo>
                <a:lnTo>
                  <a:pt x="140081" y="152526"/>
                </a:lnTo>
                <a:lnTo>
                  <a:pt x="152526" y="142493"/>
                </a:lnTo>
                <a:lnTo>
                  <a:pt x="159385" y="128269"/>
                </a:lnTo>
                <a:lnTo>
                  <a:pt x="168910" y="112649"/>
                </a:lnTo>
                <a:lnTo>
                  <a:pt x="170053" y="94361"/>
                </a:lnTo>
                <a:lnTo>
                  <a:pt x="171196" y="76073"/>
                </a:lnTo>
                <a:lnTo>
                  <a:pt x="166750" y="60705"/>
                </a:lnTo>
                <a:lnTo>
                  <a:pt x="162306" y="45338"/>
                </a:lnTo>
                <a:lnTo>
                  <a:pt x="152273" y="32765"/>
                </a:lnTo>
                <a:lnTo>
                  <a:pt x="142240" y="20319"/>
                </a:lnTo>
                <a:lnTo>
                  <a:pt x="126746" y="10667"/>
                </a:lnTo>
                <a:lnTo>
                  <a:pt x="112522" y="3937"/>
                </a:lnTo>
                <a:lnTo>
                  <a:pt x="92837" y="0"/>
                </a:lnTo>
                <a:lnTo>
                  <a:pt x="78740" y="126"/>
                </a:lnTo>
                <a:lnTo>
                  <a:pt x="61849" y="1777"/>
                </a:lnTo>
                <a:lnTo>
                  <a:pt x="45212" y="10540"/>
                </a:lnTo>
                <a:lnTo>
                  <a:pt x="31242" y="17779"/>
                </a:lnTo>
                <a:lnTo>
                  <a:pt x="20193" y="30606"/>
                </a:lnTo>
                <a:lnTo>
                  <a:pt x="9144" y="43306"/>
                </a:lnTo>
                <a:lnTo>
                  <a:pt x="3683" y="60325"/>
                </a:lnTo>
                <a:lnTo>
                  <a:pt x="1143" y="75818"/>
                </a:lnTo>
                <a:lnTo>
                  <a:pt x="0" y="94106"/>
                </a:lnTo>
                <a:lnTo>
                  <a:pt x="4445" y="10947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90" name="object 390"/>
          <p:cNvSpPr/>
          <p:nvPr/>
        </p:nvSpPr>
        <p:spPr>
          <a:xfrm>
            <a:off x="9611360" y="3412998"/>
            <a:ext cx="171196" cy="172847"/>
          </a:xfrm>
          <a:custGeom>
            <a:avLst/>
            <a:gdLst/>
            <a:ahLst/>
            <a:cxnLst/>
            <a:rect l="l" t="t" r="r" b="b"/>
            <a:pathLst>
              <a:path w="171196" h="172847">
                <a:moveTo>
                  <a:pt x="4445" y="109474"/>
                </a:moveTo>
                <a:lnTo>
                  <a:pt x="8890" y="124840"/>
                </a:lnTo>
                <a:lnTo>
                  <a:pt x="18923" y="137413"/>
                </a:lnTo>
                <a:lnTo>
                  <a:pt x="28956" y="149860"/>
                </a:lnTo>
                <a:lnTo>
                  <a:pt x="44576" y="159512"/>
                </a:lnTo>
                <a:lnTo>
                  <a:pt x="60198" y="169163"/>
                </a:lnTo>
                <a:lnTo>
                  <a:pt x="75692" y="171703"/>
                </a:lnTo>
                <a:lnTo>
                  <a:pt x="93980" y="172847"/>
                </a:lnTo>
                <a:lnTo>
                  <a:pt x="109347" y="168401"/>
                </a:lnTo>
                <a:lnTo>
                  <a:pt x="124714" y="163956"/>
                </a:lnTo>
                <a:lnTo>
                  <a:pt x="140081" y="152526"/>
                </a:lnTo>
                <a:lnTo>
                  <a:pt x="152526" y="142493"/>
                </a:lnTo>
                <a:lnTo>
                  <a:pt x="159385" y="128269"/>
                </a:lnTo>
                <a:lnTo>
                  <a:pt x="168910" y="112649"/>
                </a:lnTo>
                <a:lnTo>
                  <a:pt x="170053" y="94361"/>
                </a:lnTo>
                <a:lnTo>
                  <a:pt x="171196" y="76073"/>
                </a:lnTo>
                <a:lnTo>
                  <a:pt x="166750" y="60705"/>
                </a:lnTo>
                <a:lnTo>
                  <a:pt x="162306" y="45338"/>
                </a:lnTo>
                <a:lnTo>
                  <a:pt x="152273" y="32765"/>
                </a:lnTo>
                <a:lnTo>
                  <a:pt x="142240" y="20319"/>
                </a:lnTo>
                <a:lnTo>
                  <a:pt x="126746" y="10667"/>
                </a:lnTo>
                <a:lnTo>
                  <a:pt x="112522" y="3937"/>
                </a:lnTo>
                <a:lnTo>
                  <a:pt x="92837" y="0"/>
                </a:lnTo>
                <a:lnTo>
                  <a:pt x="78740" y="126"/>
                </a:lnTo>
                <a:lnTo>
                  <a:pt x="61849" y="1777"/>
                </a:lnTo>
                <a:lnTo>
                  <a:pt x="45212" y="10540"/>
                </a:lnTo>
                <a:lnTo>
                  <a:pt x="31242" y="17779"/>
                </a:lnTo>
                <a:lnTo>
                  <a:pt x="20193" y="30606"/>
                </a:lnTo>
                <a:lnTo>
                  <a:pt x="9144" y="43306"/>
                </a:lnTo>
                <a:lnTo>
                  <a:pt x="3683" y="60325"/>
                </a:lnTo>
                <a:lnTo>
                  <a:pt x="1143" y="75818"/>
                </a:lnTo>
                <a:lnTo>
                  <a:pt x="0" y="94106"/>
                </a:lnTo>
                <a:lnTo>
                  <a:pt x="4445" y="10947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87" name="object 387"/>
          <p:cNvSpPr/>
          <p:nvPr/>
        </p:nvSpPr>
        <p:spPr>
          <a:xfrm>
            <a:off x="9605899" y="3063366"/>
            <a:ext cx="153416" cy="156083"/>
          </a:xfrm>
          <a:custGeom>
            <a:avLst/>
            <a:gdLst/>
            <a:ahLst/>
            <a:cxnLst/>
            <a:rect l="l" t="t" r="r" b="b"/>
            <a:pathLst>
              <a:path w="153416" h="156083">
                <a:moveTo>
                  <a:pt x="144272" y="42418"/>
                </a:moveTo>
                <a:lnTo>
                  <a:pt x="137032" y="28448"/>
                </a:lnTo>
                <a:lnTo>
                  <a:pt x="125729" y="20193"/>
                </a:lnTo>
                <a:lnTo>
                  <a:pt x="114300" y="11937"/>
                </a:lnTo>
                <a:lnTo>
                  <a:pt x="100202" y="5207"/>
                </a:lnTo>
                <a:lnTo>
                  <a:pt x="84708" y="2540"/>
                </a:lnTo>
                <a:lnTo>
                  <a:pt x="69215" y="0"/>
                </a:lnTo>
                <a:lnTo>
                  <a:pt x="53721" y="4445"/>
                </a:lnTo>
                <a:lnTo>
                  <a:pt x="42545" y="10160"/>
                </a:lnTo>
                <a:lnTo>
                  <a:pt x="28701" y="17399"/>
                </a:lnTo>
                <a:lnTo>
                  <a:pt x="16128" y="27432"/>
                </a:lnTo>
                <a:lnTo>
                  <a:pt x="9398" y="41656"/>
                </a:lnTo>
                <a:lnTo>
                  <a:pt x="2540" y="55753"/>
                </a:lnTo>
                <a:lnTo>
                  <a:pt x="0" y="71247"/>
                </a:lnTo>
                <a:lnTo>
                  <a:pt x="126" y="85344"/>
                </a:lnTo>
                <a:lnTo>
                  <a:pt x="380" y="99441"/>
                </a:lnTo>
                <a:lnTo>
                  <a:pt x="7620" y="113411"/>
                </a:lnTo>
                <a:lnTo>
                  <a:pt x="14858" y="127254"/>
                </a:lnTo>
                <a:lnTo>
                  <a:pt x="26161" y="135636"/>
                </a:lnTo>
                <a:lnTo>
                  <a:pt x="38989" y="146685"/>
                </a:lnTo>
                <a:lnTo>
                  <a:pt x="53212" y="153416"/>
                </a:lnTo>
                <a:lnTo>
                  <a:pt x="68706" y="156083"/>
                </a:lnTo>
                <a:lnTo>
                  <a:pt x="82676" y="155829"/>
                </a:lnTo>
                <a:lnTo>
                  <a:pt x="98171" y="151384"/>
                </a:lnTo>
                <a:lnTo>
                  <a:pt x="113537" y="146938"/>
                </a:lnTo>
                <a:lnTo>
                  <a:pt x="123190" y="138303"/>
                </a:lnTo>
                <a:lnTo>
                  <a:pt x="135762" y="128270"/>
                </a:lnTo>
                <a:lnTo>
                  <a:pt x="144018" y="116967"/>
                </a:lnTo>
                <a:lnTo>
                  <a:pt x="150875" y="102743"/>
                </a:lnTo>
                <a:lnTo>
                  <a:pt x="153416" y="87249"/>
                </a:lnTo>
                <a:lnTo>
                  <a:pt x="151765" y="70485"/>
                </a:lnTo>
                <a:lnTo>
                  <a:pt x="151510" y="56387"/>
                </a:lnTo>
                <a:lnTo>
                  <a:pt x="144272" y="42418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88" name="object 388"/>
          <p:cNvSpPr/>
          <p:nvPr/>
        </p:nvSpPr>
        <p:spPr>
          <a:xfrm>
            <a:off x="9605899" y="3063366"/>
            <a:ext cx="153416" cy="156083"/>
          </a:xfrm>
          <a:custGeom>
            <a:avLst/>
            <a:gdLst/>
            <a:ahLst/>
            <a:cxnLst/>
            <a:rect l="l" t="t" r="r" b="b"/>
            <a:pathLst>
              <a:path w="153416" h="156083">
                <a:moveTo>
                  <a:pt x="144272" y="42418"/>
                </a:moveTo>
                <a:lnTo>
                  <a:pt x="137032" y="28448"/>
                </a:lnTo>
                <a:lnTo>
                  <a:pt x="125729" y="20193"/>
                </a:lnTo>
                <a:lnTo>
                  <a:pt x="114300" y="11937"/>
                </a:lnTo>
                <a:lnTo>
                  <a:pt x="100202" y="5207"/>
                </a:lnTo>
                <a:lnTo>
                  <a:pt x="84708" y="2540"/>
                </a:lnTo>
                <a:lnTo>
                  <a:pt x="69215" y="0"/>
                </a:lnTo>
                <a:lnTo>
                  <a:pt x="53721" y="4445"/>
                </a:lnTo>
                <a:lnTo>
                  <a:pt x="42545" y="10160"/>
                </a:lnTo>
                <a:lnTo>
                  <a:pt x="28701" y="17399"/>
                </a:lnTo>
                <a:lnTo>
                  <a:pt x="16128" y="27432"/>
                </a:lnTo>
                <a:lnTo>
                  <a:pt x="9398" y="41656"/>
                </a:lnTo>
                <a:lnTo>
                  <a:pt x="2540" y="55753"/>
                </a:lnTo>
                <a:lnTo>
                  <a:pt x="0" y="71247"/>
                </a:lnTo>
                <a:lnTo>
                  <a:pt x="126" y="85344"/>
                </a:lnTo>
                <a:lnTo>
                  <a:pt x="380" y="99441"/>
                </a:lnTo>
                <a:lnTo>
                  <a:pt x="7620" y="113411"/>
                </a:lnTo>
                <a:lnTo>
                  <a:pt x="14858" y="127254"/>
                </a:lnTo>
                <a:lnTo>
                  <a:pt x="26161" y="135636"/>
                </a:lnTo>
                <a:lnTo>
                  <a:pt x="38989" y="146685"/>
                </a:lnTo>
                <a:lnTo>
                  <a:pt x="53212" y="153416"/>
                </a:lnTo>
                <a:lnTo>
                  <a:pt x="68706" y="156083"/>
                </a:lnTo>
                <a:lnTo>
                  <a:pt x="82676" y="155829"/>
                </a:lnTo>
                <a:lnTo>
                  <a:pt x="98171" y="151384"/>
                </a:lnTo>
                <a:lnTo>
                  <a:pt x="113537" y="146938"/>
                </a:lnTo>
                <a:lnTo>
                  <a:pt x="123190" y="138303"/>
                </a:lnTo>
                <a:lnTo>
                  <a:pt x="135762" y="128270"/>
                </a:lnTo>
                <a:lnTo>
                  <a:pt x="144018" y="116967"/>
                </a:lnTo>
                <a:lnTo>
                  <a:pt x="150875" y="102743"/>
                </a:lnTo>
                <a:lnTo>
                  <a:pt x="153416" y="87249"/>
                </a:lnTo>
                <a:lnTo>
                  <a:pt x="151765" y="70485"/>
                </a:lnTo>
                <a:lnTo>
                  <a:pt x="151510" y="56387"/>
                </a:lnTo>
                <a:lnTo>
                  <a:pt x="144272" y="42418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85" name="object 385"/>
          <p:cNvSpPr/>
          <p:nvPr/>
        </p:nvSpPr>
        <p:spPr>
          <a:xfrm>
            <a:off x="9534525" y="2724150"/>
            <a:ext cx="139319" cy="137922"/>
          </a:xfrm>
          <a:custGeom>
            <a:avLst/>
            <a:gdLst/>
            <a:ahLst/>
            <a:cxnLst/>
            <a:rect l="l" t="t" r="r" b="b"/>
            <a:pathLst>
              <a:path w="139319" h="137922">
                <a:moveTo>
                  <a:pt x="131825" y="35687"/>
                </a:moveTo>
                <a:lnTo>
                  <a:pt x="125983" y="24511"/>
                </a:lnTo>
                <a:lnTo>
                  <a:pt x="114680" y="16255"/>
                </a:lnTo>
                <a:lnTo>
                  <a:pt x="103250" y="8000"/>
                </a:lnTo>
                <a:lnTo>
                  <a:pt x="93345" y="2539"/>
                </a:lnTo>
                <a:lnTo>
                  <a:pt x="77850" y="0"/>
                </a:lnTo>
                <a:lnTo>
                  <a:pt x="63753" y="126"/>
                </a:lnTo>
                <a:lnTo>
                  <a:pt x="51180" y="3175"/>
                </a:lnTo>
                <a:lnTo>
                  <a:pt x="38607" y="6096"/>
                </a:lnTo>
                <a:lnTo>
                  <a:pt x="28828" y="14732"/>
                </a:lnTo>
                <a:lnTo>
                  <a:pt x="19176" y="23367"/>
                </a:lnTo>
                <a:lnTo>
                  <a:pt x="10922" y="34671"/>
                </a:lnTo>
                <a:lnTo>
                  <a:pt x="4064" y="48895"/>
                </a:lnTo>
                <a:lnTo>
                  <a:pt x="0" y="61595"/>
                </a:lnTo>
                <a:lnTo>
                  <a:pt x="253" y="75564"/>
                </a:lnTo>
                <a:lnTo>
                  <a:pt x="3301" y="88264"/>
                </a:lnTo>
                <a:lnTo>
                  <a:pt x="9017" y="99313"/>
                </a:lnTo>
                <a:lnTo>
                  <a:pt x="16255" y="113284"/>
                </a:lnTo>
                <a:lnTo>
                  <a:pt x="24892" y="123062"/>
                </a:lnTo>
                <a:lnTo>
                  <a:pt x="34798" y="128524"/>
                </a:lnTo>
                <a:lnTo>
                  <a:pt x="48895" y="135382"/>
                </a:lnTo>
                <a:lnTo>
                  <a:pt x="64516" y="137922"/>
                </a:lnTo>
                <a:lnTo>
                  <a:pt x="78485" y="137667"/>
                </a:lnTo>
                <a:lnTo>
                  <a:pt x="91058" y="134747"/>
                </a:lnTo>
                <a:lnTo>
                  <a:pt x="102234" y="128904"/>
                </a:lnTo>
                <a:lnTo>
                  <a:pt x="113410" y="123062"/>
                </a:lnTo>
                <a:lnTo>
                  <a:pt x="123190" y="114553"/>
                </a:lnTo>
                <a:lnTo>
                  <a:pt x="131445" y="103124"/>
                </a:lnTo>
                <a:lnTo>
                  <a:pt x="138175" y="89026"/>
                </a:lnTo>
                <a:lnTo>
                  <a:pt x="138049" y="74929"/>
                </a:lnTo>
                <a:lnTo>
                  <a:pt x="139319" y="63753"/>
                </a:lnTo>
                <a:lnTo>
                  <a:pt x="139065" y="49657"/>
                </a:lnTo>
                <a:lnTo>
                  <a:pt x="131825" y="3568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86" name="object 386"/>
          <p:cNvSpPr/>
          <p:nvPr/>
        </p:nvSpPr>
        <p:spPr>
          <a:xfrm>
            <a:off x="9534525" y="2724150"/>
            <a:ext cx="139319" cy="137922"/>
          </a:xfrm>
          <a:custGeom>
            <a:avLst/>
            <a:gdLst/>
            <a:ahLst/>
            <a:cxnLst/>
            <a:rect l="l" t="t" r="r" b="b"/>
            <a:pathLst>
              <a:path w="139319" h="137922">
                <a:moveTo>
                  <a:pt x="131825" y="35687"/>
                </a:moveTo>
                <a:lnTo>
                  <a:pt x="125983" y="24511"/>
                </a:lnTo>
                <a:lnTo>
                  <a:pt x="114680" y="16255"/>
                </a:lnTo>
                <a:lnTo>
                  <a:pt x="103250" y="8000"/>
                </a:lnTo>
                <a:lnTo>
                  <a:pt x="93345" y="2539"/>
                </a:lnTo>
                <a:lnTo>
                  <a:pt x="77850" y="0"/>
                </a:lnTo>
                <a:lnTo>
                  <a:pt x="63753" y="126"/>
                </a:lnTo>
                <a:lnTo>
                  <a:pt x="51180" y="3175"/>
                </a:lnTo>
                <a:lnTo>
                  <a:pt x="38607" y="6096"/>
                </a:lnTo>
                <a:lnTo>
                  <a:pt x="28828" y="14732"/>
                </a:lnTo>
                <a:lnTo>
                  <a:pt x="19176" y="23367"/>
                </a:lnTo>
                <a:lnTo>
                  <a:pt x="10922" y="34671"/>
                </a:lnTo>
                <a:lnTo>
                  <a:pt x="4064" y="48895"/>
                </a:lnTo>
                <a:lnTo>
                  <a:pt x="0" y="61595"/>
                </a:lnTo>
                <a:lnTo>
                  <a:pt x="253" y="75564"/>
                </a:lnTo>
                <a:lnTo>
                  <a:pt x="3301" y="88264"/>
                </a:lnTo>
                <a:lnTo>
                  <a:pt x="9017" y="99313"/>
                </a:lnTo>
                <a:lnTo>
                  <a:pt x="16255" y="113284"/>
                </a:lnTo>
                <a:lnTo>
                  <a:pt x="24892" y="123062"/>
                </a:lnTo>
                <a:lnTo>
                  <a:pt x="34798" y="128524"/>
                </a:lnTo>
                <a:lnTo>
                  <a:pt x="48895" y="135382"/>
                </a:lnTo>
                <a:lnTo>
                  <a:pt x="64516" y="137922"/>
                </a:lnTo>
                <a:lnTo>
                  <a:pt x="78485" y="137667"/>
                </a:lnTo>
                <a:lnTo>
                  <a:pt x="91058" y="134747"/>
                </a:lnTo>
                <a:lnTo>
                  <a:pt x="102234" y="128904"/>
                </a:lnTo>
                <a:lnTo>
                  <a:pt x="113410" y="123062"/>
                </a:lnTo>
                <a:lnTo>
                  <a:pt x="123190" y="114553"/>
                </a:lnTo>
                <a:lnTo>
                  <a:pt x="131445" y="103124"/>
                </a:lnTo>
                <a:lnTo>
                  <a:pt x="138175" y="89026"/>
                </a:lnTo>
                <a:lnTo>
                  <a:pt x="138049" y="74929"/>
                </a:lnTo>
                <a:lnTo>
                  <a:pt x="139319" y="63753"/>
                </a:lnTo>
                <a:lnTo>
                  <a:pt x="139065" y="49657"/>
                </a:lnTo>
                <a:lnTo>
                  <a:pt x="131825" y="3568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83" name="object 383"/>
          <p:cNvSpPr/>
          <p:nvPr/>
        </p:nvSpPr>
        <p:spPr>
          <a:xfrm>
            <a:off x="9406001" y="2398649"/>
            <a:ext cx="123951" cy="126618"/>
          </a:xfrm>
          <a:custGeom>
            <a:avLst/>
            <a:gdLst/>
            <a:ahLst/>
            <a:cxnLst/>
            <a:rect l="l" t="t" r="r" b="b"/>
            <a:pathLst>
              <a:path w="123951" h="126618">
                <a:moveTo>
                  <a:pt x="119125" y="34289"/>
                </a:moveTo>
                <a:lnTo>
                  <a:pt x="110617" y="24637"/>
                </a:lnTo>
                <a:lnTo>
                  <a:pt x="103377" y="17652"/>
                </a:lnTo>
                <a:lnTo>
                  <a:pt x="92075" y="9398"/>
                </a:lnTo>
                <a:lnTo>
                  <a:pt x="82169" y="3937"/>
                </a:lnTo>
                <a:lnTo>
                  <a:pt x="69469" y="0"/>
                </a:lnTo>
                <a:lnTo>
                  <a:pt x="56769" y="2921"/>
                </a:lnTo>
                <a:lnTo>
                  <a:pt x="45593" y="1650"/>
                </a:lnTo>
                <a:lnTo>
                  <a:pt x="34417" y="7492"/>
                </a:lnTo>
                <a:lnTo>
                  <a:pt x="23241" y="13335"/>
                </a:lnTo>
                <a:lnTo>
                  <a:pt x="14985" y="24637"/>
                </a:lnTo>
                <a:lnTo>
                  <a:pt x="8000" y="31750"/>
                </a:lnTo>
                <a:lnTo>
                  <a:pt x="4064" y="44450"/>
                </a:lnTo>
                <a:lnTo>
                  <a:pt x="0" y="57150"/>
                </a:lnTo>
                <a:lnTo>
                  <a:pt x="253" y="71247"/>
                </a:lnTo>
                <a:lnTo>
                  <a:pt x="1777" y="81025"/>
                </a:lnTo>
                <a:lnTo>
                  <a:pt x="7493" y="92201"/>
                </a:lnTo>
                <a:lnTo>
                  <a:pt x="13334" y="103377"/>
                </a:lnTo>
                <a:lnTo>
                  <a:pt x="20447" y="110362"/>
                </a:lnTo>
                <a:lnTo>
                  <a:pt x="31876" y="118617"/>
                </a:lnTo>
                <a:lnTo>
                  <a:pt x="44576" y="122554"/>
                </a:lnTo>
                <a:lnTo>
                  <a:pt x="57276" y="126618"/>
                </a:lnTo>
                <a:lnTo>
                  <a:pt x="67055" y="125095"/>
                </a:lnTo>
                <a:lnTo>
                  <a:pt x="81152" y="124840"/>
                </a:lnTo>
                <a:lnTo>
                  <a:pt x="92328" y="119125"/>
                </a:lnTo>
                <a:lnTo>
                  <a:pt x="103377" y="113284"/>
                </a:lnTo>
                <a:lnTo>
                  <a:pt x="108966" y="103377"/>
                </a:lnTo>
                <a:lnTo>
                  <a:pt x="118618" y="94741"/>
                </a:lnTo>
                <a:lnTo>
                  <a:pt x="122681" y="82041"/>
                </a:lnTo>
                <a:lnTo>
                  <a:pt x="123951" y="70865"/>
                </a:lnTo>
                <a:lnTo>
                  <a:pt x="123698" y="56768"/>
                </a:lnTo>
                <a:lnTo>
                  <a:pt x="122174" y="46989"/>
                </a:lnTo>
                <a:lnTo>
                  <a:pt x="119125" y="34289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84" name="object 384"/>
          <p:cNvSpPr/>
          <p:nvPr/>
        </p:nvSpPr>
        <p:spPr>
          <a:xfrm>
            <a:off x="9406001" y="2398649"/>
            <a:ext cx="123951" cy="126618"/>
          </a:xfrm>
          <a:custGeom>
            <a:avLst/>
            <a:gdLst/>
            <a:ahLst/>
            <a:cxnLst/>
            <a:rect l="l" t="t" r="r" b="b"/>
            <a:pathLst>
              <a:path w="123951" h="126618">
                <a:moveTo>
                  <a:pt x="119125" y="34289"/>
                </a:moveTo>
                <a:lnTo>
                  <a:pt x="110617" y="24637"/>
                </a:lnTo>
                <a:lnTo>
                  <a:pt x="103377" y="17652"/>
                </a:lnTo>
                <a:lnTo>
                  <a:pt x="92075" y="9398"/>
                </a:lnTo>
                <a:lnTo>
                  <a:pt x="82169" y="3937"/>
                </a:lnTo>
                <a:lnTo>
                  <a:pt x="69469" y="0"/>
                </a:lnTo>
                <a:lnTo>
                  <a:pt x="56769" y="2921"/>
                </a:lnTo>
                <a:lnTo>
                  <a:pt x="45593" y="1650"/>
                </a:lnTo>
                <a:lnTo>
                  <a:pt x="34417" y="7492"/>
                </a:lnTo>
                <a:lnTo>
                  <a:pt x="23241" y="13335"/>
                </a:lnTo>
                <a:lnTo>
                  <a:pt x="14985" y="24637"/>
                </a:lnTo>
                <a:lnTo>
                  <a:pt x="8000" y="31750"/>
                </a:lnTo>
                <a:lnTo>
                  <a:pt x="4064" y="44450"/>
                </a:lnTo>
                <a:lnTo>
                  <a:pt x="0" y="57150"/>
                </a:lnTo>
                <a:lnTo>
                  <a:pt x="253" y="71247"/>
                </a:lnTo>
                <a:lnTo>
                  <a:pt x="1777" y="81025"/>
                </a:lnTo>
                <a:lnTo>
                  <a:pt x="7493" y="92201"/>
                </a:lnTo>
                <a:lnTo>
                  <a:pt x="13334" y="103377"/>
                </a:lnTo>
                <a:lnTo>
                  <a:pt x="20447" y="110362"/>
                </a:lnTo>
                <a:lnTo>
                  <a:pt x="31876" y="118617"/>
                </a:lnTo>
                <a:lnTo>
                  <a:pt x="44576" y="122554"/>
                </a:lnTo>
                <a:lnTo>
                  <a:pt x="57276" y="126618"/>
                </a:lnTo>
                <a:lnTo>
                  <a:pt x="67055" y="125095"/>
                </a:lnTo>
                <a:lnTo>
                  <a:pt x="81152" y="124840"/>
                </a:lnTo>
                <a:lnTo>
                  <a:pt x="92328" y="119125"/>
                </a:lnTo>
                <a:lnTo>
                  <a:pt x="103377" y="113284"/>
                </a:lnTo>
                <a:lnTo>
                  <a:pt x="108966" y="103377"/>
                </a:lnTo>
                <a:lnTo>
                  <a:pt x="118618" y="94741"/>
                </a:lnTo>
                <a:lnTo>
                  <a:pt x="122681" y="82041"/>
                </a:lnTo>
                <a:lnTo>
                  <a:pt x="123951" y="70865"/>
                </a:lnTo>
                <a:lnTo>
                  <a:pt x="123698" y="56768"/>
                </a:lnTo>
                <a:lnTo>
                  <a:pt x="122174" y="46989"/>
                </a:lnTo>
                <a:lnTo>
                  <a:pt x="119125" y="34289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39" name="object 339"/>
          <p:cNvSpPr/>
          <p:nvPr/>
        </p:nvSpPr>
        <p:spPr>
          <a:xfrm>
            <a:off x="9220327" y="2103628"/>
            <a:ext cx="113919" cy="113792"/>
          </a:xfrm>
          <a:custGeom>
            <a:avLst/>
            <a:gdLst/>
            <a:ahLst/>
            <a:cxnLst/>
            <a:rect l="l" t="t" r="r" b="b"/>
            <a:pathLst>
              <a:path w="113919" h="113792">
                <a:moveTo>
                  <a:pt x="107823" y="31496"/>
                </a:moveTo>
                <a:lnTo>
                  <a:pt x="101980" y="20320"/>
                </a:lnTo>
                <a:lnTo>
                  <a:pt x="94869" y="13335"/>
                </a:lnTo>
                <a:lnTo>
                  <a:pt x="84963" y="7874"/>
                </a:lnTo>
                <a:lnTo>
                  <a:pt x="75056" y="2412"/>
                </a:lnTo>
                <a:lnTo>
                  <a:pt x="63753" y="1143"/>
                </a:lnTo>
                <a:lnTo>
                  <a:pt x="52450" y="0"/>
                </a:lnTo>
                <a:lnTo>
                  <a:pt x="39877" y="2921"/>
                </a:lnTo>
                <a:lnTo>
                  <a:pt x="31496" y="7238"/>
                </a:lnTo>
                <a:lnTo>
                  <a:pt x="23114" y="11684"/>
                </a:lnTo>
                <a:lnTo>
                  <a:pt x="13462" y="20193"/>
                </a:lnTo>
                <a:lnTo>
                  <a:pt x="8000" y="30099"/>
                </a:lnTo>
                <a:lnTo>
                  <a:pt x="2540" y="40005"/>
                </a:lnTo>
                <a:lnTo>
                  <a:pt x="1270" y="51308"/>
                </a:lnTo>
                <a:lnTo>
                  <a:pt x="0" y="62611"/>
                </a:lnTo>
                <a:lnTo>
                  <a:pt x="1524" y="72389"/>
                </a:lnTo>
                <a:lnTo>
                  <a:pt x="7366" y="83566"/>
                </a:lnTo>
                <a:lnTo>
                  <a:pt x="11683" y="91948"/>
                </a:lnTo>
                <a:lnTo>
                  <a:pt x="18796" y="98806"/>
                </a:lnTo>
                <a:lnTo>
                  <a:pt x="30225" y="107061"/>
                </a:lnTo>
                <a:lnTo>
                  <a:pt x="38734" y="109855"/>
                </a:lnTo>
                <a:lnTo>
                  <a:pt x="51434" y="113792"/>
                </a:lnTo>
                <a:lnTo>
                  <a:pt x="61214" y="112268"/>
                </a:lnTo>
                <a:lnTo>
                  <a:pt x="73787" y="109220"/>
                </a:lnTo>
                <a:lnTo>
                  <a:pt x="83693" y="107696"/>
                </a:lnTo>
                <a:lnTo>
                  <a:pt x="90550" y="100584"/>
                </a:lnTo>
                <a:lnTo>
                  <a:pt x="100202" y="92075"/>
                </a:lnTo>
                <a:lnTo>
                  <a:pt x="107188" y="84836"/>
                </a:lnTo>
                <a:lnTo>
                  <a:pt x="111251" y="72136"/>
                </a:lnTo>
                <a:lnTo>
                  <a:pt x="113919" y="63754"/>
                </a:lnTo>
                <a:lnTo>
                  <a:pt x="113665" y="49657"/>
                </a:lnTo>
                <a:lnTo>
                  <a:pt x="112141" y="39877"/>
                </a:lnTo>
                <a:lnTo>
                  <a:pt x="107823" y="31496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40" name="object 340"/>
          <p:cNvSpPr/>
          <p:nvPr/>
        </p:nvSpPr>
        <p:spPr>
          <a:xfrm>
            <a:off x="9220327" y="2103628"/>
            <a:ext cx="113919" cy="113792"/>
          </a:xfrm>
          <a:custGeom>
            <a:avLst/>
            <a:gdLst/>
            <a:ahLst/>
            <a:cxnLst/>
            <a:rect l="l" t="t" r="r" b="b"/>
            <a:pathLst>
              <a:path w="113919" h="113792">
                <a:moveTo>
                  <a:pt x="107823" y="31496"/>
                </a:moveTo>
                <a:lnTo>
                  <a:pt x="101980" y="20320"/>
                </a:lnTo>
                <a:lnTo>
                  <a:pt x="94869" y="13335"/>
                </a:lnTo>
                <a:lnTo>
                  <a:pt x="84963" y="7874"/>
                </a:lnTo>
                <a:lnTo>
                  <a:pt x="75056" y="2412"/>
                </a:lnTo>
                <a:lnTo>
                  <a:pt x="63753" y="1143"/>
                </a:lnTo>
                <a:lnTo>
                  <a:pt x="52450" y="0"/>
                </a:lnTo>
                <a:lnTo>
                  <a:pt x="39877" y="2921"/>
                </a:lnTo>
                <a:lnTo>
                  <a:pt x="31496" y="7238"/>
                </a:lnTo>
                <a:lnTo>
                  <a:pt x="23114" y="11684"/>
                </a:lnTo>
                <a:lnTo>
                  <a:pt x="13462" y="20193"/>
                </a:lnTo>
                <a:lnTo>
                  <a:pt x="8000" y="30099"/>
                </a:lnTo>
                <a:lnTo>
                  <a:pt x="2540" y="40005"/>
                </a:lnTo>
                <a:lnTo>
                  <a:pt x="1270" y="51308"/>
                </a:lnTo>
                <a:lnTo>
                  <a:pt x="0" y="62611"/>
                </a:lnTo>
                <a:lnTo>
                  <a:pt x="1524" y="72389"/>
                </a:lnTo>
                <a:lnTo>
                  <a:pt x="7366" y="83566"/>
                </a:lnTo>
                <a:lnTo>
                  <a:pt x="11683" y="91948"/>
                </a:lnTo>
                <a:lnTo>
                  <a:pt x="18796" y="98806"/>
                </a:lnTo>
                <a:lnTo>
                  <a:pt x="30225" y="107061"/>
                </a:lnTo>
                <a:lnTo>
                  <a:pt x="38734" y="109855"/>
                </a:lnTo>
                <a:lnTo>
                  <a:pt x="51434" y="113792"/>
                </a:lnTo>
                <a:lnTo>
                  <a:pt x="61214" y="112268"/>
                </a:lnTo>
                <a:lnTo>
                  <a:pt x="73787" y="109220"/>
                </a:lnTo>
                <a:lnTo>
                  <a:pt x="83693" y="107696"/>
                </a:lnTo>
                <a:lnTo>
                  <a:pt x="90550" y="100584"/>
                </a:lnTo>
                <a:lnTo>
                  <a:pt x="100202" y="92075"/>
                </a:lnTo>
                <a:lnTo>
                  <a:pt x="107188" y="84836"/>
                </a:lnTo>
                <a:lnTo>
                  <a:pt x="111251" y="72136"/>
                </a:lnTo>
                <a:lnTo>
                  <a:pt x="113919" y="63754"/>
                </a:lnTo>
                <a:lnTo>
                  <a:pt x="113665" y="49657"/>
                </a:lnTo>
                <a:lnTo>
                  <a:pt x="112141" y="39877"/>
                </a:lnTo>
                <a:lnTo>
                  <a:pt x="107823" y="31496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41" name="object 341"/>
          <p:cNvSpPr/>
          <p:nvPr/>
        </p:nvSpPr>
        <p:spPr>
          <a:xfrm>
            <a:off x="8985758" y="1845564"/>
            <a:ext cx="101346" cy="102615"/>
          </a:xfrm>
          <a:custGeom>
            <a:avLst/>
            <a:gdLst/>
            <a:ahLst/>
            <a:cxnLst/>
            <a:rect l="l" t="t" r="r" b="b"/>
            <a:pathLst>
              <a:path w="101346" h="102615">
                <a:moveTo>
                  <a:pt x="1524" y="55625"/>
                </a:moveTo>
                <a:lnTo>
                  <a:pt x="3048" y="65405"/>
                </a:lnTo>
                <a:lnTo>
                  <a:pt x="4572" y="75184"/>
                </a:lnTo>
                <a:lnTo>
                  <a:pt x="11811" y="82169"/>
                </a:lnTo>
                <a:lnTo>
                  <a:pt x="18923" y="89026"/>
                </a:lnTo>
                <a:lnTo>
                  <a:pt x="26035" y="96012"/>
                </a:lnTo>
                <a:lnTo>
                  <a:pt x="34544" y="98678"/>
                </a:lnTo>
                <a:lnTo>
                  <a:pt x="45720" y="99949"/>
                </a:lnTo>
                <a:lnTo>
                  <a:pt x="54228" y="102615"/>
                </a:lnTo>
                <a:lnTo>
                  <a:pt x="64008" y="101091"/>
                </a:lnTo>
                <a:lnTo>
                  <a:pt x="75184" y="95250"/>
                </a:lnTo>
                <a:lnTo>
                  <a:pt x="83566" y="90932"/>
                </a:lnTo>
                <a:lnTo>
                  <a:pt x="90550" y="83820"/>
                </a:lnTo>
                <a:lnTo>
                  <a:pt x="93218" y="75311"/>
                </a:lnTo>
                <a:lnTo>
                  <a:pt x="98678" y="65405"/>
                </a:lnTo>
                <a:lnTo>
                  <a:pt x="101346" y="56896"/>
                </a:lnTo>
                <a:lnTo>
                  <a:pt x="99822" y="47116"/>
                </a:lnTo>
                <a:lnTo>
                  <a:pt x="98298" y="37337"/>
                </a:lnTo>
                <a:lnTo>
                  <a:pt x="96647" y="27432"/>
                </a:lnTo>
                <a:lnTo>
                  <a:pt x="89535" y="20574"/>
                </a:lnTo>
                <a:lnTo>
                  <a:pt x="82423" y="13588"/>
                </a:lnTo>
                <a:lnTo>
                  <a:pt x="75311" y="6731"/>
                </a:lnTo>
                <a:lnTo>
                  <a:pt x="65405" y="1270"/>
                </a:lnTo>
                <a:lnTo>
                  <a:pt x="54101" y="0"/>
                </a:lnTo>
                <a:lnTo>
                  <a:pt x="47117" y="126"/>
                </a:lnTo>
                <a:lnTo>
                  <a:pt x="37211" y="1650"/>
                </a:lnTo>
                <a:lnTo>
                  <a:pt x="28956" y="5969"/>
                </a:lnTo>
                <a:lnTo>
                  <a:pt x="17780" y="11811"/>
                </a:lnTo>
                <a:lnTo>
                  <a:pt x="10795" y="18923"/>
                </a:lnTo>
                <a:lnTo>
                  <a:pt x="6731" y="24637"/>
                </a:lnTo>
                <a:lnTo>
                  <a:pt x="1270" y="34544"/>
                </a:lnTo>
                <a:lnTo>
                  <a:pt x="0" y="45847"/>
                </a:lnTo>
                <a:lnTo>
                  <a:pt x="1524" y="55625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42" name="object 342"/>
          <p:cNvSpPr/>
          <p:nvPr/>
        </p:nvSpPr>
        <p:spPr>
          <a:xfrm>
            <a:off x="8985758" y="1845564"/>
            <a:ext cx="101346" cy="102615"/>
          </a:xfrm>
          <a:custGeom>
            <a:avLst/>
            <a:gdLst/>
            <a:ahLst/>
            <a:cxnLst/>
            <a:rect l="l" t="t" r="r" b="b"/>
            <a:pathLst>
              <a:path w="101346" h="102615">
                <a:moveTo>
                  <a:pt x="1524" y="55625"/>
                </a:moveTo>
                <a:lnTo>
                  <a:pt x="3048" y="65405"/>
                </a:lnTo>
                <a:lnTo>
                  <a:pt x="4572" y="75184"/>
                </a:lnTo>
                <a:lnTo>
                  <a:pt x="11811" y="82169"/>
                </a:lnTo>
                <a:lnTo>
                  <a:pt x="18923" y="89026"/>
                </a:lnTo>
                <a:lnTo>
                  <a:pt x="26035" y="96012"/>
                </a:lnTo>
                <a:lnTo>
                  <a:pt x="34544" y="98678"/>
                </a:lnTo>
                <a:lnTo>
                  <a:pt x="45720" y="99949"/>
                </a:lnTo>
                <a:lnTo>
                  <a:pt x="54228" y="102615"/>
                </a:lnTo>
                <a:lnTo>
                  <a:pt x="64008" y="101091"/>
                </a:lnTo>
                <a:lnTo>
                  <a:pt x="75184" y="95250"/>
                </a:lnTo>
                <a:lnTo>
                  <a:pt x="83566" y="90932"/>
                </a:lnTo>
                <a:lnTo>
                  <a:pt x="90550" y="83820"/>
                </a:lnTo>
                <a:lnTo>
                  <a:pt x="93218" y="75311"/>
                </a:lnTo>
                <a:lnTo>
                  <a:pt x="98678" y="65405"/>
                </a:lnTo>
                <a:lnTo>
                  <a:pt x="101346" y="56896"/>
                </a:lnTo>
                <a:lnTo>
                  <a:pt x="99822" y="47116"/>
                </a:lnTo>
                <a:lnTo>
                  <a:pt x="98298" y="37337"/>
                </a:lnTo>
                <a:lnTo>
                  <a:pt x="96647" y="27432"/>
                </a:lnTo>
                <a:lnTo>
                  <a:pt x="89535" y="20574"/>
                </a:lnTo>
                <a:lnTo>
                  <a:pt x="82423" y="13588"/>
                </a:lnTo>
                <a:lnTo>
                  <a:pt x="75311" y="6731"/>
                </a:lnTo>
                <a:lnTo>
                  <a:pt x="65405" y="1270"/>
                </a:lnTo>
                <a:lnTo>
                  <a:pt x="54101" y="0"/>
                </a:lnTo>
                <a:lnTo>
                  <a:pt x="47117" y="126"/>
                </a:lnTo>
                <a:lnTo>
                  <a:pt x="37211" y="1650"/>
                </a:lnTo>
                <a:lnTo>
                  <a:pt x="28956" y="5969"/>
                </a:lnTo>
                <a:lnTo>
                  <a:pt x="17780" y="11811"/>
                </a:lnTo>
                <a:lnTo>
                  <a:pt x="10795" y="18923"/>
                </a:lnTo>
                <a:lnTo>
                  <a:pt x="6731" y="24637"/>
                </a:lnTo>
                <a:lnTo>
                  <a:pt x="1270" y="34544"/>
                </a:lnTo>
                <a:lnTo>
                  <a:pt x="0" y="45847"/>
                </a:lnTo>
                <a:lnTo>
                  <a:pt x="1524" y="55625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43" name="object 343"/>
          <p:cNvSpPr/>
          <p:nvPr/>
        </p:nvSpPr>
        <p:spPr>
          <a:xfrm>
            <a:off x="8967216" y="2281301"/>
            <a:ext cx="130936" cy="132207"/>
          </a:xfrm>
          <a:custGeom>
            <a:avLst/>
            <a:gdLst/>
            <a:ahLst/>
            <a:cxnLst/>
            <a:rect l="l" t="t" r="r" b="b"/>
            <a:pathLst>
              <a:path w="130936" h="132207">
                <a:moveTo>
                  <a:pt x="123316" y="37211"/>
                </a:moveTo>
                <a:lnTo>
                  <a:pt x="110362" y="19176"/>
                </a:lnTo>
                <a:lnTo>
                  <a:pt x="93217" y="6731"/>
                </a:lnTo>
                <a:lnTo>
                  <a:pt x="72135" y="0"/>
                </a:lnTo>
                <a:lnTo>
                  <a:pt x="62229" y="1650"/>
                </a:lnTo>
                <a:lnTo>
                  <a:pt x="52450" y="3175"/>
                </a:lnTo>
                <a:lnTo>
                  <a:pt x="39877" y="6096"/>
                </a:lnTo>
                <a:lnTo>
                  <a:pt x="28701" y="11937"/>
                </a:lnTo>
                <a:lnTo>
                  <a:pt x="18923" y="20574"/>
                </a:lnTo>
                <a:lnTo>
                  <a:pt x="10667" y="31876"/>
                </a:lnTo>
                <a:lnTo>
                  <a:pt x="5206" y="41783"/>
                </a:lnTo>
                <a:lnTo>
                  <a:pt x="1269" y="54483"/>
                </a:lnTo>
                <a:lnTo>
                  <a:pt x="0" y="65786"/>
                </a:lnTo>
                <a:lnTo>
                  <a:pt x="126" y="79883"/>
                </a:lnTo>
                <a:lnTo>
                  <a:pt x="8889" y="96647"/>
                </a:lnTo>
                <a:lnTo>
                  <a:pt x="20319" y="111887"/>
                </a:lnTo>
                <a:lnTo>
                  <a:pt x="37337" y="124333"/>
                </a:lnTo>
                <a:lnTo>
                  <a:pt x="58547" y="130937"/>
                </a:lnTo>
                <a:lnTo>
                  <a:pt x="69850" y="132207"/>
                </a:lnTo>
                <a:lnTo>
                  <a:pt x="79628" y="130683"/>
                </a:lnTo>
                <a:lnTo>
                  <a:pt x="92201" y="127635"/>
                </a:lnTo>
                <a:lnTo>
                  <a:pt x="101980" y="119125"/>
                </a:lnTo>
                <a:lnTo>
                  <a:pt x="111632" y="110489"/>
                </a:lnTo>
                <a:lnTo>
                  <a:pt x="121411" y="101981"/>
                </a:lnTo>
                <a:lnTo>
                  <a:pt x="125475" y="89281"/>
                </a:lnTo>
                <a:lnTo>
                  <a:pt x="130936" y="79248"/>
                </a:lnTo>
                <a:lnTo>
                  <a:pt x="130682" y="65277"/>
                </a:lnTo>
                <a:lnTo>
                  <a:pt x="130428" y="51181"/>
                </a:lnTo>
                <a:lnTo>
                  <a:pt x="123316" y="3721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44" name="object 344"/>
          <p:cNvSpPr/>
          <p:nvPr/>
        </p:nvSpPr>
        <p:spPr>
          <a:xfrm>
            <a:off x="8967216" y="2281301"/>
            <a:ext cx="130936" cy="132207"/>
          </a:xfrm>
          <a:custGeom>
            <a:avLst/>
            <a:gdLst/>
            <a:ahLst/>
            <a:cxnLst/>
            <a:rect l="l" t="t" r="r" b="b"/>
            <a:pathLst>
              <a:path w="130936" h="132207">
                <a:moveTo>
                  <a:pt x="123316" y="37211"/>
                </a:moveTo>
                <a:lnTo>
                  <a:pt x="110362" y="19176"/>
                </a:lnTo>
                <a:lnTo>
                  <a:pt x="93217" y="6731"/>
                </a:lnTo>
                <a:lnTo>
                  <a:pt x="72135" y="0"/>
                </a:lnTo>
                <a:lnTo>
                  <a:pt x="62229" y="1650"/>
                </a:lnTo>
                <a:lnTo>
                  <a:pt x="52450" y="3175"/>
                </a:lnTo>
                <a:lnTo>
                  <a:pt x="39877" y="6096"/>
                </a:lnTo>
                <a:lnTo>
                  <a:pt x="28701" y="11937"/>
                </a:lnTo>
                <a:lnTo>
                  <a:pt x="18923" y="20574"/>
                </a:lnTo>
                <a:lnTo>
                  <a:pt x="10667" y="31876"/>
                </a:lnTo>
                <a:lnTo>
                  <a:pt x="5206" y="41783"/>
                </a:lnTo>
                <a:lnTo>
                  <a:pt x="1269" y="54483"/>
                </a:lnTo>
                <a:lnTo>
                  <a:pt x="0" y="65786"/>
                </a:lnTo>
                <a:lnTo>
                  <a:pt x="126" y="79883"/>
                </a:lnTo>
                <a:lnTo>
                  <a:pt x="8889" y="96647"/>
                </a:lnTo>
                <a:lnTo>
                  <a:pt x="20319" y="111887"/>
                </a:lnTo>
                <a:lnTo>
                  <a:pt x="37337" y="124333"/>
                </a:lnTo>
                <a:lnTo>
                  <a:pt x="58547" y="130937"/>
                </a:lnTo>
                <a:lnTo>
                  <a:pt x="69850" y="132207"/>
                </a:lnTo>
                <a:lnTo>
                  <a:pt x="79628" y="130683"/>
                </a:lnTo>
                <a:lnTo>
                  <a:pt x="92201" y="127635"/>
                </a:lnTo>
                <a:lnTo>
                  <a:pt x="101980" y="119125"/>
                </a:lnTo>
                <a:lnTo>
                  <a:pt x="111632" y="110489"/>
                </a:lnTo>
                <a:lnTo>
                  <a:pt x="121411" y="101981"/>
                </a:lnTo>
                <a:lnTo>
                  <a:pt x="125475" y="89281"/>
                </a:lnTo>
                <a:lnTo>
                  <a:pt x="130936" y="79248"/>
                </a:lnTo>
                <a:lnTo>
                  <a:pt x="130682" y="65277"/>
                </a:lnTo>
                <a:lnTo>
                  <a:pt x="130428" y="51181"/>
                </a:lnTo>
                <a:lnTo>
                  <a:pt x="123316" y="3721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45" name="object 345"/>
          <p:cNvSpPr/>
          <p:nvPr/>
        </p:nvSpPr>
        <p:spPr>
          <a:xfrm>
            <a:off x="8768588" y="2065147"/>
            <a:ext cx="117982" cy="116839"/>
          </a:xfrm>
          <a:custGeom>
            <a:avLst/>
            <a:gdLst/>
            <a:ahLst/>
            <a:cxnLst/>
            <a:rect l="l" t="t" r="r" b="b"/>
            <a:pathLst>
              <a:path w="117982" h="116839">
                <a:moveTo>
                  <a:pt x="110489" y="30225"/>
                </a:moveTo>
                <a:lnTo>
                  <a:pt x="99059" y="14986"/>
                </a:lnTo>
                <a:lnTo>
                  <a:pt x="86232" y="3810"/>
                </a:lnTo>
                <a:lnTo>
                  <a:pt x="66547" y="0"/>
                </a:lnTo>
                <a:lnTo>
                  <a:pt x="45465" y="253"/>
                </a:lnTo>
                <a:lnTo>
                  <a:pt x="37083" y="4572"/>
                </a:lnTo>
                <a:lnTo>
                  <a:pt x="25907" y="10413"/>
                </a:lnTo>
                <a:lnTo>
                  <a:pt x="16128" y="18923"/>
                </a:lnTo>
                <a:lnTo>
                  <a:pt x="9270" y="26162"/>
                </a:lnTo>
                <a:lnTo>
                  <a:pt x="3809" y="36067"/>
                </a:lnTo>
                <a:lnTo>
                  <a:pt x="2539" y="47243"/>
                </a:lnTo>
                <a:lnTo>
                  <a:pt x="1269" y="58547"/>
                </a:lnTo>
                <a:lnTo>
                  <a:pt x="0" y="69850"/>
                </a:lnTo>
                <a:lnTo>
                  <a:pt x="7238" y="83819"/>
                </a:lnTo>
                <a:lnTo>
                  <a:pt x="18795" y="99060"/>
                </a:lnTo>
                <a:lnTo>
                  <a:pt x="35813" y="111505"/>
                </a:lnTo>
                <a:lnTo>
                  <a:pt x="52704" y="116839"/>
                </a:lnTo>
                <a:lnTo>
                  <a:pt x="72389" y="113664"/>
                </a:lnTo>
                <a:lnTo>
                  <a:pt x="82168" y="112140"/>
                </a:lnTo>
                <a:lnTo>
                  <a:pt x="93344" y="106425"/>
                </a:lnTo>
                <a:lnTo>
                  <a:pt x="103123" y="97789"/>
                </a:lnTo>
                <a:lnTo>
                  <a:pt x="109981" y="90677"/>
                </a:lnTo>
                <a:lnTo>
                  <a:pt x="114045" y="77977"/>
                </a:lnTo>
                <a:lnTo>
                  <a:pt x="116712" y="69468"/>
                </a:lnTo>
                <a:lnTo>
                  <a:pt x="117982" y="58165"/>
                </a:lnTo>
                <a:lnTo>
                  <a:pt x="117728" y="44195"/>
                </a:lnTo>
                <a:lnTo>
                  <a:pt x="110489" y="30225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46" name="object 346"/>
          <p:cNvSpPr/>
          <p:nvPr/>
        </p:nvSpPr>
        <p:spPr>
          <a:xfrm>
            <a:off x="8768588" y="2065147"/>
            <a:ext cx="117982" cy="116839"/>
          </a:xfrm>
          <a:custGeom>
            <a:avLst/>
            <a:gdLst/>
            <a:ahLst/>
            <a:cxnLst/>
            <a:rect l="l" t="t" r="r" b="b"/>
            <a:pathLst>
              <a:path w="117982" h="116839">
                <a:moveTo>
                  <a:pt x="110489" y="30225"/>
                </a:moveTo>
                <a:lnTo>
                  <a:pt x="99059" y="14986"/>
                </a:lnTo>
                <a:lnTo>
                  <a:pt x="86232" y="3810"/>
                </a:lnTo>
                <a:lnTo>
                  <a:pt x="66547" y="0"/>
                </a:lnTo>
                <a:lnTo>
                  <a:pt x="45465" y="253"/>
                </a:lnTo>
                <a:lnTo>
                  <a:pt x="37083" y="4572"/>
                </a:lnTo>
                <a:lnTo>
                  <a:pt x="25907" y="10413"/>
                </a:lnTo>
                <a:lnTo>
                  <a:pt x="16128" y="18923"/>
                </a:lnTo>
                <a:lnTo>
                  <a:pt x="9270" y="26162"/>
                </a:lnTo>
                <a:lnTo>
                  <a:pt x="3809" y="36067"/>
                </a:lnTo>
                <a:lnTo>
                  <a:pt x="2539" y="47243"/>
                </a:lnTo>
                <a:lnTo>
                  <a:pt x="1269" y="58547"/>
                </a:lnTo>
                <a:lnTo>
                  <a:pt x="0" y="69850"/>
                </a:lnTo>
                <a:lnTo>
                  <a:pt x="7238" y="83819"/>
                </a:lnTo>
                <a:lnTo>
                  <a:pt x="18795" y="99060"/>
                </a:lnTo>
                <a:lnTo>
                  <a:pt x="35813" y="111505"/>
                </a:lnTo>
                <a:lnTo>
                  <a:pt x="52704" y="116839"/>
                </a:lnTo>
                <a:lnTo>
                  <a:pt x="72389" y="113664"/>
                </a:lnTo>
                <a:lnTo>
                  <a:pt x="82168" y="112140"/>
                </a:lnTo>
                <a:lnTo>
                  <a:pt x="93344" y="106425"/>
                </a:lnTo>
                <a:lnTo>
                  <a:pt x="103123" y="97789"/>
                </a:lnTo>
                <a:lnTo>
                  <a:pt x="109981" y="90677"/>
                </a:lnTo>
                <a:lnTo>
                  <a:pt x="114045" y="77977"/>
                </a:lnTo>
                <a:lnTo>
                  <a:pt x="116712" y="69468"/>
                </a:lnTo>
                <a:lnTo>
                  <a:pt x="117982" y="58165"/>
                </a:lnTo>
                <a:lnTo>
                  <a:pt x="117728" y="44195"/>
                </a:lnTo>
                <a:lnTo>
                  <a:pt x="110489" y="30225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47" name="object 347"/>
          <p:cNvSpPr/>
          <p:nvPr/>
        </p:nvSpPr>
        <p:spPr>
          <a:xfrm>
            <a:off x="8533638" y="1884807"/>
            <a:ext cx="106933" cy="106679"/>
          </a:xfrm>
          <a:custGeom>
            <a:avLst/>
            <a:gdLst/>
            <a:ahLst/>
            <a:cxnLst/>
            <a:rect l="l" t="t" r="r" b="b"/>
            <a:pathLst>
              <a:path w="106933" h="106679">
                <a:moveTo>
                  <a:pt x="102361" y="28575"/>
                </a:moveTo>
                <a:lnTo>
                  <a:pt x="90931" y="13334"/>
                </a:lnTo>
                <a:lnTo>
                  <a:pt x="75310" y="3682"/>
                </a:lnTo>
                <a:lnTo>
                  <a:pt x="59816" y="1142"/>
                </a:lnTo>
                <a:lnTo>
                  <a:pt x="41528" y="0"/>
                </a:lnTo>
                <a:lnTo>
                  <a:pt x="33146" y="4317"/>
                </a:lnTo>
                <a:lnTo>
                  <a:pt x="21970" y="10159"/>
                </a:lnTo>
                <a:lnTo>
                  <a:pt x="15112" y="17271"/>
                </a:lnTo>
                <a:lnTo>
                  <a:pt x="8127" y="24383"/>
                </a:lnTo>
                <a:lnTo>
                  <a:pt x="5460" y="32892"/>
                </a:lnTo>
                <a:lnTo>
                  <a:pt x="0" y="42798"/>
                </a:lnTo>
                <a:lnTo>
                  <a:pt x="1523" y="52577"/>
                </a:lnTo>
                <a:lnTo>
                  <a:pt x="253" y="63880"/>
                </a:lnTo>
                <a:lnTo>
                  <a:pt x="7492" y="77850"/>
                </a:lnTo>
                <a:lnTo>
                  <a:pt x="17525" y="90296"/>
                </a:lnTo>
                <a:lnTo>
                  <a:pt x="30352" y="101345"/>
                </a:lnTo>
                <a:lnTo>
                  <a:pt x="47370" y="106679"/>
                </a:lnTo>
                <a:lnTo>
                  <a:pt x="64134" y="105028"/>
                </a:lnTo>
                <a:lnTo>
                  <a:pt x="76707" y="102107"/>
                </a:lnTo>
                <a:lnTo>
                  <a:pt x="83692" y="94995"/>
                </a:lnTo>
                <a:lnTo>
                  <a:pt x="92075" y="90550"/>
                </a:lnTo>
                <a:lnTo>
                  <a:pt x="97535" y="80644"/>
                </a:lnTo>
                <a:lnTo>
                  <a:pt x="102996" y="70738"/>
                </a:lnTo>
                <a:lnTo>
                  <a:pt x="105663" y="62356"/>
                </a:lnTo>
                <a:lnTo>
                  <a:pt x="106933" y="51053"/>
                </a:lnTo>
                <a:lnTo>
                  <a:pt x="105409" y="41275"/>
                </a:lnTo>
                <a:lnTo>
                  <a:pt x="102361" y="28575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48" name="object 348"/>
          <p:cNvSpPr/>
          <p:nvPr/>
        </p:nvSpPr>
        <p:spPr>
          <a:xfrm>
            <a:off x="8533638" y="1884807"/>
            <a:ext cx="106933" cy="106679"/>
          </a:xfrm>
          <a:custGeom>
            <a:avLst/>
            <a:gdLst/>
            <a:ahLst/>
            <a:cxnLst/>
            <a:rect l="l" t="t" r="r" b="b"/>
            <a:pathLst>
              <a:path w="106933" h="106679">
                <a:moveTo>
                  <a:pt x="102361" y="28575"/>
                </a:moveTo>
                <a:lnTo>
                  <a:pt x="90931" y="13334"/>
                </a:lnTo>
                <a:lnTo>
                  <a:pt x="75310" y="3682"/>
                </a:lnTo>
                <a:lnTo>
                  <a:pt x="59816" y="1142"/>
                </a:lnTo>
                <a:lnTo>
                  <a:pt x="41528" y="0"/>
                </a:lnTo>
                <a:lnTo>
                  <a:pt x="33146" y="4317"/>
                </a:lnTo>
                <a:lnTo>
                  <a:pt x="21970" y="10159"/>
                </a:lnTo>
                <a:lnTo>
                  <a:pt x="15112" y="17271"/>
                </a:lnTo>
                <a:lnTo>
                  <a:pt x="8127" y="24383"/>
                </a:lnTo>
                <a:lnTo>
                  <a:pt x="5460" y="32892"/>
                </a:lnTo>
                <a:lnTo>
                  <a:pt x="0" y="42798"/>
                </a:lnTo>
                <a:lnTo>
                  <a:pt x="1523" y="52577"/>
                </a:lnTo>
                <a:lnTo>
                  <a:pt x="253" y="63880"/>
                </a:lnTo>
                <a:lnTo>
                  <a:pt x="7492" y="77850"/>
                </a:lnTo>
                <a:lnTo>
                  <a:pt x="17525" y="90296"/>
                </a:lnTo>
                <a:lnTo>
                  <a:pt x="30352" y="101345"/>
                </a:lnTo>
                <a:lnTo>
                  <a:pt x="47370" y="106679"/>
                </a:lnTo>
                <a:lnTo>
                  <a:pt x="64134" y="105028"/>
                </a:lnTo>
                <a:lnTo>
                  <a:pt x="76707" y="102107"/>
                </a:lnTo>
                <a:lnTo>
                  <a:pt x="83692" y="94995"/>
                </a:lnTo>
                <a:lnTo>
                  <a:pt x="92075" y="90550"/>
                </a:lnTo>
                <a:lnTo>
                  <a:pt x="97535" y="80644"/>
                </a:lnTo>
                <a:lnTo>
                  <a:pt x="102996" y="70738"/>
                </a:lnTo>
                <a:lnTo>
                  <a:pt x="105663" y="62356"/>
                </a:lnTo>
                <a:lnTo>
                  <a:pt x="106933" y="51053"/>
                </a:lnTo>
                <a:lnTo>
                  <a:pt x="105409" y="41275"/>
                </a:lnTo>
                <a:lnTo>
                  <a:pt x="102361" y="28575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49" name="object 349"/>
          <p:cNvSpPr/>
          <p:nvPr/>
        </p:nvSpPr>
        <p:spPr>
          <a:xfrm>
            <a:off x="8270113" y="1749298"/>
            <a:ext cx="95630" cy="94361"/>
          </a:xfrm>
          <a:custGeom>
            <a:avLst/>
            <a:gdLst/>
            <a:ahLst/>
            <a:cxnLst/>
            <a:rect l="l" t="t" r="r" b="b"/>
            <a:pathLst>
              <a:path w="95630" h="94361">
                <a:moveTo>
                  <a:pt x="89788" y="27686"/>
                </a:moveTo>
                <a:lnTo>
                  <a:pt x="82550" y="13715"/>
                </a:lnTo>
                <a:lnTo>
                  <a:pt x="66928" y="4063"/>
                </a:lnTo>
                <a:lnTo>
                  <a:pt x="54228" y="0"/>
                </a:lnTo>
                <a:lnTo>
                  <a:pt x="37337" y="1650"/>
                </a:lnTo>
                <a:lnTo>
                  <a:pt x="27558" y="3301"/>
                </a:lnTo>
                <a:lnTo>
                  <a:pt x="19176" y="7619"/>
                </a:lnTo>
                <a:lnTo>
                  <a:pt x="8127" y="20447"/>
                </a:lnTo>
                <a:lnTo>
                  <a:pt x="0" y="38862"/>
                </a:lnTo>
                <a:lnTo>
                  <a:pt x="1523" y="48640"/>
                </a:lnTo>
                <a:lnTo>
                  <a:pt x="3047" y="58419"/>
                </a:lnTo>
                <a:lnTo>
                  <a:pt x="6095" y="71119"/>
                </a:lnTo>
                <a:lnTo>
                  <a:pt x="14604" y="80772"/>
                </a:lnTo>
                <a:lnTo>
                  <a:pt x="27431" y="91821"/>
                </a:lnTo>
                <a:lnTo>
                  <a:pt x="42925" y="94361"/>
                </a:lnTo>
                <a:lnTo>
                  <a:pt x="57022" y="94234"/>
                </a:lnTo>
                <a:lnTo>
                  <a:pt x="66801" y="92710"/>
                </a:lnTo>
                <a:lnTo>
                  <a:pt x="75183" y="88264"/>
                </a:lnTo>
                <a:lnTo>
                  <a:pt x="89026" y="74040"/>
                </a:lnTo>
                <a:lnTo>
                  <a:pt x="94487" y="57150"/>
                </a:lnTo>
                <a:lnTo>
                  <a:pt x="95630" y="45847"/>
                </a:lnTo>
                <a:lnTo>
                  <a:pt x="94106" y="36067"/>
                </a:lnTo>
                <a:lnTo>
                  <a:pt x="89788" y="27686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50" name="object 350"/>
          <p:cNvSpPr/>
          <p:nvPr/>
        </p:nvSpPr>
        <p:spPr>
          <a:xfrm>
            <a:off x="8270113" y="1749298"/>
            <a:ext cx="95630" cy="94361"/>
          </a:xfrm>
          <a:custGeom>
            <a:avLst/>
            <a:gdLst/>
            <a:ahLst/>
            <a:cxnLst/>
            <a:rect l="l" t="t" r="r" b="b"/>
            <a:pathLst>
              <a:path w="95630" h="94361">
                <a:moveTo>
                  <a:pt x="89788" y="27686"/>
                </a:moveTo>
                <a:lnTo>
                  <a:pt x="82550" y="13715"/>
                </a:lnTo>
                <a:lnTo>
                  <a:pt x="66928" y="4063"/>
                </a:lnTo>
                <a:lnTo>
                  <a:pt x="54228" y="0"/>
                </a:lnTo>
                <a:lnTo>
                  <a:pt x="37337" y="1650"/>
                </a:lnTo>
                <a:lnTo>
                  <a:pt x="27558" y="3301"/>
                </a:lnTo>
                <a:lnTo>
                  <a:pt x="19176" y="7619"/>
                </a:lnTo>
                <a:lnTo>
                  <a:pt x="8127" y="20447"/>
                </a:lnTo>
                <a:lnTo>
                  <a:pt x="0" y="38862"/>
                </a:lnTo>
                <a:lnTo>
                  <a:pt x="1523" y="48640"/>
                </a:lnTo>
                <a:lnTo>
                  <a:pt x="3047" y="58419"/>
                </a:lnTo>
                <a:lnTo>
                  <a:pt x="6095" y="71119"/>
                </a:lnTo>
                <a:lnTo>
                  <a:pt x="14604" y="80772"/>
                </a:lnTo>
                <a:lnTo>
                  <a:pt x="27431" y="91821"/>
                </a:lnTo>
                <a:lnTo>
                  <a:pt x="42925" y="94361"/>
                </a:lnTo>
                <a:lnTo>
                  <a:pt x="57022" y="94234"/>
                </a:lnTo>
                <a:lnTo>
                  <a:pt x="66801" y="92710"/>
                </a:lnTo>
                <a:lnTo>
                  <a:pt x="75183" y="88264"/>
                </a:lnTo>
                <a:lnTo>
                  <a:pt x="89026" y="74040"/>
                </a:lnTo>
                <a:lnTo>
                  <a:pt x="94487" y="57150"/>
                </a:lnTo>
                <a:lnTo>
                  <a:pt x="95630" y="45847"/>
                </a:lnTo>
                <a:lnTo>
                  <a:pt x="94106" y="36067"/>
                </a:lnTo>
                <a:lnTo>
                  <a:pt x="89788" y="27686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51" name="object 351"/>
          <p:cNvSpPr/>
          <p:nvPr/>
        </p:nvSpPr>
        <p:spPr>
          <a:xfrm>
            <a:off x="8584184" y="2246503"/>
            <a:ext cx="135255" cy="139064"/>
          </a:xfrm>
          <a:custGeom>
            <a:avLst/>
            <a:gdLst/>
            <a:ahLst/>
            <a:cxnLst/>
            <a:rect l="l" t="t" r="r" b="b"/>
            <a:pathLst>
              <a:path w="135255" h="139064">
                <a:moveTo>
                  <a:pt x="127635" y="38354"/>
                </a:moveTo>
                <a:lnTo>
                  <a:pt x="118999" y="21589"/>
                </a:lnTo>
                <a:lnTo>
                  <a:pt x="107569" y="13335"/>
                </a:lnTo>
                <a:lnTo>
                  <a:pt x="96266" y="5080"/>
                </a:lnTo>
                <a:lnTo>
                  <a:pt x="83566" y="1016"/>
                </a:lnTo>
                <a:lnTo>
                  <a:pt x="69469" y="1270"/>
                </a:lnTo>
                <a:lnTo>
                  <a:pt x="58166" y="0"/>
                </a:lnTo>
                <a:lnTo>
                  <a:pt x="42799" y="4445"/>
                </a:lnTo>
                <a:lnTo>
                  <a:pt x="31623" y="10160"/>
                </a:lnTo>
                <a:lnTo>
                  <a:pt x="21971" y="18796"/>
                </a:lnTo>
                <a:lnTo>
                  <a:pt x="12192" y="27432"/>
                </a:lnTo>
                <a:lnTo>
                  <a:pt x="6731" y="37337"/>
                </a:lnTo>
                <a:lnTo>
                  <a:pt x="0" y="58420"/>
                </a:lnTo>
                <a:lnTo>
                  <a:pt x="381" y="79501"/>
                </a:lnTo>
                <a:lnTo>
                  <a:pt x="4825" y="101981"/>
                </a:lnTo>
                <a:lnTo>
                  <a:pt x="14859" y="114426"/>
                </a:lnTo>
                <a:lnTo>
                  <a:pt x="27686" y="125602"/>
                </a:lnTo>
                <a:lnTo>
                  <a:pt x="37592" y="131063"/>
                </a:lnTo>
                <a:lnTo>
                  <a:pt x="50419" y="135000"/>
                </a:lnTo>
                <a:lnTo>
                  <a:pt x="63119" y="139064"/>
                </a:lnTo>
                <a:lnTo>
                  <a:pt x="75692" y="136017"/>
                </a:lnTo>
                <a:lnTo>
                  <a:pt x="88265" y="133096"/>
                </a:lnTo>
                <a:lnTo>
                  <a:pt x="103632" y="128650"/>
                </a:lnTo>
                <a:lnTo>
                  <a:pt x="113411" y="120014"/>
                </a:lnTo>
                <a:lnTo>
                  <a:pt x="123063" y="111506"/>
                </a:lnTo>
                <a:lnTo>
                  <a:pt x="128524" y="101600"/>
                </a:lnTo>
                <a:lnTo>
                  <a:pt x="135255" y="80391"/>
                </a:lnTo>
                <a:lnTo>
                  <a:pt x="135000" y="59309"/>
                </a:lnTo>
                <a:lnTo>
                  <a:pt x="127635" y="3835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52" name="object 352"/>
          <p:cNvSpPr/>
          <p:nvPr/>
        </p:nvSpPr>
        <p:spPr>
          <a:xfrm>
            <a:off x="8584184" y="2246503"/>
            <a:ext cx="135255" cy="139064"/>
          </a:xfrm>
          <a:custGeom>
            <a:avLst/>
            <a:gdLst/>
            <a:ahLst/>
            <a:cxnLst/>
            <a:rect l="l" t="t" r="r" b="b"/>
            <a:pathLst>
              <a:path w="135255" h="139064">
                <a:moveTo>
                  <a:pt x="127635" y="38354"/>
                </a:moveTo>
                <a:lnTo>
                  <a:pt x="118999" y="21589"/>
                </a:lnTo>
                <a:lnTo>
                  <a:pt x="107569" y="13335"/>
                </a:lnTo>
                <a:lnTo>
                  <a:pt x="96266" y="5080"/>
                </a:lnTo>
                <a:lnTo>
                  <a:pt x="83566" y="1016"/>
                </a:lnTo>
                <a:lnTo>
                  <a:pt x="69469" y="1270"/>
                </a:lnTo>
                <a:lnTo>
                  <a:pt x="58166" y="0"/>
                </a:lnTo>
                <a:lnTo>
                  <a:pt x="42799" y="4445"/>
                </a:lnTo>
                <a:lnTo>
                  <a:pt x="31623" y="10160"/>
                </a:lnTo>
                <a:lnTo>
                  <a:pt x="21971" y="18796"/>
                </a:lnTo>
                <a:lnTo>
                  <a:pt x="12192" y="27432"/>
                </a:lnTo>
                <a:lnTo>
                  <a:pt x="6731" y="37337"/>
                </a:lnTo>
                <a:lnTo>
                  <a:pt x="0" y="58420"/>
                </a:lnTo>
                <a:lnTo>
                  <a:pt x="381" y="79501"/>
                </a:lnTo>
                <a:lnTo>
                  <a:pt x="4825" y="101981"/>
                </a:lnTo>
                <a:lnTo>
                  <a:pt x="14859" y="114426"/>
                </a:lnTo>
                <a:lnTo>
                  <a:pt x="27686" y="125602"/>
                </a:lnTo>
                <a:lnTo>
                  <a:pt x="37592" y="131063"/>
                </a:lnTo>
                <a:lnTo>
                  <a:pt x="50419" y="135000"/>
                </a:lnTo>
                <a:lnTo>
                  <a:pt x="63119" y="139064"/>
                </a:lnTo>
                <a:lnTo>
                  <a:pt x="75692" y="136017"/>
                </a:lnTo>
                <a:lnTo>
                  <a:pt x="88265" y="133096"/>
                </a:lnTo>
                <a:lnTo>
                  <a:pt x="103632" y="128650"/>
                </a:lnTo>
                <a:lnTo>
                  <a:pt x="113411" y="120014"/>
                </a:lnTo>
                <a:lnTo>
                  <a:pt x="123063" y="111506"/>
                </a:lnTo>
                <a:lnTo>
                  <a:pt x="128524" y="101600"/>
                </a:lnTo>
                <a:lnTo>
                  <a:pt x="135255" y="80391"/>
                </a:lnTo>
                <a:lnTo>
                  <a:pt x="135000" y="59309"/>
                </a:lnTo>
                <a:lnTo>
                  <a:pt x="127635" y="3835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53" name="object 353"/>
          <p:cNvSpPr/>
          <p:nvPr/>
        </p:nvSpPr>
        <p:spPr>
          <a:xfrm>
            <a:off x="8385048" y="2094738"/>
            <a:ext cx="122300" cy="124967"/>
          </a:xfrm>
          <a:custGeom>
            <a:avLst/>
            <a:gdLst/>
            <a:ahLst/>
            <a:cxnLst/>
            <a:rect l="l" t="t" r="r" b="b"/>
            <a:pathLst>
              <a:path w="122300" h="124967">
                <a:moveTo>
                  <a:pt x="115061" y="34416"/>
                </a:moveTo>
                <a:lnTo>
                  <a:pt x="107823" y="20447"/>
                </a:lnTo>
                <a:lnTo>
                  <a:pt x="96393" y="12191"/>
                </a:lnTo>
                <a:lnTo>
                  <a:pt x="86486" y="6731"/>
                </a:lnTo>
                <a:lnTo>
                  <a:pt x="76580" y="1142"/>
                </a:lnTo>
                <a:lnTo>
                  <a:pt x="65277" y="0"/>
                </a:lnTo>
                <a:lnTo>
                  <a:pt x="52704" y="2921"/>
                </a:lnTo>
                <a:lnTo>
                  <a:pt x="40131" y="5969"/>
                </a:lnTo>
                <a:lnTo>
                  <a:pt x="28955" y="11811"/>
                </a:lnTo>
                <a:lnTo>
                  <a:pt x="20574" y="16128"/>
                </a:lnTo>
                <a:lnTo>
                  <a:pt x="8127" y="33147"/>
                </a:lnTo>
                <a:lnTo>
                  <a:pt x="0" y="51562"/>
                </a:lnTo>
                <a:lnTo>
                  <a:pt x="253" y="72644"/>
                </a:lnTo>
                <a:lnTo>
                  <a:pt x="6223" y="90804"/>
                </a:lnTo>
                <a:lnTo>
                  <a:pt x="16255" y="103250"/>
                </a:lnTo>
                <a:lnTo>
                  <a:pt x="24765" y="113029"/>
                </a:lnTo>
                <a:lnTo>
                  <a:pt x="34671" y="118490"/>
                </a:lnTo>
                <a:lnTo>
                  <a:pt x="47498" y="122554"/>
                </a:lnTo>
                <a:lnTo>
                  <a:pt x="58674" y="123825"/>
                </a:lnTo>
                <a:lnTo>
                  <a:pt x="69976" y="124967"/>
                </a:lnTo>
                <a:lnTo>
                  <a:pt x="82550" y="122047"/>
                </a:lnTo>
                <a:lnTo>
                  <a:pt x="93725" y="116204"/>
                </a:lnTo>
                <a:lnTo>
                  <a:pt x="103504" y="107696"/>
                </a:lnTo>
                <a:lnTo>
                  <a:pt x="117348" y="93345"/>
                </a:lnTo>
                <a:lnTo>
                  <a:pt x="121157" y="73660"/>
                </a:lnTo>
                <a:lnTo>
                  <a:pt x="122300" y="55372"/>
                </a:lnTo>
                <a:lnTo>
                  <a:pt x="115061" y="34416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54" name="object 354"/>
          <p:cNvSpPr/>
          <p:nvPr/>
        </p:nvSpPr>
        <p:spPr>
          <a:xfrm>
            <a:off x="8385048" y="2094738"/>
            <a:ext cx="122300" cy="124967"/>
          </a:xfrm>
          <a:custGeom>
            <a:avLst/>
            <a:gdLst/>
            <a:ahLst/>
            <a:cxnLst/>
            <a:rect l="l" t="t" r="r" b="b"/>
            <a:pathLst>
              <a:path w="122300" h="124967">
                <a:moveTo>
                  <a:pt x="115061" y="34416"/>
                </a:moveTo>
                <a:lnTo>
                  <a:pt x="107823" y="20447"/>
                </a:lnTo>
                <a:lnTo>
                  <a:pt x="96393" y="12191"/>
                </a:lnTo>
                <a:lnTo>
                  <a:pt x="86486" y="6731"/>
                </a:lnTo>
                <a:lnTo>
                  <a:pt x="76580" y="1142"/>
                </a:lnTo>
                <a:lnTo>
                  <a:pt x="65277" y="0"/>
                </a:lnTo>
                <a:lnTo>
                  <a:pt x="52704" y="2921"/>
                </a:lnTo>
                <a:lnTo>
                  <a:pt x="40131" y="5969"/>
                </a:lnTo>
                <a:lnTo>
                  <a:pt x="28955" y="11811"/>
                </a:lnTo>
                <a:lnTo>
                  <a:pt x="20574" y="16128"/>
                </a:lnTo>
                <a:lnTo>
                  <a:pt x="8127" y="33147"/>
                </a:lnTo>
                <a:lnTo>
                  <a:pt x="0" y="51562"/>
                </a:lnTo>
                <a:lnTo>
                  <a:pt x="253" y="72644"/>
                </a:lnTo>
                <a:lnTo>
                  <a:pt x="6223" y="90804"/>
                </a:lnTo>
                <a:lnTo>
                  <a:pt x="16255" y="103250"/>
                </a:lnTo>
                <a:lnTo>
                  <a:pt x="24765" y="113029"/>
                </a:lnTo>
                <a:lnTo>
                  <a:pt x="34671" y="118490"/>
                </a:lnTo>
                <a:lnTo>
                  <a:pt x="47498" y="122554"/>
                </a:lnTo>
                <a:lnTo>
                  <a:pt x="58674" y="123825"/>
                </a:lnTo>
                <a:lnTo>
                  <a:pt x="69976" y="124967"/>
                </a:lnTo>
                <a:lnTo>
                  <a:pt x="82550" y="122047"/>
                </a:lnTo>
                <a:lnTo>
                  <a:pt x="93725" y="116204"/>
                </a:lnTo>
                <a:lnTo>
                  <a:pt x="103504" y="107696"/>
                </a:lnTo>
                <a:lnTo>
                  <a:pt x="117348" y="93345"/>
                </a:lnTo>
                <a:lnTo>
                  <a:pt x="121157" y="73660"/>
                </a:lnTo>
                <a:lnTo>
                  <a:pt x="122300" y="55372"/>
                </a:lnTo>
                <a:lnTo>
                  <a:pt x="115061" y="34416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55" name="object 355"/>
          <p:cNvSpPr/>
          <p:nvPr/>
        </p:nvSpPr>
        <p:spPr>
          <a:xfrm>
            <a:off x="8161147" y="1982977"/>
            <a:ext cx="112775" cy="110871"/>
          </a:xfrm>
          <a:custGeom>
            <a:avLst/>
            <a:gdLst/>
            <a:ahLst/>
            <a:cxnLst/>
            <a:rect l="l" t="t" r="r" b="b"/>
            <a:pathLst>
              <a:path w="112775" h="110871">
                <a:moveTo>
                  <a:pt x="105282" y="30099"/>
                </a:moveTo>
                <a:lnTo>
                  <a:pt x="98044" y="16129"/>
                </a:lnTo>
                <a:lnTo>
                  <a:pt x="88137" y="10668"/>
                </a:lnTo>
                <a:lnTo>
                  <a:pt x="80899" y="3810"/>
                </a:lnTo>
                <a:lnTo>
                  <a:pt x="69723" y="2539"/>
                </a:lnTo>
                <a:lnTo>
                  <a:pt x="58420" y="1270"/>
                </a:lnTo>
                <a:lnTo>
                  <a:pt x="47117" y="0"/>
                </a:lnTo>
                <a:lnTo>
                  <a:pt x="37337" y="1650"/>
                </a:lnTo>
                <a:lnTo>
                  <a:pt x="26161" y="7366"/>
                </a:lnTo>
                <a:lnTo>
                  <a:pt x="19303" y="14477"/>
                </a:lnTo>
                <a:lnTo>
                  <a:pt x="8254" y="27305"/>
                </a:lnTo>
                <a:lnTo>
                  <a:pt x="0" y="45720"/>
                </a:lnTo>
                <a:lnTo>
                  <a:pt x="1650" y="62611"/>
                </a:lnTo>
                <a:lnTo>
                  <a:pt x="7620" y="80772"/>
                </a:lnTo>
                <a:lnTo>
                  <a:pt x="14858" y="94742"/>
                </a:lnTo>
                <a:lnTo>
                  <a:pt x="24764" y="100202"/>
                </a:lnTo>
                <a:lnTo>
                  <a:pt x="34671" y="105663"/>
                </a:lnTo>
                <a:lnTo>
                  <a:pt x="43179" y="108331"/>
                </a:lnTo>
                <a:lnTo>
                  <a:pt x="54355" y="109600"/>
                </a:lnTo>
                <a:lnTo>
                  <a:pt x="65658" y="110871"/>
                </a:lnTo>
                <a:lnTo>
                  <a:pt x="75437" y="109220"/>
                </a:lnTo>
                <a:lnTo>
                  <a:pt x="86613" y="103505"/>
                </a:lnTo>
                <a:lnTo>
                  <a:pt x="93599" y="96393"/>
                </a:lnTo>
                <a:lnTo>
                  <a:pt x="107442" y="82042"/>
                </a:lnTo>
                <a:lnTo>
                  <a:pt x="112775" y="65150"/>
                </a:lnTo>
                <a:lnTo>
                  <a:pt x="111125" y="48260"/>
                </a:lnTo>
                <a:lnTo>
                  <a:pt x="105282" y="30099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56" name="object 356"/>
          <p:cNvSpPr/>
          <p:nvPr/>
        </p:nvSpPr>
        <p:spPr>
          <a:xfrm>
            <a:off x="8161147" y="1982977"/>
            <a:ext cx="112775" cy="110871"/>
          </a:xfrm>
          <a:custGeom>
            <a:avLst/>
            <a:gdLst/>
            <a:ahLst/>
            <a:cxnLst/>
            <a:rect l="l" t="t" r="r" b="b"/>
            <a:pathLst>
              <a:path w="112775" h="110871">
                <a:moveTo>
                  <a:pt x="105282" y="30099"/>
                </a:moveTo>
                <a:lnTo>
                  <a:pt x="98044" y="16129"/>
                </a:lnTo>
                <a:lnTo>
                  <a:pt x="88137" y="10668"/>
                </a:lnTo>
                <a:lnTo>
                  <a:pt x="80899" y="3810"/>
                </a:lnTo>
                <a:lnTo>
                  <a:pt x="69723" y="2539"/>
                </a:lnTo>
                <a:lnTo>
                  <a:pt x="58420" y="1270"/>
                </a:lnTo>
                <a:lnTo>
                  <a:pt x="47117" y="0"/>
                </a:lnTo>
                <a:lnTo>
                  <a:pt x="37337" y="1650"/>
                </a:lnTo>
                <a:lnTo>
                  <a:pt x="26161" y="7366"/>
                </a:lnTo>
                <a:lnTo>
                  <a:pt x="19303" y="14477"/>
                </a:lnTo>
                <a:lnTo>
                  <a:pt x="8254" y="27305"/>
                </a:lnTo>
                <a:lnTo>
                  <a:pt x="0" y="45720"/>
                </a:lnTo>
                <a:lnTo>
                  <a:pt x="1650" y="62611"/>
                </a:lnTo>
                <a:lnTo>
                  <a:pt x="7620" y="80772"/>
                </a:lnTo>
                <a:lnTo>
                  <a:pt x="14858" y="94742"/>
                </a:lnTo>
                <a:lnTo>
                  <a:pt x="24764" y="100202"/>
                </a:lnTo>
                <a:lnTo>
                  <a:pt x="34671" y="105663"/>
                </a:lnTo>
                <a:lnTo>
                  <a:pt x="43179" y="108331"/>
                </a:lnTo>
                <a:lnTo>
                  <a:pt x="54355" y="109600"/>
                </a:lnTo>
                <a:lnTo>
                  <a:pt x="65658" y="110871"/>
                </a:lnTo>
                <a:lnTo>
                  <a:pt x="75437" y="109220"/>
                </a:lnTo>
                <a:lnTo>
                  <a:pt x="86613" y="103505"/>
                </a:lnTo>
                <a:lnTo>
                  <a:pt x="93599" y="96393"/>
                </a:lnTo>
                <a:lnTo>
                  <a:pt x="107442" y="82042"/>
                </a:lnTo>
                <a:lnTo>
                  <a:pt x="112775" y="65150"/>
                </a:lnTo>
                <a:lnTo>
                  <a:pt x="111125" y="48260"/>
                </a:lnTo>
                <a:lnTo>
                  <a:pt x="105282" y="30099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57" name="object 357"/>
          <p:cNvSpPr/>
          <p:nvPr/>
        </p:nvSpPr>
        <p:spPr>
          <a:xfrm>
            <a:off x="7921371" y="1910588"/>
            <a:ext cx="100964" cy="101346"/>
          </a:xfrm>
          <a:custGeom>
            <a:avLst/>
            <a:gdLst/>
            <a:ahLst/>
            <a:cxnLst/>
            <a:rect l="l" t="t" r="r" b="b"/>
            <a:pathLst>
              <a:path w="100964" h="101346">
                <a:moveTo>
                  <a:pt x="93725" y="27559"/>
                </a:moveTo>
                <a:lnTo>
                  <a:pt x="87883" y="16383"/>
                </a:lnTo>
                <a:lnTo>
                  <a:pt x="80772" y="9398"/>
                </a:lnTo>
                <a:lnTo>
                  <a:pt x="70865" y="3937"/>
                </a:lnTo>
                <a:lnTo>
                  <a:pt x="51053" y="0"/>
                </a:lnTo>
                <a:lnTo>
                  <a:pt x="34289" y="1650"/>
                </a:lnTo>
                <a:lnTo>
                  <a:pt x="23113" y="7492"/>
                </a:lnTo>
                <a:lnTo>
                  <a:pt x="14731" y="11811"/>
                </a:lnTo>
                <a:lnTo>
                  <a:pt x="5079" y="27432"/>
                </a:lnTo>
                <a:lnTo>
                  <a:pt x="1143" y="40132"/>
                </a:lnTo>
                <a:lnTo>
                  <a:pt x="0" y="58420"/>
                </a:lnTo>
                <a:lnTo>
                  <a:pt x="4445" y="73787"/>
                </a:lnTo>
                <a:lnTo>
                  <a:pt x="12953" y="83565"/>
                </a:lnTo>
                <a:lnTo>
                  <a:pt x="20065" y="90424"/>
                </a:lnTo>
                <a:lnTo>
                  <a:pt x="30099" y="95885"/>
                </a:lnTo>
                <a:lnTo>
                  <a:pt x="46989" y="101346"/>
                </a:lnTo>
                <a:lnTo>
                  <a:pt x="66675" y="98171"/>
                </a:lnTo>
                <a:lnTo>
                  <a:pt x="74929" y="93852"/>
                </a:lnTo>
                <a:lnTo>
                  <a:pt x="84708" y="85216"/>
                </a:lnTo>
                <a:lnTo>
                  <a:pt x="92963" y="73913"/>
                </a:lnTo>
                <a:lnTo>
                  <a:pt x="99822" y="59689"/>
                </a:lnTo>
                <a:lnTo>
                  <a:pt x="100964" y="41401"/>
                </a:lnTo>
                <a:lnTo>
                  <a:pt x="93725" y="27559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58" name="object 358"/>
          <p:cNvSpPr/>
          <p:nvPr/>
        </p:nvSpPr>
        <p:spPr>
          <a:xfrm>
            <a:off x="7921371" y="1910588"/>
            <a:ext cx="100964" cy="101346"/>
          </a:xfrm>
          <a:custGeom>
            <a:avLst/>
            <a:gdLst/>
            <a:ahLst/>
            <a:cxnLst/>
            <a:rect l="l" t="t" r="r" b="b"/>
            <a:pathLst>
              <a:path w="100964" h="101346">
                <a:moveTo>
                  <a:pt x="93725" y="27559"/>
                </a:moveTo>
                <a:lnTo>
                  <a:pt x="87883" y="16383"/>
                </a:lnTo>
                <a:lnTo>
                  <a:pt x="80772" y="9398"/>
                </a:lnTo>
                <a:lnTo>
                  <a:pt x="70865" y="3937"/>
                </a:lnTo>
                <a:lnTo>
                  <a:pt x="51053" y="0"/>
                </a:lnTo>
                <a:lnTo>
                  <a:pt x="34289" y="1650"/>
                </a:lnTo>
                <a:lnTo>
                  <a:pt x="23113" y="7492"/>
                </a:lnTo>
                <a:lnTo>
                  <a:pt x="14731" y="11811"/>
                </a:lnTo>
                <a:lnTo>
                  <a:pt x="5079" y="27432"/>
                </a:lnTo>
                <a:lnTo>
                  <a:pt x="1143" y="40132"/>
                </a:lnTo>
                <a:lnTo>
                  <a:pt x="0" y="58420"/>
                </a:lnTo>
                <a:lnTo>
                  <a:pt x="4445" y="73787"/>
                </a:lnTo>
                <a:lnTo>
                  <a:pt x="12953" y="83565"/>
                </a:lnTo>
                <a:lnTo>
                  <a:pt x="20065" y="90424"/>
                </a:lnTo>
                <a:lnTo>
                  <a:pt x="30099" y="95885"/>
                </a:lnTo>
                <a:lnTo>
                  <a:pt x="46989" y="101346"/>
                </a:lnTo>
                <a:lnTo>
                  <a:pt x="66675" y="98171"/>
                </a:lnTo>
                <a:lnTo>
                  <a:pt x="74929" y="93852"/>
                </a:lnTo>
                <a:lnTo>
                  <a:pt x="84708" y="85216"/>
                </a:lnTo>
                <a:lnTo>
                  <a:pt x="92963" y="73913"/>
                </a:lnTo>
                <a:lnTo>
                  <a:pt x="99822" y="59689"/>
                </a:lnTo>
                <a:lnTo>
                  <a:pt x="100964" y="41401"/>
                </a:lnTo>
                <a:lnTo>
                  <a:pt x="93725" y="27559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59" name="object 359"/>
          <p:cNvSpPr/>
          <p:nvPr/>
        </p:nvSpPr>
        <p:spPr>
          <a:xfrm>
            <a:off x="7671816" y="1880615"/>
            <a:ext cx="88773" cy="90043"/>
          </a:xfrm>
          <a:custGeom>
            <a:avLst/>
            <a:gdLst/>
            <a:ahLst/>
            <a:cxnLst/>
            <a:rect l="l" t="t" r="r" b="b"/>
            <a:pathLst>
              <a:path w="88773" h="90043">
                <a:moveTo>
                  <a:pt x="82676" y="26162"/>
                </a:moveTo>
                <a:lnTo>
                  <a:pt x="76961" y="14986"/>
                </a:lnTo>
                <a:lnTo>
                  <a:pt x="61340" y="5461"/>
                </a:lnTo>
                <a:lnTo>
                  <a:pt x="44323" y="0"/>
                </a:lnTo>
                <a:lnTo>
                  <a:pt x="28955" y="4445"/>
                </a:lnTo>
                <a:lnTo>
                  <a:pt x="12191" y="13208"/>
                </a:lnTo>
                <a:lnTo>
                  <a:pt x="3936" y="24511"/>
                </a:lnTo>
                <a:lnTo>
                  <a:pt x="0" y="37211"/>
                </a:lnTo>
                <a:lnTo>
                  <a:pt x="126" y="51308"/>
                </a:lnTo>
                <a:lnTo>
                  <a:pt x="4572" y="66675"/>
                </a:lnTo>
                <a:lnTo>
                  <a:pt x="8889" y="75057"/>
                </a:lnTo>
                <a:lnTo>
                  <a:pt x="26034" y="87503"/>
                </a:lnTo>
                <a:lnTo>
                  <a:pt x="41528" y="90043"/>
                </a:lnTo>
                <a:lnTo>
                  <a:pt x="58292" y="88392"/>
                </a:lnTo>
                <a:lnTo>
                  <a:pt x="75056" y="79756"/>
                </a:lnTo>
                <a:lnTo>
                  <a:pt x="83311" y="68325"/>
                </a:lnTo>
                <a:lnTo>
                  <a:pt x="88773" y="51435"/>
                </a:lnTo>
                <a:lnTo>
                  <a:pt x="88518" y="37337"/>
                </a:lnTo>
                <a:lnTo>
                  <a:pt x="82676" y="26162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60" name="object 360"/>
          <p:cNvSpPr/>
          <p:nvPr/>
        </p:nvSpPr>
        <p:spPr>
          <a:xfrm>
            <a:off x="7671816" y="1880615"/>
            <a:ext cx="88773" cy="90043"/>
          </a:xfrm>
          <a:custGeom>
            <a:avLst/>
            <a:gdLst/>
            <a:ahLst/>
            <a:cxnLst/>
            <a:rect l="l" t="t" r="r" b="b"/>
            <a:pathLst>
              <a:path w="88773" h="90043">
                <a:moveTo>
                  <a:pt x="82676" y="26162"/>
                </a:moveTo>
                <a:lnTo>
                  <a:pt x="76961" y="14986"/>
                </a:lnTo>
                <a:lnTo>
                  <a:pt x="61340" y="5461"/>
                </a:lnTo>
                <a:lnTo>
                  <a:pt x="44323" y="0"/>
                </a:lnTo>
                <a:lnTo>
                  <a:pt x="28955" y="4445"/>
                </a:lnTo>
                <a:lnTo>
                  <a:pt x="12191" y="13208"/>
                </a:lnTo>
                <a:lnTo>
                  <a:pt x="3936" y="24511"/>
                </a:lnTo>
                <a:lnTo>
                  <a:pt x="0" y="37211"/>
                </a:lnTo>
                <a:lnTo>
                  <a:pt x="126" y="51308"/>
                </a:lnTo>
                <a:lnTo>
                  <a:pt x="4572" y="66675"/>
                </a:lnTo>
                <a:lnTo>
                  <a:pt x="8889" y="75057"/>
                </a:lnTo>
                <a:lnTo>
                  <a:pt x="26034" y="87503"/>
                </a:lnTo>
                <a:lnTo>
                  <a:pt x="41528" y="90043"/>
                </a:lnTo>
                <a:lnTo>
                  <a:pt x="58292" y="88392"/>
                </a:lnTo>
                <a:lnTo>
                  <a:pt x="75056" y="79756"/>
                </a:lnTo>
                <a:lnTo>
                  <a:pt x="83311" y="68325"/>
                </a:lnTo>
                <a:lnTo>
                  <a:pt x="88773" y="51435"/>
                </a:lnTo>
                <a:lnTo>
                  <a:pt x="88518" y="37337"/>
                </a:lnTo>
                <a:lnTo>
                  <a:pt x="82676" y="26162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61" name="object 361"/>
          <p:cNvSpPr/>
          <p:nvPr/>
        </p:nvSpPr>
        <p:spPr>
          <a:xfrm>
            <a:off x="7416038" y="1897126"/>
            <a:ext cx="81787" cy="80263"/>
          </a:xfrm>
          <a:custGeom>
            <a:avLst/>
            <a:gdLst/>
            <a:ahLst/>
            <a:cxnLst/>
            <a:rect l="l" t="t" r="r" b="b"/>
            <a:pathLst>
              <a:path w="81787" h="80263">
                <a:moveTo>
                  <a:pt x="78612" y="20574"/>
                </a:moveTo>
                <a:lnTo>
                  <a:pt x="71500" y="13715"/>
                </a:lnTo>
                <a:lnTo>
                  <a:pt x="58673" y="2539"/>
                </a:lnTo>
                <a:lnTo>
                  <a:pt x="43179" y="0"/>
                </a:lnTo>
                <a:lnTo>
                  <a:pt x="26288" y="1650"/>
                </a:lnTo>
                <a:lnTo>
                  <a:pt x="13842" y="11684"/>
                </a:lnTo>
                <a:lnTo>
                  <a:pt x="4063" y="20320"/>
                </a:lnTo>
                <a:lnTo>
                  <a:pt x="0" y="33020"/>
                </a:lnTo>
                <a:lnTo>
                  <a:pt x="253" y="46989"/>
                </a:lnTo>
                <a:lnTo>
                  <a:pt x="6095" y="58165"/>
                </a:lnTo>
                <a:lnTo>
                  <a:pt x="10413" y="66548"/>
                </a:lnTo>
                <a:lnTo>
                  <a:pt x="23240" y="77597"/>
                </a:lnTo>
                <a:lnTo>
                  <a:pt x="38734" y="80263"/>
                </a:lnTo>
                <a:lnTo>
                  <a:pt x="55498" y="78612"/>
                </a:lnTo>
                <a:lnTo>
                  <a:pt x="69468" y="71374"/>
                </a:lnTo>
                <a:lnTo>
                  <a:pt x="77723" y="59944"/>
                </a:lnTo>
                <a:lnTo>
                  <a:pt x="81787" y="47244"/>
                </a:lnTo>
                <a:lnTo>
                  <a:pt x="81533" y="33147"/>
                </a:lnTo>
                <a:lnTo>
                  <a:pt x="78612" y="2057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62" name="object 362"/>
          <p:cNvSpPr/>
          <p:nvPr/>
        </p:nvSpPr>
        <p:spPr>
          <a:xfrm>
            <a:off x="7416038" y="1897126"/>
            <a:ext cx="81787" cy="80263"/>
          </a:xfrm>
          <a:custGeom>
            <a:avLst/>
            <a:gdLst/>
            <a:ahLst/>
            <a:cxnLst/>
            <a:rect l="l" t="t" r="r" b="b"/>
            <a:pathLst>
              <a:path w="81787" h="80263">
                <a:moveTo>
                  <a:pt x="78612" y="20574"/>
                </a:moveTo>
                <a:lnTo>
                  <a:pt x="71500" y="13715"/>
                </a:lnTo>
                <a:lnTo>
                  <a:pt x="58673" y="2539"/>
                </a:lnTo>
                <a:lnTo>
                  <a:pt x="43179" y="0"/>
                </a:lnTo>
                <a:lnTo>
                  <a:pt x="26288" y="1650"/>
                </a:lnTo>
                <a:lnTo>
                  <a:pt x="13842" y="11684"/>
                </a:lnTo>
                <a:lnTo>
                  <a:pt x="4063" y="20320"/>
                </a:lnTo>
                <a:lnTo>
                  <a:pt x="0" y="33020"/>
                </a:lnTo>
                <a:lnTo>
                  <a:pt x="253" y="46989"/>
                </a:lnTo>
                <a:lnTo>
                  <a:pt x="6095" y="58165"/>
                </a:lnTo>
                <a:lnTo>
                  <a:pt x="10413" y="66548"/>
                </a:lnTo>
                <a:lnTo>
                  <a:pt x="23240" y="77597"/>
                </a:lnTo>
                <a:lnTo>
                  <a:pt x="38734" y="80263"/>
                </a:lnTo>
                <a:lnTo>
                  <a:pt x="55498" y="78612"/>
                </a:lnTo>
                <a:lnTo>
                  <a:pt x="69468" y="71374"/>
                </a:lnTo>
                <a:lnTo>
                  <a:pt x="77723" y="59944"/>
                </a:lnTo>
                <a:lnTo>
                  <a:pt x="81787" y="47244"/>
                </a:lnTo>
                <a:lnTo>
                  <a:pt x="81533" y="33147"/>
                </a:lnTo>
                <a:lnTo>
                  <a:pt x="78612" y="2057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63" name="object 363"/>
          <p:cNvSpPr/>
          <p:nvPr/>
        </p:nvSpPr>
        <p:spPr>
          <a:xfrm>
            <a:off x="8073135" y="2185035"/>
            <a:ext cx="118110" cy="118110"/>
          </a:xfrm>
          <a:custGeom>
            <a:avLst/>
            <a:gdLst/>
            <a:ahLst/>
            <a:cxnLst/>
            <a:rect l="l" t="t" r="r" b="b"/>
            <a:pathLst>
              <a:path w="118110" h="118110">
                <a:moveTo>
                  <a:pt x="110490" y="30352"/>
                </a:moveTo>
                <a:lnTo>
                  <a:pt x="106172" y="21970"/>
                </a:lnTo>
                <a:lnTo>
                  <a:pt x="97536" y="12191"/>
                </a:lnTo>
                <a:lnTo>
                  <a:pt x="87630" y="6730"/>
                </a:lnTo>
                <a:lnTo>
                  <a:pt x="77724" y="1269"/>
                </a:lnTo>
                <a:lnTo>
                  <a:pt x="66421" y="0"/>
                </a:lnTo>
                <a:lnTo>
                  <a:pt x="52450" y="253"/>
                </a:lnTo>
                <a:lnTo>
                  <a:pt x="42672" y="1777"/>
                </a:lnTo>
                <a:lnTo>
                  <a:pt x="31496" y="7619"/>
                </a:lnTo>
                <a:lnTo>
                  <a:pt x="23114" y="11937"/>
                </a:lnTo>
                <a:lnTo>
                  <a:pt x="13335" y="20447"/>
                </a:lnTo>
                <a:lnTo>
                  <a:pt x="7874" y="30479"/>
                </a:lnTo>
                <a:lnTo>
                  <a:pt x="2413" y="40386"/>
                </a:lnTo>
                <a:lnTo>
                  <a:pt x="1143" y="51562"/>
                </a:lnTo>
                <a:lnTo>
                  <a:pt x="0" y="62864"/>
                </a:lnTo>
                <a:lnTo>
                  <a:pt x="2921" y="75437"/>
                </a:lnTo>
                <a:lnTo>
                  <a:pt x="7239" y="83819"/>
                </a:lnTo>
                <a:lnTo>
                  <a:pt x="13081" y="94995"/>
                </a:lnTo>
                <a:lnTo>
                  <a:pt x="20193" y="101980"/>
                </a:lnTo>
                <a:lnTo>
                  <a:pt x="31623" y="110236"/>
                </a:lnTo>
                <a:lnTo>
                  <a:pt x="41529" y="115697"/>
                </a:lnTo>
                <a:lnTo>
                  <a:pt x="52705" y="116966"/>
                </a:lnTo>
                <a:lnTo>
                  <a:pt x="64008" y="118110"/>
                </a:lnTo>
                <a:lnTo>
                  <a:pt x="76581" y="115188"/>
                </a:lnTo>
                <a:lnTo>
                  <a:pt x="84963" y="110743"/>
                </a:lnTo>
                <a:lnTo>
                  <a:pt x="96139" y="105028"/>
                </a:lnTo>
                <a:lnTo>
                  <a:pt x="103124" y="97916"/>
                </a:lnTo>
                <a:lnTo>
                  <a:pt x="111379" y="86487"/>
                </a:lnTo>
                <a:lnTo>
                  <a:pt x="116840" y="76580"/>
                </a:lnTo>
                <a:lnTo>
                  <a:pt x="118110" y="65277"/>
                </a:lnTo>
                <a:lnTo>
                  <a:pt x="117856" y="51307"/>
                </a:lnTo>
                <a:lnTo>
                  <a:pt x="116332" y="41401"/>
                </a:lnTo>
                <a:lnTo>
                  <a:pt x="110490" y="30352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64" name="object 364"/>
          <p:cNvSpPr/>
          <p:nvPr/>
        </p:nvSpPr>
        <p:spPr>
          <a:xfrm>
            <a:off x="8073135" y="2185035"/>
            <a:ext cx="118110" cy="118110"/>
          </a:xfrm>
          <a:custGeom>
            <a:avLst/>
            <a:gdLst/>
            <a:ahLst/>
            <a:cxnLst/>
            <a:rect l="l" t="t" r="r" b="b"/>
            <a:pathLst>
              <a:path w="118110" h="118110">
                <a:moveTo>
                  <a:pt x="110490" y="30352"/>
                </a:moveTo>
                <a:lnTo>
                  <a:pt x="106172" y="21970"/>
                </a:lnTo>
                <a:lnTo>
                  <a:pt x="97536" y="12191"/>
                </a:lnTo>
                <a:lnTo>
                  <a:pt x="87630" y="6730"/>
                </a:lnTo>
                <a:lnTo>
                  <a:pt x="77724" y="1269"/>
                </a:lnTo>
                <a:lnTo>
                  <a:pt x="66421" y="0"/>
                </a:lnTo>
                <a:lnTo>
                  <a:pt x="52450" y="253"/>
                </a:lnTo>
                <a:lnTo>
                  <a:pt x="42672" y="1777"/>
                </a:lnTo>
                <a:lnTo>
                  <a:pt x="31496" y="7619"/>
                </a:lnTo>
                <a:lnTo>
                  <a:pt x="23114" y="11937"/>
                </a:lnTo>
                <a:lnTo>
                  <a:pt x="13335" y="20447"/>
                </a:lnTo>
                <a:lnTo>
                  <a:pt x="7874" y="30479"/>
                </a:lnTo>
                <a:lnTo>
                  <a:pt x="2413" y="40386"/>
                </a:lnTo>
                <a:lnTo>
                  <a:pt x="1143" y="51562"/>
                </a:lnTo>
                <a:lnTo>
                  <a:pt x="0" y="62864"/>
                </a:lnTo>
                <a:lnTo>
                  <a:pt x="2921" y="75437"/>
                </a:lnTo>
                <a:lnTo>
                  <a:pt x="7239" y="83819"/>
                </a:lnTo>
                <a:lnTo>
                  <a:pt x="13081" y="94995"/>
                </a:lnTo>
                <a:lnTo>
                  <a:pt x="20193" y="101980"/>
                </a:lnTo>
                <a:lnTo>
                  <a:pt x="31623" y="110236"/>
                </a:lnTo>
                <a:lnTo>
                  <a:pt x="41529" y="115697"/>
                </a:lnTo>
                <a:lnTo>
                  <a:pt x="52705" y="116966"/>
                </a:lnTo>
                <a:lnTo>
                  <a:pt x="64008" y="118110"/>
                </a:lnTo>
                <a:lnTo>
                  <a:pt x="76581" y="115188"/>
                </a:lnTo>
                <a:lnTo>
                  <a:pt x="84963" y="110743"/>
                </a:lnTo>
                <a:lnTo>
                  <a:pt x="96139" y="105028"/>
                </a:lnTo>
                <a:lnTo>
                  <a:pt x="103124" y="97916"/>
                </a:lnTo>
                <a:lnTo>
                  <a:pt x="111379" y="86487"/>
                </a:lnTo>
                <a:lnTo>
                  <a:pt x="116840" y="76580"/>
                </a:lnTo>
                <a:lnTo>
                  <a:pt x="118110" y="65277"/>
                </a:lnTo>
                <a:lnTo>
                  <a:pt x="117856" y="51307"/>
                </a:lnTo>
                <a:lnTo>
                  <a:pt x="116332" y="41401"/>
                </a:lnTo>
                <a:lnTo>
                  <a:pt x="110490" y="30352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65" name="object 365"/>
          <p:cNvSpPr/>
          <p:nvPr/>
        </p:nvSpPr>
        <p:spPr>
          <a:xfrm>
            <a:off x="8272653" y="2291969"/>
            <a:ext cx="106806" cy="106933"/>
          </a:xfrm>
          <a:custGeom>
            <a:avLst/>
            <a:gdLst/>
            <a:ahLst/>
            <a:cxnLst/>
            <a:rect l="l" t="t" r="r" b="b"/>
            <a:pathLst>
              <a:path w="106806" h="106933">
                <a:moveTo>
                  <a:pt x="100965" y="30225"/>
                </a:moveTo>
                <a:lnTo>
                  <a:pt x="95123" y="19050"/>
                </a:lnTo>
                <a:lnTo>
                  <a:pt x="88011" y="12064"/>
                </a:lnTo>
                <a:lnTo>
                  <a:pt x="78104" y="6603"/>
                </a:lnTo>
                <a:lnTo>
                  <a:pt x="69596" y="3936"/>
                </a:lnTo>
                <a:lnTo>
                  <a:pt x="61214" y="1269"/>
                </a:lnTo>
                <a:lnTo>
                  <a:pt x="49911" y="0"/>
                </a:lnTo>
                <a:lnTo>
                  <a:pt x="40131" y="1523"/>
                </a:lnTo>
                <a:lnTo>
                  <a:pt x="28955" y="7365"/>
                </a:lnTo>
                <a:lnTo>
                  <a:pt x="20574" y="11683"/>
                </a:lnTo>
                <a:lnTo>
                  <a:pt x="13589" y="18795"/>
                </a:lnTo>
                <a:lnTo>
                  <a:pt x="8127" y="28701"/>
                </a:lnTo>
                <a:lnTo>
                  <a:pt x="5461" y="37210"/>
                </a:lnTo>
                <a:lnTo>
                  <a:pt x="0" y="47116"/>
                </a:lnTo>
                <a:lnTo>
                  <a:pt x="1524" y="57022"/>
                </a:lnTo>
                <a:lnTo>
                  <a:pt x="3048" y="66801"/>
                </a:lnTo>
                <a:lnTo>
                  <a:pt x="8890" y="77977"/>
                </a:lnTo>
                <a:lnTo>
                  <a:pt x="13207" y="86359"/>
                </a:lnTo>
                <a:lnTo>
                  <a:pt x="20320" y="93217"/>
                </a:lnTo>
                <a:lnTo>
                  <a:pt x="27431" y="100202"/>
                </a:lnTo>
                <a:lnTo>
                  <a:pt x="40131" y="104139"/>
                </a:lnTo>
                <a:lnTo>
                  <a:pt x="48641" y="106933"/>
                </a:lnTo>
                <a:lnTo>
                  <a:pt x="58420" y="105282"/>
                </a:lnTo>
                <a:lnTo>
                  <a:pt x="68325" y="103758"/>
                </a:lnTo>
                <a:lnTo>
                  <a:pt x="76707" y="99440"/>
                </a:lnTo>
                <a:lnTo>
                  <a:pt x="87883" y="93598"/>
                </a:lnTo>
                <a:lnTo>
                  <a:pt x="94742" y="86486"/>
                </a:lnTo>
                <a:lnTo>
                  <a:pt x="101726" y="79375"/>
                </a:lnTo>
                <a:lnTo>
                  <a:pt x="102870" y="68071"/>
                </a:lnTo>
                <a:lnTo>
                  <a:pt x="105537" y="59689"/>
                </a:lnTo>
                <a:lnTo>
                  <a:pt x="106806" y="48386"/>
                </a:lnTo>
                <a:lnTo>
                  <a:pt x="105282" y="38607"/>
                </a:lnTo>
                <a:lnTo>
                  <a:pt x="100965" y="30225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66" name="object 366"/>
          <p:cNvSpPr/>
          <p:nvPr/>
        </p:nvSpPr>
        <p:spPr>
          <a:xfrm>
            <a:off x="8272653" y="2291969"/>
            <a:ext cx="106806" cy="106933"/>
          </a:xfrm>
          <a:custGeom>
            <a:avLst/>
            <a:gdLst/>
            <a:ahLst/>
            <a:cxnLst/>
            <a:rect l="l" t="t" r="r" b="b"/>
            <a:pathLst>
              <a:path w="106806" h="106933">
                <a:moveTo>
                  <a:pt x="100965" y="30225"/>
                </a:moveTo>
                <a:lnTo>
                  <a:pt x="95123" y="19050"/>
                </a:lnTo>
                <a:lnTo>
                  <a:pt x="88011" y="12064"/>
                </a:lnTo>
                <a:lnTo>
                  <a:pt x="78104" y="6603"/>
                </a:lnTo>
                <a:lnTo>
                  <a:pt x="69596" y="3936"/>
                </a:lnTo>
                <a:lnTo>
                  <a:pt x="61214" y="1269"/>
                </a:lnTo>
                <a:lnTo>
                  <a:pt x="49911" y="0"/>
                </a:lnTo>
                <a:lnTo>
                  <a:pt x="40131" y="1523"/>
                </a:lnTo>
                <a:lnTo>
                  <a:pt x="28955" y="7365"/>
                </a:lnTo>
                <a:lnTo>
                  <a:pt x="20574" y="11683"/>
                </a:lnTo>
                <a:lnTo>
                  <a:pt x="13589" y="18795"/>
                </a:lnTo>
                <a:lnTo>
                  <a:pt x="8127" y="28701"/>
                </a:lnTo>
                <a:lnTo>
                  <a:pt x="5461" y="37210"/>
                </a:lnTo>
                <a:lnTo>
                  <a:pt x="0" y="47116"/>
                </a:lnTo>
                <a:lnTo>
                  <a:pt x="1524" y="57022"/>
                </a:lnTo>
                <a:lnTo>
                  <a:pt x="3048" y="66801"/>
                </a:lnTo>
                <a:lnTo>
                  <a:pt x="8890" y="77977"/>
                </a:lnTo>
                <a:lnTo>
                  <a:pt x="13207" y="86359"/>
                </a:lnTo>
                <a:lnTo>
                  <a:pt x="20320" y="93217"/>
                </a:lnTo>
                <a:lnTo>
                  <a:pt x="27431" y="100202"/>
                </a:lnTo>
                <a:lnTo>
                  <a:pt x="40131" y="104139"/>
                </a:lnTo>
                <a:lnTo>
                  <a:pt x="48641" y="106933"/>
                </a:lnTo>
                <a:lnTo>
                  <a:pt x="58420" y="105282"/>
                </a:lnTo>
                <a:lnTo>
                  <a:pt x="68325" y="103758"/>
                </a:lnTo>
                <a:lnTo>
                  <a:pt x="76707" y="99440"/>
                </a:lnTo>
                <a:lnTo>
                  <a:pt x="87883" y="93598"/>
                </a:lnTo>
                <a:lnTo>
                  <a:pt x="94742" y="86486"/>
                </a:lnTo>
                <a:lnTo>
                  <a:pt x="101726" y="79375"/>
                </a:lnTo>
                <a:lnTo>
                  <a:pt x="102870" y="68071"/>
                </a:lnTo>
                <a:lnTo>
                  <a:pt x="105537" y="59689"/>
                </a:lnTo>
                <a:lnTo>
                  <a:pt x="106806" y="48386"/>
                </a:lnTo>
                <a:lnTo>
                  <a:pt x="105282" y="38607"/>
                </a:lnTo>
                <a:lnTo>
                  <a:pt x="100965" y="30225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67" name="object 367"/>
          <p:cNvSpPr/>
          <p:nvPr/>
        </p:nvSpPr>
        <p:spPr>
          <a:xfrm>
            <a:off x="7863967" y="2119503"/>
            <a:ext cx="118109" cy="116586"/>
          </a:xfrm>
          <a:custGeom>
            <a:avLst/>
            <a:gdLst/>
            <a:ahLst/>
            <a:cxnLst/>
            <a:rect l="l" t="t" r="r" b="b"/>
            <a:pathLst>
              <a:path w="118109" h="116586">
                <a:moveTo>
                  <a:pt x="112013" y="29972"/>
                </a:moveTo>
                <a:lnTo>
                  <a:pt x="103504" y="20320"/>
                </a:lnTo>
                <a:lnTo>
                  <a:pt x="96392" y="13335"/>
                </a:lnTo>
                <a:lnTo>
                  <a:pt x="89153" y="6476"/>
                </a:lnTo>
                <a:lnTo>
                  <a:pt x="76453" y="2412"/>
                </a:lnTo>
                <a:lnTo>
                  <a:pt x="65277" y="1143"/>
                </a:lnTo>
                <a:lnTo>
                  <a:pt x="53975" y="0"/>
                </a:lnTo>
                <a:lnTo>
                  <a:pt x="44196" y="1524"/>
                </a:lnTo>
                <a:lnTo>
                  <a:pt x="31496" y="4572"/>
                </a:lnTo>
                <a:lnTo>
                  <a:pt x="21843" y="13081"/>
                </a:lnTo>
                <a:lnTo>
                  <a:pt x="14858" y="20193"/>
                </a:lnTo>
                <a:lnTo>
                  <a:pt x="9398" y="30099"/>
                </a:lnTo>
                <a:lnTo>
                  <a:pt x="3936" y="40132"/>
                </a:lnTo>
                <a:lnTo>
                  <a:pt x="0" y="52832"/>
                </a:lnTo>
                <a:lnTo>
                  <a:pt x="1524" y="62611"/>
                </a:lnTo>
                <a:lnTo>
                  <a:pt x="4444" y="75184"/>
                </a:lnTo>
                <a:lnTo>
                  <a:pt x="6096" y="84962"/>
                </a:lnTo>
                <a:lnTo>
                  <a:pt x="14604" y="94742"/>
                </a:lnTo>
                <a:lnTo>
                  <a:pt x="21716" y="101600"/>
                </a:lnTo>
                <a:lnTo>
                  <a:pt x="28828" y="108585"/>
                </a:lnTo>
                <a:lnTo>
                  <a:pt x="41528" y="112649"/>
                </a:lnTo>
                <a:lnTo>
                  <a:pt x="54355" y="116586"/>
                </a:lnTo>
                <a:lnTo>
                  <a:pt x="64134" y="115062"/>
                </a:lnTo>
                <a:lnTo>
                  <a:pt x="73913" y="113537"/>
                </a:lnTo>
                <a:lnTo>
                  <a:pt x="86486" y="110489"/>
                </a:lnTo>
                <a:lnTo>
                  <a:pt x="96265" y="101981"/>
                </a:lnTo>
                <a:lnTo>
                  <a:pt x="103124" y="94869"/>
                </a:lnTo>
                <a:lnTo>
                  <a:pt x="110108" y="87757"/>
                </a:lnTo>
                <a:lnTo>
                  <a:pt x="114173" y="74930"/>
                </a:lnTo>
                <a:lnTo>
                  <a:pt x="118109" y="62230"/>
                </a:lnTo>
                <a:lnTo>
                  <a:pt x="116585" y="52450"/>
                </a:lnTo>
                <a:lnTo>
                  <a:pt x="115061" y="42672"/>
                </a:lnTo>
                <a:lnTo>
                  <a:pt x="112013" y="29972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68" name="object 368"/>
          <p:cNvSpPr/>
          <p:nvPr/>
        </p:nvSpPr>
        <p:spPr>
          <a:xfrm>
            <a:off x="7863967" y="2119503"/>
            <a:ext cx="118109" cy="116586"/>
          </a:xfrm>
          <a:custGeom>
            <a:avLst/>
            <a:gdLst/>
            <a:ahLst/>
            <a:cxnLst/>
            <a:rect l="l" t="t" r="r" b="b"/>
            <a:pathLst>
              <a:path w="118109" h="116586">
                <a:moveTo>
                  <a:pt x="112013" y="29972"/>
                </a:moveTo>
                <a:lnTo>
                  <a:pt x="103504" y="20320"/>
                </a:lnTo>
                <a:lnTo>
                  <a:pt x="96392" y="13335"/>
                </a:lnTo>
                <a:lnTo>
                  <a:pt x="89153" y="6476"/>
                </a:lnTo>
                <a:lnTo>
                  <a:pt x="76453" y="2412"/>
                </a:lnTo>
                <a:lnTo>
                  <a:pt x="65277" y="1143"/>
                </a:lnTo>
                <a:lnTo>
                  <a:pt x="53975" y="0"/>
                </a:lnTo>
                <a:lnTo>
                  <a:pt x="44196" y="1524"/>
                </a:lnTo>
                <a:lnTo>
                  <a:pt x="31496" y="4572"/>
                </a:lnTo>
                <a:lnTo>
                  <a:pt x="21843" y="13081"/>
                </a:lnTo>
                <a:lnTo>
                  <a:pt x="14858" y="20193"/>
                </a:lnTo>
                <a:lnTo>
                  <a:pt x="9398" y="30099"/>
                </a:lnTo>
                <a:lnTo>
                  <a:pt x="3936" y="40132"/>
                </a:lnTo>
                <a:lnTo>
                  <a:pt x="0" y="52832"/>
                </a:lnTo>
                <a:lnTo>
                  <a:pt x="1524" y="62611"/>
                </a:lnTo>
                <a:lnTo>
                  <a:pt x="4444" y="75184"/>
                </a:lnTo>
                <a:lnTo>
                  <a:pt x="6096" y="84962"/>
                </a:lnTo>
                <a:lnTo>
                  <a:pt x="14604" y="94742"/>
                </a:lnTo>
                <a:lnTo>
                  <a:pt x="21716" y="101600"/>
                </a:lnTo>
                <a:lnTo>
                  <a:pt x="28828" y="108585"/>
                </a:lnTo>
                <a:lnTo>
                  <a:pt x="41528" y="112649"/>
                </a:lnTo>
                <a:lnTo>
                  <a:pt x="54355" y="116586"/>
                </a:lnTo>
                <a:lnTo>
                  <a:pt x="64134" y="115062"/>
                </a:lnTo>
                <a:lnTo>
                  <a:pt x="73913" y="113537"/>
                </a:lnTo>
                <a:lnTo>
                  <a:pt x="86486" y="110489"/>
                </a:lnTo>
                <a:lnTo>
                  <a:pt x="96265" y="101981"/>
                </a:lnTo>
                <a:lnTo>
                  <a:pt x="103124" y="94869"/>
                </a:lnTo>
                <a:lnTo>
                  <a:pt x="110108" y="87757"/>
                </a:lnTo>
                <a:lnTo>
                  <a:pt x="114173" y="74930"/>
                </a:lnTo>
                <a:lnTo>
                  <a:pt x="118109" y="62230"/>
                </a:lnTo>
                <a:lnTo>
                  <a:pt x="116585" y="52450"/>
                </a:lnTo>
                <a:lnTo>
                  <a:pt x="115061" y="42672"/>
                </a:lnTo>
                <a:lnTo>
                  <a:pt x="112013" y="29972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69" name="object 369"/>
          <p:cNvSpPr/>
          <p:nvPr/>
        </p:nvSpPr>
        <p:spPr>
          <a:xfrm>
            <a:off x="7652766" y="2094611"/>
            <a:ext cx="105409" cy="108076"/>
          </a:xfrm>
          <a:custGeom>
            <a:avLst/>
            <a:gdLst/>
            <a:ahLst/>
            <a:cxnLst/>
            <a:rect l="l" t="t" r="r" b="b"/>
            <a:pathLst>
              <a:path w="105409" h="108076">
                <a:moveTo>
                  <a:pt x="58165" y="1269"/>
                </a:moveTo>
                <a:lnTo>
                  <a:pt x="46862" y="0"/>
                </a:lnTo>
                <a:lnTo>
                  <a:pt x="38607" y="4317"/>
                </a:lnTo>
                <a:lnTo>
                  <a:pt x="28701" y="5841"/>
                </a:lnTo>
                <a:lnTo>
                  <a:pt x="21843" y="12953"/>
                </a:lnTo>
                <a:lnTo>
                  <a:pt x="10667" y="18796"/>
                </a:lnTo>
                <a:lnTo>
                  <a:pt x="8000" y="27304"/>
                </a:lnTo>
                <a:lnTo>
                  <a:pt x="2539" y="37211"/>
                </a:lnTo>
                <a:lnTo>
                  <a:pt x="1269" y="48513"/>
                </a:lnTo>
                <a:lnTo>
                  <a:pt x="0" y="59689"/>
                </a:lnTo>
                <a:lnTo>
                  <a:pt x="1524" y="69596"/>
                </a:lnTo>
                <a:lnTo>
                  <a:pt x="5841" y="77850"/>
                </a:lnTo>
                <a:lnTo>
                  <a:pt x="10286" y="86233"/>
                </a:lnTo>
                <a:lnTo>
                  <a:pt x="17399" y="93217"/>
                </a:lnTo>
                <a:lnTo>
                  <a:pt x="27304" y="98678"/>
                </a:lnTo>
                <a:lnTo>
                  <a:pt x="37210" y="104139"/>
                </a:lnTo>
                <a:lnTo>
                  <a:pt x="48513" y="105410"/>
                </a:lnTo>
                <a:lnTo>
                  <a:pt x="56895" y="108076"/>
                </a:lnTo>
                <a:lnTo>
                  <a:pt x="68072" y="102235"/>
                </a:lnTo>
                <a:lnTo>
                  <a:pt x="77977" y="100711"/>
                </a:lnTo>
                <a:lnTo>
                  <a:pt x="84835" y="93599"/>
                </a:lnTo>
                <a:lnTo>
                  <a:pt x="93217" y="89280"/>
                </a:lnTo>
                <a:lnTo>
                  <a:pt x="98678" y="79375"/>
                </a:lnTo>
                <a:lnTo>
                  <a:pt x="104139" y="69468"/>
                </a:lnTo>
                <a:lnTo>
                  <a:pt x="105409" y="58165"/>
                </a:lnTo>
                <a:lnTo>
                  <a:pt x="103885" y="48387"/>
                </a:lnTo>
                <a:lnTo>
                  <a:pt x="102361" y="38480"/>
                </a:lnTo>
                <a:lnTo>
                  <a:pt x="100710" y="28701"/>
                </a:lnTo>
                <a:lnTo>
                  <a:pt x="93599" y="21843"/>
                </a:lnTo>
                <a:lnTo>
                  <a:pt x="86486" y="14859"/>
                </a:lnTo>
                <a:lnTo>
                  <a:pt x="79375" y="7874"/>
                </a:lnTo>
                <a:lnTo>
                  <a:pt x="69468" y="2412"/>
                </a:lnTo>
                <a:lnTo>
                  <a:pt x="58165" y="1269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70" name="object 370"/>
          <p:cNvSpPr/>
          <p:nvPr/>
        </p:nvSpPr>
        <p:spPr>
          <a:xfrm>
            <a:off x="7652766" y="2094611"/>
            <a:ext cx="105409" cy="108076"/>
          </a:xfrm>
          <a:custGeom>
            <a:avLst/>
            <a:gdLst/>
            <a:ahLst/>
            <a:cxnLst/>
            <a:rect l="l" t="t" r="r" b="b"/>
            <a:pathLst>
              <a:path w="105409" h="108076">
                <a:moveTo>
                  <a:pt x="58165" y="1269"/>
                </a:moveTo>
                <a:lnTo>
                  <a:pt x="46862" y="0"/>
                </a:lnTo>
                <a:lnTo>
                  <a:pt x="38607" y="4317"/>
                </a:lnTo>
                <a:lnTo>
                  <a:pt x="28701" y="5841"/>
                </a:lnTo>
                <a:lnTo>
                  <a:pt x="21843" y="12953"/>
                </a:lnTo>
                <a:lnTo>
                  <a:pt x="10667" y="18796"/>
                </a:lnTo>
                <a:lnTo>
                  <a:pt x="8000" y="27304"/>
                </a:lnTo>
                <a:lnTo>
                  <a:pt x="2539" y="37211"/>
                </a:lnTo>
                <a:lnTo>
                  <a:pt x="1269" y="48513"/>
                </a:lnTo>
                <a:lnTo>
                  <a:pt x="0" y="59689"/>
                </a:lnTo>
                <a:lnTo>
                  <a:pt x="1524" y="69596"/>
                </a:lnTo>
                <a:lnTo>
                  <a:pt x="5841" y="77850"/>
                </a:lnTo>
                <a:lnTo>
                  <a:pt x="10286" y="86233"/>
                </a:lnTo>
                <a:lnTo>
                  <a:pt x="17399" y="93217"/>
                </a:lnTo>
                <a:lnTo>
                  <a:pt x="27304" y="98678"/>
                </a:lnTo>
                <a:lnTo>
                  <a:pt x="37210" y="104139"/>
                </a:lnTo>
                <a:lnTo>
                  <a:pt x="48513" y="105410"/>
                </a:lnTo>
                <a:lnTo>
                  <a:pt x="56895" y="108076"/>
                </a:lnTo>
                <a:lnTo>
                  <a:pt x="68072" y="102235"/>
                </a:lnTo>
                <a:lnTo>
                  <a:pt x="77977" y="100711"/>
                </a:lnTo>
                <a:lnTo>
                  <a:pt x="84835" y="93599"/>
                </a:lnTo>
                <a:lnTo>
                  <a:pt x="93217" y="89280"/>
                </a:lnTo>
                <a:lnTo>
                  <a:pt x="98678" y="79375"/>
                </a:lnTo>
                <a:lnTo>
                  <a:pt x="104139" y="69468"/>
                </a:lnTo>
                <a:lnTo>
                  <a:pt x="105409" y="58165"/>
                </a:lnTo>
                <a:lnTo>
                  <a:pt x="103885" y="48387"/>
                </a:lnTo>
                <a:lnTo>
                  <a:pt x="102361" y="38480"/>
                </a:lnTo>
                <a:lnTo>
                  <a:pt x="100710" y="28701"/>
                </a:lnTo>
                <a:lnTo>
                  <a:pt x="93599" y="21843"/>
                </a:lnTo>
                <a:lnTo>
                  <a:pt x="86486" y="14859"/>
                </a:lnTo>
                <a:lnTo>
                  <a:pt x="79375" y="7874"/>
                </a:lnTo>
                <a:lnTo>
                  <a:pt x="69468" y="2412"/>
                </a:lnTo>
                <a:lnTo>
                  <a:pt x="58165" y="1269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71" name="object 371"/>
          <p:cNvSpPr/>
          <p:nvPr/>
        </p:nvSpPr>
        <p:spPr>
          <a:xfrm>
            <a:off x="7437882" y="2109089"/>
            <a:ext cx="95503" cy="95631"/>
          </a:xfrm>
          <a:custGeom>
            <a:avLst/>
            <a:gdLst/>
            <a:ahLst/>
            <a:cxnLst/>
            <a:rect l="l" t="t" r="r" b="b"/>
            <a:pathLst>
              <a:path w="95503" h="95631">
                <a:moveTo>
                  <a:pt x="6603" y="25781"/>
                </a:moveTo>
                <a:lnTo>
                  <a:pt x="3810" y="34289"/>
                </a:lnTo>
                <a:lnTo>
                  <a:pt x="1143" y="42799"/>
                </a:lnTo>
                <a:lnTo>
                  <a:pt x="0" y="54101"/>
                </a:lnTo>
                <a:lnTo>
                  <a:pt x="4445" y="69469"/>
                </a:lnTo>
                <a:lnTo>
                  <a:pt x="15875" y="84709"/>
                </a:lnTo>
                <a:lnTo>
                  <a:pt x="25781" y="90170"/>
                </a:lnTo>
                <a:lnTo>
                  <a:pt x="34290" y="92963"/>
                </a:lnTo>
                <a:lnTo>
                  <a:pt x="42799" y="95631"/>
                </a:lnTo>
                <a:lnTo>
                  <a:pt x="52577" y="93980"/>
                </a:lnTo>
                <a:lnTo>
                  <a:pt x="69342" y="92328"/>
                </a:lnTo>
                <a:lnTo>
                  <a:pt x="83185" y="78105"/>
                </a:lnTo>
                <a:lnTo>
                  <a:pt x="90170" y="70993"/>
                </a:lnTo>
                <a:lnTo>
                  <a:pt x="92837" y="62484"/>
                </a:lnTo>
                <a:lnTo>
                  <a:pt x="95503" y="54101"/>
                </a:lnTo>
                <a:lnTo>
                  <a:pt x="93979" y="44196"/>
                </a:lnTo>
                <a:lnTo>
                  <a:pt x="90932" y="24637"/>
                </a:lnTo>
                <a:lnTo>
                  <a:pt x="78104" y="13588"/>
                </a:lnTo>
                <a:lnTo>
                  <a:pt x="70993" y="6603"/>
                </a:lnTo>
                <a:lnTo>
                  <a:pt x="62484" y="3937"/>
                </a:lnTo>
                <a:lnTo>
                  <a:pt x="53975" y="1270"/>
                </a:lnTo>
                <a:lnTo>
                  <a:pt x="42672" y="0"/>
                </a:lnTo>
                <a:lnTo>
                  <a:pt x="24511" y="5841"/>
                </a:lnTo>
                <a:lnTo>
                  <a:pt x="12065" y="15875"/>
                </a:lnTo>
                <a:lnTo>
                  <a:pt x="6603" y="2578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72" name="object 372"/>
          <p:cNvSpPr/>
          <p:nvPr/>
        </p:nvSpPr>
        <p:spPr>
          <a:xfrm>
            <a:off x="7437882" y="2109089"/>
            <a:ext cx="95503" cy="95631"/>
          </a:xfrm>
          <a:custGeom>
            <a:avLst/>
            <a:gdLst/>
            <a:ahLst/>
            <a:cxnLst/>
            <a:rect l="l" t="t" r="r" b="b"/>
            <a:pathLst>
              <a:path w="95503" h="95631">
                <a:moveTo>
                  <a:pt x="6603" y="25781"/>
                </a:moveTo>
                <a:lnTo>
                  <a:pt x="3810" y="34289"/>
                </a:lnTo>
                <a:lnTo>
                  <a:pt x="1143" y="42799"/>
                </a:lnTo>
                <a:lnTo>
                  <a:pt x="0" y="54101"/>
                </a:lnTo>
                <a:lnTo>
                  <a:pt x="4445" y="69469"/>
                </a:lnTo>
                <a:lnTo>
                  <a:pt x="15875" y="84709"/>
                </a:lnTo>
                <a:lnTo>
                  <a:pt x="25781" y="90170"/>
                </a:lnTo>
                <a:lnTo>
                  <a:pt x="34290" y="92963"/>
                </a:lnTo>
                <a:lnTo>
                  <a:pt x="42799" y="95631"/>
                </a:lnTo>
                <a:lnTo>
                  <a:pt x="52577" y="93980"/>
                </a:lnTo>
                <a:lnTo>
                  <a:pt x="69342" y="92328"/>
                </a:lnTo>
                <a:lnTo>
                  <a:pt x="83185" y="78105"/>
                </a:lnTo>
                <a:lnTo>
                  <a:pt x="90170" y="70993"/>
                </a:lnTo>
                <a:lnTo>
                  <a:pt x="92837" y="62484"/>
                </a:lnTo>
                <a:lnTo>
                  <a:pt x="95503" y="54101"/>
                </a:lnTo>
                <a:lnTo>
                  <a:pt x="93979" y="44196"/>
                </a:lnTo>
                <a:lnTo>
                  <a:pt x="90932" y="24637"/>
                </a:lnTo>
                <a:lnTo>
                  <a:pt x="78104" y="13588"/>
                </a:lnTo>
                <a:lnTo>
                  <a:pt x="70993" y="6603"/>
                </a:lnTo>
                <a:lnTo>
                  <a:pt x="62484" y="3937"/>
                </a:lnTo>
                <a:lnTo>
                  <a:pt x="53975" y="1270"/>
                </a:lnTo>
                <a:lnTo>
                  <a:pt x="42672" y="0"/>
                </a:lnTo>
                <a:lnTo>
                  <a:pt x="24511" y="5841"/>
                </a:lnTo>
                <a:lnTo>
                  <a:pt x="12065" y="15875"/>
                </a:lnTo>
                <a:lnTo>
                  <a:pt x="6603" y="2578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73" name="object 373"/>
          <p:cNvSpPr/>
          <p:nvPr/>
        </p:nvSpPr>
        <p:spPr>
          <a:xfrm>
            <a:off x="7227697" y="2162810"/>
            <a:ext cx="88392" cy="84327"/>
          </a:xfrm>
          <a:custGeom>
            <a:avLst/>
            <a:gdLst/>
            <a:ahLst/>
            <a:cxnLst/>
            <a:rect l="l" t="t" r="r" b="b"/>
            <a:pathLst>
              <a:path w="88392" h="84327">
                <a:moveTo>
                  <a:pt x="82550" y="20447"/>
                </a:moveTo>
                <a:lnTo>
                  <a:pt x="72517" y="8000"/>
                </a:lnTo>
                <a:lnTo>
                  <a:pt x="58293" y="1142"/>
                </a:lnTo>
                <a:lnTo>
                  <a:pt x="40004" y="0"/>
                </a:lnTo>
                <a:lnTo>
                  <a:pt x="24637" y="4444"/>
                </a:lnTo>
                <a:lnTo>
                  <a:pt x="12192" y="14477"/>
                </a:lnTo>
                <a:lnTo>
                  <a:pt x="2539" y="30099"/>
                </a:lnTo>
                <a:lnTo>
                  <a:pt x="0" y="45592"/>
                </a:lnTo>
                <a:lnTo>
                  <a:pt x="4445" y="60960"/>
                </a:lnTo>
                <a:lnTo>
                  <a:pt x="15875" y="76326"/>
                </a:lnTo>
                <a:lnTo>
                  <a:pt x="29972" y="83185"/>
                </a:lnTo>
                <a:lnTo>
                  <a:pt x="48259" y="84327"/>
                </a:lnTo>
                <a:lnTo>
                  <a:pt x="63753" y="79882"/>
                </a:lnTo>
                <a:lnTo>
                  <a:pt x="76200" y="69850"/>
                </a:lnTo>
                <a:lnTo>
                  <a:pt x="85851" y="54228"/>
                </a:lnTo>
                <a:lnTo>
                  <a:pt x="88392" y="38735"/>
                </a:lnTo>
                <a:lnTo>
                  <a:pt x="82550" y="2044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74" name="object 374"/>
          <p:cNvSpPr/>
          <p:nvPr/>
        </p:nvSpPr>
        <p:spPr>
          <a:xfrm>
            <a:off x="7227697" y="2162810"/>
            <a:ext cx="88392" cy="84327"/>
          </a:xfrm>
          <a:custGeom>
            <a:avLst/>
            <a:gdLst/>
            <a:ahLst/>
            <a:cxnLst/>
            <a:rect l="l" t="t" r="r" b="b"/>
            <a:pathLst>
              <a:path w="88392" h="84327">
                <a:moveTo>
                  <a:pt x="82550" y="20447"/>
                </a:moveTo>
                <a:lnTo>
                  <a:pt x="72517" y="8000"/>
                </a:lnTo>
                <a:lnTo>
                  <a:pt x="58293" y="1142"/>
                </a:lnTo>
                <a:lnTo>
                  <a:pt x="40004" y="0"/>
                </a:lnTo>
                <a:lnTo>
                  <a:pt x="24637" y="4444"/>
                </a:lnTo>
                <a:lnTo>
                  <a:pt x="12192" y="14477"/>
                </a:lnTo>
                <a:lnTo>
                  <a:pt x="2539" y="30099"/>
                </a:lnTo>
                <a:lnTo>
                  <a:pt x="0" y="45592"/>
                </a:lnTo>
                <a:lnTo>
                  <a:pt x="4445" y="60960"/>
                </a:lnTo>
                <a:lnTo>
                  <a:pt x="15875" y="76326"/>
                </a:lnTo>
                <a:lnTo>
                  <a:pt x="29972" y="83185"/>
                </a:lnTo>
                <a:lnTo>
                  <a:pt x="48259" y="84327"/>
                </a:lnTo>
                <a:lnTo>
                  <a:pt x="63753" y="79882"/>
                </a:lnTo>
                <a:lnTo>
                  <a:pt x="76200" y="69850"/>
                </a:lnTo>
                <a:lnTo>
                  <a:pt x="85851" y="54228"/>
                </a:lnTo>
                <a:lnTo>
                  <a:pt x="88392" y="38735"/>
                </a:lnTo>
                <a:lnTo>
                  <a:pt x="82550" y="2044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75" name="object 375"/>
          <p:cNvSpPr/>
          <p:nvPr/>
        </p:nvSpPr>
        <p:spPr>
          <a:xfrm>
            <a:off x="7460107" y="2295525"/>
            <a:ext cx="99949" cy="98551"/>
          </a:xfrm>
          <a:custGeom>
            <a:avLst/>
            <a:gdLst/>
            <a:ahLst/>
            <a:cxnLst/>
            <a:rect l="l" t="t" r="r" b="b"/>
            <a:pathLst>
              <a:path w="99949" h="98551">
                <a:moveTo>
                  <a:pt x="95376" y="26162"/>
                </a:moveTo>
                <a:lnTo>
                  <a:pt x="85344" y="13588"/>
                </a:lnTo>
                <a:lnTo>
                  <a:pt x="72517" y="2539"/>
                </a:lnTo>
                <a:lnTo>
                  <a:pt x="57023" y="0"/>
                </a:lnTo>
                <a:lnTo>
                  <a:pt x="40132" y="1650"/>
                </a:lnTo>
                <a:lnTo>
                  <a:pt x="30352" y="3175"/>
                </a:lnTo>
                <a:lnTo>
                  <a:pt x="21971" y="7492"/>
                </a:lnTo>
                <a:lnTo>
                  <a:pt x="8127" y="21844"/>
                </a:lnTo>
                <a:lnTo>
                  <a:pt x="0" y="40132"/>
                </a:lnTo>
                <a:lnTo>
                  <a:pt x="1524" y="50037"/>
                </a:lnTo>
                <a:lnTo>
                  <a:pt x="3048" y="59816"/>
                </a:lnTo>
                <a:lnTo>
                  <a:pt x="6096" y="72389"/>
                </a:lnTo>
                <a:lnTo>
                  <a:pt x="16128" y="84962"/>
                </a:lnTo>
                <a:lnTo>
                  <a:pt x="28956" y="96012"/>
                </a:lnTo>
                <a:lnTo>
                  <a:pt x="44450" y="98551"/>
                </a:lnTo>
                <a:lnTo>
                  <a:pt x="61214" y="96900"/>
                </a:lnTo>
                <a:lnTo>
                  <a:pt x="71120" y="95376"/>
                </a:lnTo>
                <a:lnTo>
                  <a:pt x="79501" y="91059"/>
                </a:lnTo>
                <a:lnTo>
                  <a:pt x="93345" y="76708"/>
                </a:lnTo>
                <a:lnTo>
                  <a:pt x="98678" y="59816"/>
                </a:lnTo>
                <a:lnTo>
                  <a:pt x="99949" y="48513"/>
                </a:lnTo>
                <a:lnTo>
                  <a:pt x="98298" y="38735"/>
                </a:lnTo>
                <a:lnTo>
                  <a:pt x="95376" y="26162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76" name="object 376"/>
          <p:cNvSpPr/>
          <p:nvPr/>
        </p:nvSpPr>
        <p:spPr>
          <a:xfrm>
            <a:off x="7460107" y="2295525"/>
            <a:ext cx="99949" cy="98551"/>
          </a:xfrm>
          <a:custGeom>
            <a:avLst/>
            <a:gdLst/>
            <a:ahLst/>
            <a:cxnLst/>
            <a:rect l="l" t="t" r="r" b="b"/>
            <a:pathLst>
              <a:path w="99949" h="98551">
                <a:moveTo>
                  <a:pt x="95376" y="26162"/>
                </a:moveTo>
                <a:lnTo>
                  <a:pt x="85344" y="13588"/>
                </a:lnTo>
                <a:lnTo>
                  <a:pt x="72517" y="2539"/>
                </a:lnTo>
                <a:lnTo>
                  <a:pt x="57023" y="0"/>
                </a:lnTo>
                <a:lnTo>
                  <a:pt x="40132" y="1650"/>
                </a:lnTo>
                <a:lnTo>
                  <a:pt x="30352" y="3175"/>
                </a:lnTo>
                <a:lnTo>
                  <a:pt x="21971" y="7492"/>
                </a:lnTo>
                <a:lnTo>
                  <a:pt x="8127" y="21844"/>
                </a:lnTo>
                <a:lnTo>
                  <a:pt x="0" y="40132"/>
                </a:lnTo>
                <a:lnTo>
                  <a:pt x="1524" y="50037"/>
                </a:lnTo>
                <a:lnTo>
                  <a:pt x="3048" y="59816"/>
                </a:lnTo>
                <a:lnTo>
                  <a:pt x="6096" y="72389"/>
                </a:lnTo>
                <a:lnTo>
                  <a:pt x="16128" y="84962"/>
                </a:lnTo>
                <a:lnTo>
                  <a:pt x="28956" y="96012"/>
                </a:lnTo>
                <a:lnTo>
                  <a:pt x="44450" y="98551"/>
                </a:lnTo>
                <a:lnTo>
                  <a:pt x="61214" y="96900"/>
                </a:lnTo>
                <a:lnTo>
                  <a:pt x="71120" y="95376"/>
                </a:lnTo>
                <a:lnTo>
                  <a:pt x="79501" y="91059"/>
                </a:lnTo>
                <a:lnTo>
                  <a:pt x="93345" y="76708"/>
                </a:lnTo>
                <a:lnTo>
                  <a:pt x="98678" y="59816"/>
                </a:lnTo>
                <a:lnTo>
                  <a:pt x="99949" y="48513"/>
                </a:lnTo>
                <a:lnTo>
                  <a:pt x="98298" y="38735"/>
                </a:lnTo>
                <a:lnTo>
                  <a:pt x="95376" y="26162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77" name="object 377"/>
          <p:cNvSpPr/>
          <p:nvPr/>
        </p:nvSpPr>
        <p:spPr>
          <a:xfrm>
            <a:off x="7651115" y="2291334"/>
            <a:ext cx="90296" cy="90169"/>
          </a:xfrm>
          <a:custGeom>
            <a:avLst/>
            <a:gdLst/>
            <a:ahLst/>
            <a:cxnLst/>
            <a:rect l="l" t="t" r="r" b="b"/>
            <a:pathLst>
              <a:path w="90296" h="90169">
                <a:moveTo>
                  <a:pt x="85598" y="24764"/>
                </a:moveTo>
                <a:lnTo>
                  <a:pt x="75564" y="12318"/>
                </a:lnTo>
                <a:lnTo>
                  <a:pt x="64261" y="4063"/>
                </a:lnTo>
                <a:lnTo>
                  <a:pt x="51434" y="0"/>
                </a:lnTo>
                <a:lnTo>
                  <a:pt x="34670" y="1650"/>
                </a:lnTo>
                <a:lnTo>
                  <a:pt x="20700" y="8889"/>
                </a:lnTo>
                <a:lnTo>
                  <a:pt x="9651" y="21716"/>
                </a:lnTo>
                <a:lnTo>
                  <a:pt x="0" y="37337"/>
                </a:lnTo>
                <a:lnTo>
                  <a:pt x="1650" y="54228"/>
                </a:lnTo>
                <a:lnTo>
                  <a:pt x="4699" y="66801"/>
                </a:lnTo>
                <a:lnTo>
                  <a:pt x="14731" y="79248"/>
                </a:lnTo>
                <a:lnTo>
                  <a:pt x="26034" y="87502"/>
                </a:lnTo>
                <a:lnTo>
                  <a:pt x="41528" y="90169"/>
                </a:lnTo>
                <a:lnTo>
                  <a:pt x="55625" y="89915"/>
                </a:lnTo>
                <a:lnTo>
                  <a:pt x="72389" y="81279"/>
                </a:lnTo>
                <a:lnTo>
                  <a:pt x="83438" y="68452"/>
                </a:lnTo>
                <a:lnTo>
                  <a:pt x="90296" y="54228"/>
                </a:lnTo>
                <a:lnTo>
                  <a:pt x="88645" y="37464"/>
                </a:lnTo>
                <a:lnTo>
                  <a:pt x="85598" y="2476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78" name="object 378"/>
          <p:cNvSpPr/>
          <p:nvPr/>
        </p:nvSpPr>
        <p:spPr>
          <a:xfrm>
            <a:off x="7651115" y="2291334"/>
            <a:ext cx="90296" cy="90169"/>
          </a:xfrm>
          <a:custGeom>
            <a:avLst/>
            <a:gdLst/>
            <a:ahLst/>
            <a:cxnLst/>
            <a:rect l="l" t="t" r="r" b="b"/>
            <a:pathLst>
              <a:path w="90296" h="90169">
                <a:moveTo>
                  <a:pt x="85598" y="24764"/>
                </a:moveTo>
                <a:lnTo>
                  <a:pt x="75564" y="12318"/>
                </a:lnTo>
                <a:lnTo>
                  <a:pt x="64261" y="4063"/>
                </a:lnTo>
                <a:lnTo>
                  <a:pt x="51434" y="0"/>
                </a:lnTo>
                <a:lnTo>
                  <a:pt x="34670" y="1650"/>
                </a:lnTo>
                <a:lnTo>
                  <a:pt x="20700" y="8889"/>
                </a:lnTo>
                <a:lnTo>
                  <a:pt x="9651" y="21716"/>
                </a:lnTo>
                <a:lnTo>
                  <a:pt x="0" y="37337"/>
                </a:lnTo>
                <a:lnTo>
                  <a:pt x="1650" y="54228"/>
                </a:lnTo>
                <a:lnTo>
                  <a:pt x="4699" y="66801"/>
                </a:lnTo>
                <a:lnTo>
                  <a:pt x="14731" y="79248"/>
                </a:lnTo>
                <a:lnTo>
                  <a:pt x="26034" y="87502"/>
                </a:lnTo>
                <a:lnTo>
                  <a:pt x="41528" y="90169"/>
                </a:lnTo>
                <a:lnTo>
                  <a:pt x="55625" y="89915"/>
                </a:lnTo>
                <a:lnTo>
                  <a:pt x="72389" y="81279"/>
                </a:lnTo>
                <a:lnTo>
                  <a:pt x="83438" y="68452"/>
                </a:lnTo>
                <a:lnTo>
                  <a:pt x="90296" y="54228"/>
                </a:lnTo>
                <a:lnTo>
                  <a:pt x="88645" y="37464"/>
                </a:lnTo>
                <a:lnTo>
                  <a:pt x="85598" y="2476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79" name="object 379"/>
          <p:cNvSpPr/>
          <p:nvPr/>
        </p:nvSpPr>
        <p:spPr>
          <a:xfrm>
            <a:off x="7841233" y="2322322"/>
            <a:ext cx="80137" cy="80263"/>
          </a:xfrm>
          <a:custGeom>
            <a:avLst/>
            <a:gdLst/>
            <a:ahLst/>
            <a:cxnLst/>
            <a:rect l="l" t="t" r="r" b="b"/>
            <a:pathLst>
              <a:path w="80137" h="80263">
                <a:moveTo>
                  <a:pt x="1777" y="48513"/>
                </a:moveTo>
                <a:lnTo>
                  <a:pt x="6096" y="56895"/>
                </a:lnTo>
                <a:lnTo>
                  <a:pt x="11811" y="68072"/>
                </a:lnTo>
                <a:lnTo>
                  <a:pt x="23241" y="76326"/>
                </a:lnTo>
                <a:lnTo>
                  <a:pt x="35941" y="80263"/>
                </a:lnTo>
                <a:lnTo>
                  <a:pt x="48514" y="77342"/>
                </a:lnTo>
                <a:lnTo>
                  <a:pt x="63881" y="72898"/>
                </a:lnTo>
                <a:lnTo>
                  <a:pt x="74930" y="60070"/>
                </a:lnTo>
                <a:lnTo>
                  <a:pt x="78994" y="47370"/>
                </a:lnTo>
                <a:lnTo>
                  <a:pt x="80137" y="29082"/>
                </a:lnTo>
                <a:lnTo>
                  <a:pt x="75819" y="20700"/>
                </a:lnTo>
                <a:lnTo>
                  <a:pt x="67183" y="10922"/>
                </a:lnTo>
                <a:lnTo>
                  <a:pt x="58674" y="1269"/>
                </a:lnTo>
                <a:lnTo>
                  <a:pt x="47371" y="0"/>
                </a:lnTo>
                <a:lnTo>
                  <a:pt x="33274" y="253"/>
                </a:lnTo>
                <a:lnTo>
                  <a:pt x="17907" y="4699"/>
                </a:lnTo>
                <a:lnTo>
                  <a:pt x="6858" y="17525"/>
                </a:lnTo>
                <a:lnTo>
                  <a:pt x="0" y="31623"/>
                </a:lnTo>
                <a:lnTo>
                  <a:pt x="1777" y="4851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80" name="object 380"/>
          <p:cNvSpPr/>
          <p:nvPr/>
        </p:nvSpPr>
        <p:spPr>
          <a:xfrm>
            <a:off x="7841233" y="2322322"/>
            <a:ext cx="80137" cy="80263"/>
          </a:xfrm>
          <a:custGeom>
            <a:avLst/>
            <a:gdLst/>
            <a:ahLst/>
            <a:cxnLst/>
            <a:rect l="l" t="t" r="r" b="b"/>
            <a:pathLst>
              <a:path w="80137" h="80263">
                <a:moveTo>
                  <a:pt x="1777" y="48513"/>
                </a:moveTo>
                <a:lnTo>
                  <a:pt x="6096" y="56895"/>
                </a:lnTo>
                <a:lnTo>
                  <a:pt x="11811" y="68072"/>
                </a:lnTo>
                <a:lnTo>
                  <a:pt x="23241" y="76326"/>
                </a:lnTo>
                <a:lnTo>
                  <a:pt x="35941" y="80263"/>
                </a:lnTo>
                <a:lnTo>
                  <a:pt x="48514" y="77342"/>
                </a:lnTo>
                <a:lnTo>
                  <a:pt x="63881" y="72898"/>
                </a:lnTo>
                <a:lnTo>
                  <a:pt x="74930" y="60070"/>
                </a:lnTo>
                <a:lnTo>
                  <a:pt x="78994" y="47370"/>
                </a:lnTo>
                <a:lnTo>
                  <a:pt x="80137" y="29082"/>
                </a:lnTo>
                <a:lnTo>
                  <a:pt x="75819" y="20700"/>
                </a:lnTo>
                <a:lnTo>
                  <a:pt x="67183" y="10922"/>
                </a:lnTo>
                <a:lnTo>
                  <a:pt x="58674" y="1269"/>
                </a:lnTo>
                <a:lnTo>
                  <a:pt x="47371" y="0"/>
                </a:lnTo>
                <a:lnTo>
                  <a:pt x="33274" y="253"/>
                </a:lnTo>
                <a:lnTo>
                  <a:pt x="17907" y="4699"/>
                </a:lnTo>
                <a:lnTo>
                  <a:pt x="6858" y="17525"/>
                </a:lnTo>
                <a:lnTo>
                  <a:pt x="0" y="31623"/>
                </a:lnTo>
                <a:lnTo>
                  <a:pt x="1777" y="4851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81" name="object 381"/>
          <p:cNvSpPr/>
          <p:nvPr/>
        </p:nvSpPr>
        <p:spPr>
          <a:xfrm>
            <a:off x="7315200" y="1828800"/>
            <a:ext cx="2057400" cy="457200"/>
          </a:xfrm>
          <a:custGeom>
            <a:avLst/>
            <a:gdLst/>
            <a:ahLst/>
            <a:cxnLst/>
            <a:rect l="l" t="t" r="r" b="b"/>
            <a:pathLst>
              <a:path w="2057400" h="457200">
                <a:moveTo>
                  <a:pt x="0" y="457200"/>
                </a:moveTo>
                <a:lnTo>
                  <a:pt x="2057400" y="457200"/>
                </a:lnTo>
                <a:lnTo>
                  <a:pt x="2057400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588E1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82" name="object 382"/>
          <p:cNvSpPr/>
          <p:nvPr/>
        </p:nvSpPr>
        <p:spPr>
          <a:xfrm>
            <a:off x="7315200" y="1828800"/>
            <a:ext cx="2057400" cy="457200"/>
          </a:xfrm>
          <a:custGeom>
            <a:avLst/>
            <a:gdLst/>
            <a:ahLst/>
            <a:cxnLst/>
            <a:rect l="l" t="t" r="r" b="b"/>
            <a:pathLst>
              <a:path w="2057400" h="457200">
                <a:moveTo>
                  <a:pt x="0" y="457200"/>
                </a:moveTo>
                <a:lnTo>
                  <a:pt x="2057400" y="457200"/>
                </a:lnTo>
                <a:lnTo>
                  <a:pt x="2057400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ln w="25400">
            <a:solidFill>
              <a:srgbClr val="3E6713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37" name="object 337"/>
          <p:cNvSpPr/>
          <p:nvPr/>
        </p:nvSpPr>
        <p:spPr>
          <a:xfrm>
            <a:off x="8707120" y="1631950"/>
            <a:ext cx="91185" cy="91312"/>
          </a:xfrm>
          <a:custGeom>
            <a:avLst/>
            <a:gdLst/>
            <a:ahLst/>
            <a:cxnLst/>
            <a:rect l="l" t="t" r="r" b="b"/>
            <a:pathLst>
              <a:path w="91185" h="91312">
                <a:moveTo>
                  <a:pt x="86740" y="26035"/>
                </a:moveTo>
                <a:lnTo>
                  <a:pt x="75310" y="10795"/>
                </a:lnTo>
                <a:lnTo>
                  <a:pt x="61086" y="3937"/>
                </a:lnTo>
                <a:lnTo>
                  <a:pt x="41401" y="0"/>
                </a:lnTo>
                <a:lnTo>
                  <a:pt x="23240" y="5969"/>
                </a:lnTo>
                <a:lnTo>
                  <a:pt x="10668" y="16001"/>
                </a:lnTo>
                <a:lnTo>
                  <a:pt x="2539" y="34416"/>
                </a:lnTo>
                <a:lnTo>
                  <a:pt x="0" y="49911"/>
                </a:lnTo>
                <a:lnTo>
                  <a:pt x="5841" y="68072"/>
                </a:lnTo>
                <a:lnTo>
                  <a:pt x="15875" y="80517"/>
                </a:lnTo>
                <a:lnTo>
                  <a:pt x="31496" y="90170"/>
                </a:lnTo>
                <a:lnTo>
                  <a:pt x="49783" y="91312"/>
                </a:lnTo>
                <a:lnTo>
                  <a:pt x="65150" y="86867"/>
                </a:lnTo>
                <a:lnTo>
                  <a:pt x="80518" y="75437"/>
                </a:lnTo>
                <a:lnTo>
                  <a:pt x="90043" y="59816"/>
                </a:lnTo>
                <a:lnTo>
                  <a:pt x="91185" y="41528"/>
                </a:lnTo>
                <a:lnTo>
                  <a:pt x="86740" y="26035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38" name="object 338"/>
          <p:cNvSpPr/>
          <p:nvPr/>
        </p:nvSpPr>
        <p:spPr>
          <a:xfrm>
            <a:off x="8707120" y="1631950"/>
            <a:ext cx="91185" cy="91312"/>
          </a:xfrm>
          <a:custGeom>
            <a:avLst/>
            <a:gdLst/>
            <a:ahLst/>
            <a:cxnLst/>
            <a:rect l="l" t="t" r="r" b="b"/>
            <a:pathLst>
              <a:path w="91185" h="91312">
                <a:moveTo>
                  <a:pt x="86740" y="26035"/>
                </a:moveTo>
                <a:lnTo>
                  <a:pt x="75310" y="10795"/>
                </a:lnTo>
                <a:lnTo>
                  <a:pt x="61086" y="3937"/>
                </a:lnTo>
                <a:lnTo>
                  <a:pt x="41401" y="0"/>
                </a:lnTo>
                <a:lnTo>
                  <a:pt x="23240" y="5969"/>
                </a:lnTo>
                <a:lnTo>
                  <a:pt x="10668" y="16001"/>
                </a:lnTo>
                <a:lnTo>
                  <a:pt x="2539" y="34416"/>
                </a:lnTo>
                <a:lnTo>
                  <a:pt x="0" y="49911"/>
                </a:lnTo>
                <a:lnTo>
                  <a:pt x="5841" y="68072"/>
                </a:lnTo>
                <a:lnTo>
                  <a:pt x="15875" y="80517"/>
                </a:lnTo>
                <a:lnTo>
                  <a:pt x="31496" y="90170"/>
                </a:lnTo>
                <a:lnTo>
                  <a:pt x="49783" y="91312"/>
                </a:lnTo>
                <a:lnTo>
                  <a:pt x="65150" y="86867"/>
                </a:lnTo>
                <a:lnTo>
                  <a:pt x="80518" y="75437"/>
                </a:lnTo>
                <a:lnTo>
                  <a:pt x="90043" y="59816"/>
                </a:lnTo>
                <a:lnTo>
                  <a:pt x="91185" y="41528"/>
                </a:lnTo>
                <a:lnTo>
                  <a:pt x="86740" y="26035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35" name="object 335"/>
          <p:cNvSpPr/>
          <p:nvPr/>
        </p:nvSpPr>
        <p:spPr>
          <a:xfrm>
            <a:off x="9297035" y="3099942"/>
            <a:ext cx="161798" cy="161925"/>
          </a:xfrm>
          <a:custGeom>
            <a:avLst/>
            <a:gdLst/>
            <a:ahLst/>
            <a:cxnLst/>
            <a:rect l="l" t="t" r="r" b="b"/>
            <a:pathLst>
              <a:path w="161798" h="161925">
                <a:moveTo>
                  <a:pt x="151511" y="45466"/>
                </a:moveTo>
                <a:lnTo>
                  <a:pt x="144272" y="31496"/>
                </a:lnTo>
                <a:lnTo>
                  <a:pt x="135763" y="21844"/>
                </a:lnTo>
                <a:lnTo>
                  <a:pt x="125730" y="16383"/>
                </a:lnTo>
                <a:lnTo>
                  <a:pt x="114426" y="8128"/>
                </a:lnTo>
                <a:lnTo>
                  <a:pt x="101726" y="4064"/>
                </a:lnTo>
                <a:lnTo>
                  <a:pt x="89026" y="0"/>
                </a:lnTo>
                <a:lnTo>
                  <a:pt x="74930" y="254"/>
                </a:lnTo>
                <a:lnTo>
                  <a:pt x="62357" y="3175"/>
                </a:lnTo>
                <a:lnTo>
                  <a:pt x="46990" y="7620"/>
                </a:lnTo>
                <a:lnTo>
                  <a:pt x="33020" y="14859"/>
                </a:lnTo>
                <a:lnTo>
                  <a:pt x="20447" y="24892"/>
                </a:lnTo>
                <a:lnTo>
                  <a:pt x="12192" y="36322"/>
                </a:lnTo>
                <a:lnTo>
                  <a:pt x="5334" y="50419"/>
                </a:lnTo>
                <a:lnTo>
                  <a:pt x="0" y="67437"/>
                </a:lnTo>
                <a:lnTo>
                  <a:pt x="254" y="81534"/>
                </a:lnTo>
                <a:lnTo>
                  <a:pt x="1905" y="98298"/>
                </a:lnTo>
                <a:lnTo>
                  <a:pt x="9271" y="119253"/>
                </a:lnTo>
                <a:lnTo>
                  <a:pt x="14986" y="130429"/>
                </a:lnTo>
                <a:lnTo>
                  <a:pt x="23622" y="140208"/>
                </a:lnTo>
                <a:lnTo>
                  <a:pt x="34925" y="148462"/>
                </a:lnTo>
                <a:lnTo>
                  <a:pt x="44831" y="153924"/>
                </a:lnTo>
                <a:lnTo>
                  <a:pt x="57658" y="157987"/>
                </a:lnTo>
                <a:lnTo>
                  <a:pt x="70358" y="161925"/>
                </a:lnTo>
                <a:lnTo>
                  <a:pt x="84328" y="161798"/>
                </a:lnTo>
                <a:lnTo>
                  <a:pt x="98425" y="161544"/>
                </a:lnTo>
                <a:lnTo>
                  <a:pt x="112395" y="154305"/>
                </a:lnTo>
                <a:lnTo>
                  <a:pt x="126365" y="147066"/>
                </a:lnTo>
                <a:lnTo>
                  <a:pt x="138811" y="137033"/>
                </a:lnTo>
                <a:lnTo>
                  <a:pt x="147066" y="125730"/>
                </a:lnTo>
                <a:lnTo>
                  <a:pt x="153924" y="111506"/>
                </a:lnTo>
                <a:lnTo>
                  <a:pt x="160782" y="97409"/>
                </a:lnTo>
                <a:lnTo>
                  <a:pt x="161798" y="79121"/>
                </a:lnTo>
                <a:lnTo>
                  <a:pt x="157353" y="63627"/>
                </a:lnTo>
                <a:lnTo>
                  <a:pt x="151511" y="45466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36" name="object 336"/>
          <p:cNvSpPr/>
          <p:nvPr/>
        </p:nvSpPr>
        <p:spPr>
          <a:xfrm>
            <a:off x="9297035" y="3099942"/>
            <a:ext cx="161798" cy="161925"/>
          </a:xfrm>
          <a:custGeom>
            <a:avLst/>
            <a:gdLst/>
            <a:ahLst/>
            <a:cxnLst/>
            <a:rect l="l" t="t" r="r" b="b"/>
            <a:pathLst>
              <a:path w="161798" h="161925">
                <a:moveTo>
                  <a:pt x="151511" y="45466"/>
                </a:moveTo>
                <a:lnTo>
                  <a:pt x="144272" y="31496"/>
                </a:lnTo>
                <a:lnTo>
                  <a:pt x="135763" y="21844"/>
                </a:lnTo>
                <a:lnTo>
                  <a:pt x="125730" y="16383"/>
                </a:lnTo>
                <a:lnTo>
                  <a:pt x="114426" y="8128"/>
                </a:lnTo>
                <a:lnTo>
                  <a:pt x="101726" y="4064"/>
                </a:lnTo>
                <a:lnTo>
                  <a:pt x="89026" y="0"/>
                </a:lnTo>
                <a:lnTo>
                  <a:pt x="74930" y="254"/>
                </a:lnTo>
                <a:lnTo>
                  <a:pt x="62357" y="3175"/>
                </a:lnTo>
                <a:lnTo>
                  <a:pt x="46990" y="7620"/>
                </a:lnTo>
                <a:lnTo>
                  <a:pt x="33020" y="14859"/>
                </a:lnTo>
                <a:lnTo>
                  <a:pt x="20447" y="24892"/>
                </a:lnTo>
                <a:lnTo>
                  <a:pt x="12192" y="36322"/>
                </a:lnTo>
                <a:lnTo>
                  <a:pt x="5334" y="50419"/>
                </a:lnTo>
                <a:lnTo>
                  <a:pt x="0" y="67437"/>
                </a:lnTo>
                <a:lnTo>
                  <a:pt x="254" y="81534"/>
                </a:lnTo>
                <a:lnTo>
                  <a:pt x="1905" y="98298"/>
                </a:lnTo>
                <a:lnTo>
                  <a:pt x="9271" y="119253"/>
                </a:lnTo>
                <a:lnTo>
                  <a:pt x="14986" y="130429"/>
                </a:lnTo>
                <a:lnTo>
                  <a:pt x="23622" y="140208"/>
                </a:lnTo>
                <a:lnTo>
                  <a:pt x="34925" y="148462"/>
                </a:lnTo>
                <a:lnTo>
                  <a:pt x="44831" y="153924"/>
                </a:lnTo>
                <a:lnTo>
                  <a:pt x="57658" y="157987"/>
                </a:lnTo>
                <a:lnTo>
                  <a:pt x="70358" y="161925"/>
                </a:lnTo>
                <a:lnTo>
                  <a:pt x="84328" y="161798"/>
                </a:lnTo>
                <a:lnTo>
                  <a:pt x="98425" y="161544"/>
                </a:lnTo>
                <a:lnTo>
                  <a:pt x="112395" y="154305"/>
                </a:lnTo>
                <a:lnTo>
                  <a:pt x="126365" y="147066"/>
                </a:lnTo>
                <a:lnTo>
                  <a:pt x="138811" y="137033"/>
                </a:lnTo>
                <a:lnTo>
                  <a:pt x="147066" y="125730"/>
                </a:lnTo>
                <a:lnTo>
                  <a:pt x="153924" y="111506"/>
                </a:lnTo>
                <a:lnTo>
                  <a:pt x="160782" y="97409"/>
                </a:lnTo>
                <a:lnTo>
                  <a:pt x="161798" y="79121"/>
                </a:lnTo>
                <a:lnTo>
                  <a:pt x="157353" y="63627"/>
                </a:lnTo>
                <a:lnTo>
                  <a:pt x="151511" y="45466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33" name="object 333"/>
          <p:cNvSpPr/>
          <p:nvPr/>
        </p:nvSpPr>
        <p:spPr>
          <a:xfrm>
            <a:off x="8664829" y="4749038"/>
            <a:ext cx="87122" cy="83057"/>
          </a:xfrm>
          <a:custGeom>
            <a:avLst/>
            <a:gdLst/>
            <a:ahLst/>
            <a:cxnLst/>
            <a:rect l="l" t="t" r="r" b="b"/>
            <a:pathLst>
              <a:path w="87122" h="83058">
                <a:moveTo>
                  <a:pt x="79628" y="22098"/>
                </a:moveTo>
                <a:lnTo>
                  <a:pt x="73914" y="10922"/>
                </a:lnTo>
                <a:lnTo>
                  <a:pt x="62484" y="2667"/>
                </a:lnTo>
                <a:lnTo>
                  <a:pt x="46990" y="0"/>
                </a:lnTo>
                <a:lnTo>
                  <a:pt x="33020" y="254"/>
                </a:lnTo>
                <a:lnTo>
                  <a:pt x="19050" y="7493"/>
                </a:lnTo>
                <a:lnTo>
                  <a:pt x="6476" y="17525"/>
                </a:lnTo>
                <a:lnTo>
                  <a:pt x="1143" y="34417"/>
                </a:lnTo>
                <a:lnTo>
                  <a:pt x="0" y="52705"/>
                </a:lnTo>
                <a:lnTo>
                  <a:pt x="4318" y="61087"/>
                </a:lnTo>
                <a:lnTo>
                  <a:pt x="14350" y="73660"/>
                </a:lnTo>
                <a:lnTo>
                  <a:pt x="24256" y="79120"/>
                </a:lnTo>
                <a:lnTo>
                  <a:pt x="36956" y="83057"/>
                </a:lnTo>
                <a:lnTo>
                  <a:pt x="51053" y="82931"/>
                </a:lnTo>
                <a:lnTo>
                  <a:pt x="69215" y="76962"/>
                </a:lnTo>
                <a:lnTo>
                  <a:pt x="80264" y="64135"/>
                </a:lnTo>
                <a:lnTo>
                  <a:pt x="87122" y="50037"/>
                </a:lnTo>
                <a:lnTo>
                  <a:pt x="85471" y="33147"/>
                </a:lnTo>
                <a:lnTo>
                  <a:pt x="79628" y="22098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34" name="object 334"/>
          <p:cNvSpPr/>
          <p:nvPr/>
        </p:nvSpPr>
        <p:spPr>
          <a:xfrm>
            <a:off x="8664829" y="4749038"/>
            <a:ext cx="87122" cy="83057"/>
          </a:xfrm>
          <a:custGeom>
            <a:avLst/>
            <a:gdLst/>
            <a:ahLst/>
            <a:cxnLst/>
            <a:rect l="l" t="t" r="r" b="b"/>
            <a:pathLst>
              <a:path w="87122" h="83058">
                <a:moveTo>
                  <a:pt x="79628" y="22098"/>
                </a:moveTo>
                <a:lnTo>
                  <a:pt x="73914" y="10922"/>
                </a:lnTo>
                <a:lnTo>
                  <a:pt x="62484" y="2667"/>
                </a:lnTo>
                <a:lnTo>
                  <a:pt x="46990" y="0"/>
                </a:lnTo>
                <a:lnTo>
                  <a:pt x="33020" y="254"/>
                </a:lnTo>
                <a:lnTo>
                  <a:pt x="19050" y="7493"/>
                </a:lnTo>
                <a:lnTo>
                  <a:pt x="6476" y="17525"/>
                </a:lnTo>
                <a:lnTo>
                  <a:pt x="1143" y="34417"/>
                </a:lnTo>
                <a:lnTo>
                  <a:pt x="0" y="52705"/>
                </a:lnTo>
                <a:lnTo>
                  <a:pt x="4318" y="61087"/>
                </a:lnTo>
                <a:lnTo>
                  <a:pt x="14350" y="73660"/>
                </a:lnTo>
                <a:lnTo>
                  <a:pt x="24256" y="79120"/>
                </a:lnTo>
                <a:lnTo>
                  <a:pt x="36956" y="83057"/>
                </a:lnTo>
                <a:lnTo>
                  <a:pt x="51053" y="82931"/>
                </a:lnTo>
                <a:lnTo>
                  <a:pt x="69215" y="76962"/>
                </a:lnTo>
                <a:lnTo>
                  <a:pt x="80264" y="64135"/>
                </a:lnTo>
                <a:lnTo>
                  <a:pt x="87122" y="50037"/>
                </a:lnTo>
                <a:lnTo>
                  <a:pt x="85471" y="33147"/>
                </a:lnTo>
                <a:lnTo>
                  <a:pt x="79628" y="22098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31" name="object 331"/>
          <p:cNvSpPr/>
          <p:nvPr/>
        </p:nvSpPr>
        <p:spPr>
          <a:xfrm>
            <a:off x="8411337" y="4914519"/>
            <a:ext cx="77343" cy="78867"/>
          </a:xfrm>
          <a:custGeom>
            <a:avLst/>
            <a:gdLst/>
            <a:ahLst/>
            <a:cxnLst/>
            <a:rect l="l" t="t" r="r" b="b"/>
            <a:pathLst>
              <a:path w="77343" h="78867">
                <a:moveTo>
                  <a:pt x="75565" y="22097"/>
                </a:moveTo>
                <a:lnTo>
                  <a:pt x="66929" y="12318"/>
                </a:lnTo>
                <a:lnTo>
                  <a:pt x="55626" y="4063"/>
                </a:lnTo>
                <a:lnTo>
                  <a:pt x="42926" y="0"/>
                </a:lnTo>
                <a:lnTo>
                  <a:pt x="33147" y="1523"/>
                </a:lnTo>
                <a:lnTo>
                  <a:pt x="17653" y="5968"/>
                </a:lnTo>
                <a:lnTo>
                  <a:pt x="6604" y="18795"/>
                </a:lnTo>
                <a:lnTo>
                  <a:pt x="2667" y="31495"/>
                </a:lnTo>
                <a:lnTo>
                  <a:pt x="0" y="47116"/>
                </a:lnTo>
                <a:lnTo>
                  <a:pt x="5842" y="58165"/>
                </a:lnTo>
                <a:lnTo>
                  <a:pt x="14351" y="67944"/>
                </a:lnTo>
                <a:lnTo>
                  <a:pt x="24257" y="73405"/>
                </a:lnTo>
                <a:lnTo>
                  <a:pt x="34290" y="78866"/>
                </a:lnTo>
                <a:lnTo>
                  <a:pt x="46863" y="75818"/>
                </a:lnTo>
                <a:lnTo>
                  <a:pt x="62230" y="71373"/>
                </a:lnTo>
                <a:lnTo>
                  <a:pt x="73279" y="58673"/>
                </a:lnTo>
                <a:lnTo>
                  <a:pt x="77343" y="45846"/>
                </a:lnTo>
                <a:lnTo>
                  <a:pt x="77089" y="31876"/>
                </a:lnTo>
                <a:lnTo>
                  <a:pt x="75565" y="2209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32" name="object 332"/>
          <p:cNvSpPr/>
          <p:nvPr/>
        </p:nvSpPr>
        <p:spPr>
          <a:xfrm>
            <a:off x="8411337" y="4914519"/>
            <a:ext cx="77343" cy="78867"/>
          </a:xfrm>
          <a:custGeom>
            <a:avLst/>
            <a:gdLst/>
            <a:ahLst/>
            <a:cxnLst/>
            <a:rect l="l" t="t" r="r" b="b"/>
            <a:pathLst>
              <a:path w="77343" h="78867">
                <a:moveTo>
                  <a:pt x="75565" y="22097"/>
                </a:moveTo>
                <a:lnTo>
                  <a:pt x="66929" y="12318"/>
                </a:lnTo>
                <a:lnTo>
                  <a:pt x="55626" y="4063"/>
                </a:lnTo>
                <a:lnTo>
                  <a:pt x="42926" y="0"/>
                </a:lnTo>
                <a:lnTo>
                  <a:pt x="33147" y="1523"/>
                </a:lnTo>
                <a:lnTo>
                  <a:pt x="17653" y="5968"/>
                </a:lnTo>
                <a:lnTo>
                  <a:pt x="6604" y="18795"/>
                </a:lnTo>
                <a:lnTo>
                  <a:pt x="2667" y="31495"/>
                </a:lnTo>
                <a:lnTo>
                  <a:pt x="0" y="47116"/>
                </a:lnTo>
                <a:lnTo>
                  <a:pt x="5842" y="58165"/>
                </a:lnTo>
                <a:lnTo>
                  <a:pt x="14351" y="67944"/>
                </a:lnTo>
                <a:lnTo>
                  <a:pt x="24257" y="73405"/>
                </a:lnTo>
                <a:lnTo>
                  <a:pt x="34290" y="78866"/>
                </a:lnTo>
                <a:lnTo>
                  <a:pt x="46863" y="75818"/>
                </a:lnTo>
                <a:lnTo>
                  <a:pt x="62230" y="71373"/>
                </a:lnTo>
                <a:lnTo>
                  <a:pt x="73279" y="58673"/>
                </a:lnTo>
                <a:lnTo>
                  <a:pt x="77343" y="45846"/>
                </a:lnTo>
                <a:lnTo>
                  <a:pt x="77089" y="31876"/>
                </a:lnTo>
                <a:lnTo>
                  <a:pt x="75565" y="2209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29" name="object 329"/>
          <p:cNvSpPr/>
          <p:nvPr/>
        </p:nvSpPr>
        <p:spPr>
          <a:xfrm>
            <a:off x="8134477" y="5034153"/>
            <a:ext cx="70484" cy="70104"/>
          </a:xfrm>
          <a:custGeom>
            <a:avLst/>
            <a:gdLst/>
            <a:ahLst/>
            <a:cxnLst/>
            <a:rect l="l" t="t" r="r" b="b"/>
            <a:pathLst>
              <a:path w="70484" h="70103">
                <a:moveTo>
                  <a:pt x="66040" y="19050"/>
                </a:moveTo>
                <a:lnTo>
                  <a:pt x="61595" y="10795"/>
                </a:lnTo>
                <a:lnTo>
                  <a:pt x="50292" y="2540"/>
                </a:lnTo>
                <a:lnTo>
                  <a:pt x="38989" y="1270"/>
                </a:lnTo>
                <a:lnTo>
                  <a:pt x="27686" y="0"/>
                </a:lnTo>
                <a:lnTo>
                  <a:pt x="16637" y="5842"/>
                </a:lnTo>
                <a:lnTo>
                  <a:pt x="8254" y="17145"/>
                </a:lnTo>
                <a:lnTo>
                  <a:pt x="0" y="28575"/>
                </a:lnTo>
                <a:lnTo>
                  <a:pt x="253" y="42545"/>
                </a:lnTo>
                <a:lnTo>
                  <a:pt x="4572" y="50927"/>
                </a:lnTo>
                <a:lnTo>
                  <a:pt x="13207" y="60706"/>
                </a:lnTo>
                <a:lnTo>
                  <a:pt x="20320" y="67564"/>
                </a:lnTo>
                <a:lnTo>
                  <a:pt x="31623" y="68834"/>
                </a:lnTo>
                <a:lnTo>
                  <a:pt x="42799" y="70104"/>
                </a:lnTo>
                <a:lnTo>
                  <a:pt x="56769" y="62865"/>
                </a:lnTo>
                <a:lnTo>
                  <a:pt x="66548" y="54229"/>
                </a:lnTo>
                <a:lnTo>
                  <a:pt x="70484" y="41529"/>
                </a:lnTo>
                <a:lnTo>
                  <a:pt x="70357" y="27432"/>
                </a:lnTo>
                <a:lnTo>
                  <a:pt x="66040" y="1905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30" name="object 330"/>
          <p:cNvSpPr/>
          <p:nvPr/>
        </p:nvSpPr>
        <p:spPr>
          <a:xfrm>
            <a:off x="8134477" y="5034153"/>
            <a:ext cx="70484" cy="70104"/>
          </a:xfrm>
          <a:custGeom>
            <a:avLst/>
            <a:gdLst/>
            <a:ahLst/>
            <a:cxnLst/>
            <a:rect l="l" t="t" r="r" b="b"/>
            <a:pathLst>
              <a:path w="70484" h="70103">
                <a:moveTo>
                  <a:pt x="66040" y="19050"/>
                </a:moveTo>
                <a:lnTo>
                  <a:pt x="61595" y="10795"/>
                </a:lnTo>
                <a:lnTo>
                  <a:pt x="50292" y="2540"/>
                </a:lnTo>
                <a:lnTo>
                  <a:pt x="38989" y="1270"/>
                </a:lnTo>
                <a:lnTo>
                  <a:pt x="27686" y="0"/>
                </a:lnTo>
                <a:lnTo>
                  <a:pt x="16637" y="5842"/>
                </a:lnTo>
                <a:lnTo>
                  <a:pt x="8254" y="17145"/>
                </a:lnTo>
                <a:lnTo>
                  <a:pt x="0" y="28575"/>
                </a:lnTo>
                <a:lnTo>
                  <a:pt x="253" y="42545"/>
                </a:lnTo>
                <a:lnTo>
                  <a:pt x="4572" y="50927"/>
                </a:lnTo>
                <a:lnTo>
                  <a:pt x="13207" y="60706"/>
                </a:lnTo>
                <a:lnTo>
                  <a:pt x="20320" y="67564"/>
                </a:lnTo>
                <a:lnTo>
                  <a:pt x="31623" y="68834"/>
                </a:lnTo>
                <a:lnTo>
                  <a:pt x="42799" y="70104"/>
                </a:lnTo>
                <a:lnTo>
                  <a:pt x="56769" y="62865"/>
                </a:lnTo>
                <a:lnTo>
                  <a:pt x="66548" y="54229"/>
                </a:lnTo>
                <a:lnTo>
                  <a:pt x="70484" y="41529"/>
                </a:lnTo>
                <a:lnTo>
                  <a:pt x="70357" y="27432"/>
                </a:lnTo>
                <a:lnTo>
                  <a:pt x="66040" y="1905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27" name="object 327"/>
          <p:cNvSpPr/>
          <p:nvPr/>
        </p:nvSpPr>
        <p:spPr>
          <a:xfrm>
            <a:off x="7843139" y="5103241"/>
            <a:ext cx="61975" cy="62991"/>
          </a:xfrm>
          <a:custGeom>
            <a:avLst/>
            <a:gdLst/>
            <a:ahLst/>
            <a:cxnLst/>
            <a:rect l="l" t="t" r="r" b="b"/>
            <a:pathLst>
              <a:path w="61975" h="62991">
                <a:moveTo>
                  <a:pt x="126" y="39623"/>
                </a:moveTo>
                <a:lnTo>
                  <a:pt x="3047" y="45211"/>
                </a:lnTo>
                <a:lnTo>
                  <a:pt x="7365" y="53593"/>
                </a:lnTo>
                <a:lnTo>
                  <a:pt x="17399" y="59054"/>
                </a:lnTo>
                <a:lnTo>
                  <a:pt x="25780" y="61721"/>
                </a:lnTo>
                <a:lnTo>
                  <a:pt x="37083" y="62991"/>
                </a:lnTo>
                <a:lnTo>
                  <a:pt x="48259" y="57276"/>
                </a:lnTo>
                <a:lnTo>
                  <a:pt x="57911" y="48640"/>
                </a:lnTo>
                <a:lnTo>
                  <a:pt x="61975" y="35940"/>
                </a:lnTo>
                <a:lnTo>
                  <a:pt x="60451" y="26161"/>
                </a:lnTo>
                <a:lnTo>
                  <a:pt x="58927" y="16255"/>
                </a:lnTo>
                <a:lnTo>
                  <a:pt x="51688" y="9397"/>
                </a:lnTo>
                <a:lnTo>
                  <a:pt x="44576" y="2412"/>
                </a:lnTo>
                <a:lnTo>
                  <a:pt x="33400" y="1269"/>
                </a:lnTo>
                <a:lnTo>
                  <a:pt x="22097" y="0"/>
                </a:lnTo>
                <a:lnTo>
                  <a:pt x="10921" y="5714"/>
                </a:lnTo>
                <a:lnTo>
                  <a:pt x="4063" y="12953"/>
                </a:lnTo>
                <a:lnTo>
                  <a:pt x="0" y="25653"/>
                </a:lnTo>
                <a:lnTo>
                  <a:pt x="126" y="3962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28" name="object 328"/>
          <p:cNvSpPr/>
          <p:nvPr/>
        </p:nvSpPr>
        <p:spPr>
          <a:xfrm>
            <a:off x="7843139" y="5103241"/>
            <a:ext cx="61975" cy="62991"/>
          </a:xfrm>
          <a:custGeom>
            <a:avLst/>
            <a:gdLst/>
            <a:ahLst/>
            <a:cxnLst/>
            <a:rect l="l" t="t" r="r" b="b"/>
            <a:pathLst>
              <a:path w="61975" h="62991">
                <a:moveTo>
                  <a:pt x="126" y="39623"/>
                </a:moveTo>
                <a:lnTo>
                  <a:pt x="3047" y="45211"/>
                </a:lnTo>
                <a:lnTo>
                  <a:pt x="7365" y="53593"/>
                </a:lnTo>
                <a:lnTo>
                  <a:pt x="17399" y="59054"/>
                </a:lnTo>
                <a:lnTo>
                  <a:pt x="25780" y="61721"/>
                </a:lnTo>
                <a:lnTo>
                  <a:pt x="37083" y="62991"/>
                </a:lnTo>
                <a:lnTo>
                  <a:pt x="48259" y="57276"/>
                </a:lnTo>
                <a:lnTo>
                  <a:pt x="57911" y="48640"/>
                </a:lnTo>
                <a:lnTo>
                  <a:pt x="61975" y="35940"/>
                </a:lnTo>
                <a:lnTo>
                  <a:pt x="60451" y="26161"/>
                </a:lnTo>
                <a:lnTo>
                  <a:pt x="58927" y="16255"/>
                </a:lnTo>
                <a:lnTo>
                  <a:pt x="51688" y="9397"/>
                </a:lnTo>
                <a:lnTo>
                  <a:pt x="44576" y="2412"/>
                </a:lnTo>
                <a:lnTo>
                  <a:pt x="33400" y="1269"/>
                </a:lnTo>
                <a:lnTo>
                  <a:pt x="22097" y="0"/>
                </a:lnTo>
                <a:lnTo>
                  <a:pt x="10921" y="5714"/>
                </a:lnTo>
                <a:lnTo>
                  <a:pt x="4063" y="12953"/>
                </a:lnTo>
                <a:lnTo>
                  <a:pt x="0" y="25653"/>
                </a:lnTo>
                <a:lnTo>
                  <a:pt x="126" y="3962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75" name="object 275"/>
          <p:cNvSpPr/>
          <p:nvPr/>
        </p:nvSpPr>
        <p:spPr>
          <a:xfrm>
            <a:off x="9230741" y="2804287"/>
            <a:ext cx="163322" cy="161925"/>
          </a:xfrm>
          <a:custGeom>
            <a:avLst/>
            <a:gdLst/>
            <a:ahLst/>
            <a:cxnLst/>
            <a:rect l="l" t="t" r="r" b="b"/>
            <a:pathLst>
              <a:path w="163322" h="161925">
                <a:moveTo>
                  <a:pt x="151510" y="42672"/>
                </a:moveTo>
                <a:lnTo>
                  <a:pt x="145795" y="31496"/>
                </a:lnTo>
                <a:lnTo>
                  <a:pt x="137159" y="21843"/>
                </a:lnTo>
                <a:lnTo>
                  <a:pt x="125856" y="13588"/>
                </a:lnTo>
                <a:lnTo>
                  <a:pt x="115824" y="8127"/>
                </a:lnTo>
                <a:lnTo>
                  <a:pt x="103124" y="4063"/>
                </a:lnTo>
                <a:lnTo>
                  <a:pt x="90424" y="0"/>
                </a:lnTo>
                <a:lnTo>
                  <a:pt x="76453" y="253"/>
                </a:lnTo>
                <a:lnTo>
                  <a:pt x="62356" y="508"/>
                </a:lnTo>
                <a:lnTo>
                  <a:pt x="48386" y="7747"/>
                </a:lnTo>
                <a:lnTo>
                  <a:pt x="34416" y="14986"/>
                </a:lnTo>
                <a:lnTo>
                  <a:pt x="21970" y="24891"/>
                </a:lnTo>
                <a:lnTo>
                  <a:pt x="13715" y="36322"/>
                </a:lnTo>
                <a:lnTo>
                  <a:pt x="6857" y="50418"/>
                </a:lnTo>
                <a:lnTo>
                  <a:pt x="0" y="64642"/>
                </a:lnTo>
                <a:lnTo>
                  <a:pt x="1650" y="81534"/>
                </a:lnTo>
                <a:lnTo>
                  <a:pt x="3301" y="98298"/>
                </a:lnTo>
                <a:lnTo>
                  <a:pt x="9270" y="116459"/>
                </a:lnTo>
                <a:lnTo>
                  <a:pt x="16509" y="130428"/>
                </a:lnTo>
                <a:lnTo>
                  <a:pt x="25018" y="140208"/>
                </a:lnTo>
                <a:lnTo>
                  <a:pt x="34925" y="145668"/>
                </a:lnTo>
                <a:lnTo>
                  <a:pt x="46354" y="153924"/>
                </a:lnTo>
                <a:lnTo>
                  <a:pt x="59054" y="157987"/>
                </a:lnTo>
                <a:lnTo>
                  <a:pt x="71754" y="161925"/>
                </a:lnTo>
                <a:lnTo>
                  <a:pt x="85851" y="161798"/>
                </a:lnTo>
                <a:lnTo>
                  <a:pt x="98425" y="158750"/>
                </a:lnTo>
                <a:lnTo>
                  <a:pt x="113791" y="154304"/>
                </a:lnTo>
                <a:lnTo>
                  <a:pt x="127761" y="147065"/>
                </a:lnTo>
                <a:lnTo>
                  <a:pt x="140334" y="137033"/>
                </a:lnTo>
                <a:lnTo>
                  <a:pt x="148589" y="125729"/>
                </a:lnTo>
                <a:lnTo>
                  <a:pt x="155320" y="111505"/>
                </a:lnTo>
                <a:lnTo>
                  <a:pt x="160781" y="94614"/>
                </a:lnTo>
                <a:lnTo>
                  <a:pt x="163322" y="79121"/>
                </a:lnTo>
                <a:lnTo>
                  <a:pt x="158876" y="63626"/>
                </a:lnTo>
                <a:lnTo>
                  <a:pt x="151510" y="42672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76" name="object 276"/>
          <p:cNvSpPr/>
          <p:nvPr/>
        </p:nvSpPr>
        <p:spPr>
          <a:xfrm>
            <a:off x="9230741" y="2804287"/>
            <a:ext cx="163322" cy="161925"/>
          </a:xfrm>
          <a:custGeom>
            <a:avLst/>
            <a:gdLst/>
            <a:ahLst/>
            <a:cxnLst/>
            <a:rect l="l" t="t" r="r" b="b"/>
            <a:pathLst>
              <a:path w="163322" h="161925">
                <a:moveTo>
                  <a:pt x="151510" y="42672"/>
                </a:moveTo>
                <a:lnTo>
                  <a:pt x="145795" y="31496"/>
                </a:lnTo>
                <a:lnTo>
                  <a:pt x="137159" y="21843"/>
                </a:lnTo>
                <a:lnTo>
                  <a:pt x="125856" y="13588"/>
                </a:lnTo>
                <a:lnTo>
                  <a:pt x="115824" y="8127"/>
                </a:lnTo>
                <a:lnTo>
                  <a:pt x="103124" y="4063"/>
                </a:lnTo>
                <a:lnTo>
                  <a:pt x="90424" y="0"/>
                </a:lnTo>
                <a:lnTo>
                  <a:pt x="76453" y="253"/>
                </a:lnTo>
                <a:lnTo>
                  <a:pt x="62356" y="508"/>
                </a:lnTo>
                <a:lnTo>
                  <a:pt x="48386" y="7747"/>
                </a:lnTo>
                <a:lnTo>
                  <a:pt x="34416" y="14986"/>
                </a:lnTo>
                <a:lnTo>
                  <a:pt x="21970" y="24891"/>
                </a:lnTo>
                <a:lnTo>
                  <a:pt x="13715" y="36322"/>
                </a:lnTo>
                <a:lnTo>
                  <a:pt x="6857" y="50418"/>
                </a:lnTo>
                <a:lnTo>
                  <a:pt x="0" y="64642"/>
                </a:lnTo>
                <a:lnTo>
                  <a:pt x="1650" y="81534"/>
                </a:lnTo>
                <a:lnTo>
                  <a:pt x="3301" y="98298"/>
                </a:lnTo>
                <a:lnTo>
                  <a:pt x="9270" y="116459"/>
                </a:lnTo>
                <a:lnTo>
                  <a:pt x="16509" y="130428"/>
                </a:lnTo>
                <a:lnTo>
                  <a:pt x="25018" y="140208"/>
                </a:lnTo>
                <a:lnTo>
                  <a:pt x="34925" y="145668"/>
                </a:lnTo>
                <a:lnTo>
                  <a:pt x="46354" y="153924"/>
                </a:lnTo>
                <a:lnTo>
                  <a:pt x="59054" y="157987"/>
                </a:lnTo>
                <a:lnTo>
                  <a:pt x="71754" y="161925"/>
                </a:lnTo>
                <a:lnTo>
                  <a:pt x="85851" y="161798"/>
                </a:lnTo>
                <a:lnTo>
                  <a:pt x="98425" y="158750"/>
                </a:lnTo>
                <a:lnTo>
                  <a:pt x="113791" y="154304"/>
                </a:lnTo>
                <a:lnTo>
                  <a:pt x="127761" y="147065"/>
                </a:lnTo>
                <a:lnTo>
                  <a:pt x="140334" y="137033"/>
                </a:lnTo>
                <a:lnTo>
                  <a:pt x="148589" y="125729"/>
                </a:lnTo>
                <a:lnTo>
                  <a:pt x="155320" y="111505"/>
                </a:lnTo>
                <a:lnTo>
                  <a:pt x="160781" y="94614"/>
                </a:lnTo>
                <a:lnTo>
                  <a:pt x="163322" y="79121"/>
                </a:lnTo>
                <a:lnTo>
                  <a:pt x="158876" y="63626"/>
                </a:lnTo>
                <a:lnTo>
                  <a:pt x="151510" y="42672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77" name="object 277"/>
          <p:cNvSpPr/>
          <p:nvPr/>
        </p:nvSpPr>
        <p:spPr>
          <a:xfrm>
            <a:off x="9122791" y="2530729"/>
            <a:ext cx="146176" cy="146050"/>
          </a:xfrm>
          <a:custGeom>
            <a:avLst/>
            <a:gdLst/>
            <a:ahLst/>
            <a:cxnLst/>
            <a:rect l="l" t="t" r="r" b="b"/>
            <a:pathLst>
              <a:path w="146176" h="146050">
                <a:moveTo>
                  <a:pt x="137286" y="39750"/>
                </a:moveTo>
                <a:lnTo>
                  <a:pt x="131444" y="28575"/>
                </a:lnTo>
                <a:lnTo>
                  <a:pt x="124332" y="21717"/>
                </a:lnTo>
                <a:lnTo>
                  <a:pt x="103124" y="7874"/>
                </a:lnTo>
                <a:lnTo>
                  <a:pt x="93217" y="2412"/>
                </a:lnTo>
                <a:lnTo>
                  <a:pt x="81914" y="1143"/>
                </a:lnTo>
                <a:lnTo>
                  <a:pt x="70611" y="0"/>
                </a:lnTo>
                <a:lnTo>
                  <a:pt x="58038" y="2921"/>
                </a:lnTo>
                <a:lnTo>
                  <a:pt x="42672" y="7366"/>
                </a:lnTo>
                <a:lnTo>
                  <a:pt x="31495" y="13208"/>
                </a:lnTo>
                <a:lnTo>
                  <a:pt x="18923" y="23241"/>
                </a:lnTo>
                <a:lnTo>
                  <a:pt x="10667" y="34544"/>
                </a:lnTo>
                <a:lnTo>
                  <a:pt x="5206" y="44576"/>
                </a:lnTo>
                <a:lnTo>
                  <a:pt x="2666" y="60071"/>
                </a:lnTo>
                <a:lnTo>
                  <a:pt x="0" y="75565"/>
                </a:lnTo>
                <a:lnTo>
                  <a:pt x="3048" y="88137"/>
                </a:lnTo>
                <a:lnTo>
                  <a:pt x="9016" y="106299"/>
                </a:lnTo>
                <a:lnTo>
                  <a:pt x="14731" y="117475"/>
                </a:lnTo>
                <a:lnTo>
                  <a:pt x="21843" y="124333"/>
                </a:lnTo>
                <a:lnTo>
                  <a:pt x="43179" y="138175"/>
                </a:lnTo>
                <a:lnTo>
                  <a:pt x="53085" y="143637"/>
                </a:lnTo>
                <a:lnTo>
                  <a:pt x="64388" y="144907"/>
                </a:lnTo>
                <a:lnTo>
                  <a:pt x="75564" y="146050"/>
                </a:lnTo>
                <a:lnTo>
                  <a:pt x="88264" y="143129"/>
                </a:lnTo>
                <a:lnTo>
                  <a:pt x="103631" y="138684"/>
                </a:lnTo>
                <a:lnTo>
                  <a:pt x="114807" y="132842"/>
                </a:lnTo>
                <a:lnTo>
                  <a:pt x="127253" y="122809"/>
                </a:lnTo>
                <a:lnTo>
                  <a:pt x="135508" y="111506"/>
                </a:lnTo>
                <a:lnTo>
                  <a:pt x="140969" y="101600"/>
                </a:lnTo>
                <a:lnTo>
                  <a:pt x="143636" y="85979"/>
                </a:lnTo>
                <a:lnTo>
                  <a:pt x="146176" y="70485"/>
                </a:lnTo>
                <a:lnTo>
                  <a:pt x="143128" y="57912"/>
                </a:lnTo>
                <a:lnTo>
                  <a:pt x="137286" y="3975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78" name="object 278"/>
          <p:cNvSpPr/>
          <p:nvPr/>
        </p:nvSpPr>
        <p:spPr>
          <a:xfrm>
            <a:off x="9122791" y="2530729"/>
            <a:ext cx="146176" cy="146050"/>
          </a:xfrm>
          <a:custGeom>
            <a:avLst/>
            <a:gdLst/>
            <a:ahLst/>
            <a:cxnLst/>
            <a:rect l="l" t="t" r="r" b="b"/>
            <a:pathLst>
              <a:path w="146176" h="146050">
                <a:moveTo>
                  <a:pt x="137286" y="39750"/>
                </a:moveTo>
                <a:lnTo>
                  <a:pt x="131444" y="28575"/>
                </a:lnTo>
                <a:lnTo>
                  <a:pt x="124332" y="21717"/>
                </a:lnTo>
                <a:lnTo>
                  <a:pt x="103124" y="7874"/>
                </a:lnTo>
                <a:lnTo>
                  <a:pt x="93217" y="2412"/>
                </a:lnTo>
                <a:lnTo>
                  <a:pt x="81914" y="1143"/>
                </a:lnTo>
                <a:lnTo>
                  <a:pt x="70611" y="0"/>
                </a:lnTo>
                <a:lnTo>
                  <a:pt x="58038" y="2921"/>
                </a:lnTo>
                <a:lnTo>
                  <a:pt x="42672" y="7366"/>
                </a:lnTo>
                <a:lnTo>
                  <a:pt x="31495" y="13208"/>
                </a:lnTo>
                <a:lnTo>
                  <a:pt x="18923" y="23241"/>
                </a:lnTo>
                <a:lnTo>
                  <a:pt x="10667" y="34544"/>
                </a:lnTo>
                <a:lnTo>
                  <a:pt x="5206" y="44576"/>
                </a:lnTo>
                <a:lnTo>
                  <a:pt x="2666" y="60071"/>
                </a:lnTo>
                <a:lnTo>
                  <a:pt x="0" y="75565"/>
                </a:lnTo>
                <a:lnTo>
                  <a:pt x="3048" y="88137"/>
                </a:lnTo>
                <a:lnTo>
                  <a:pt x="9016" y="106299"/>
                </a:lnTo>
                <a:lnTo>
                  <a:pt x="14731" y="117475"/>
                </a:lnTo>
                <a:lnTo>
                  <a:pt x="21843" y="124333"/>
                </a:lnTo>
                <a:lnTo>
                  <a:pt x="43179" y="138175"/>
                </a:lnTo>
                <a:lnTo>
                  <a:pt x="53085" y="143637"/>
                </a:lnTo>
                <a:lnTo>
                  <a:pt x="64388" y="144907"/>
                </a:lnTo>
                <a:lnTo>
                  <a:pt x="75564" y="146050"/>
                </a:lnTo>
                <a:lnTo>
                  <a:pt x="88264" y="143129"/>
                </a:lnTo>
                <a:lnTo>
                  <a:pt x="103631" y="138684"/>
                </a:lnTo>
                <a:lnTo>
                  <a:pt x="114807" y="132842"/>
                </a:lnTo>
                <a:lnTo>
                  <a:pt x="127253" y="122809"/>
                </a:lnTo>
                <a:lnTo>
                  <a:pt x="135508" y="111506"/>
                </a:lnTo>
                <a:lnTo>
                  <a:pt x="140969" y="101600"/>
                </a:lnTo>
                <a:lnTo>
                  <a:pt x="143636" y="85979"/>
                </a:lnTo>
                <a:lnTo>
                  <a:pt x="146176" y="70485"/>
                </a:lnTo>
                <a:lnTo>
                  <a:pt x="143128" y="57912"/>
                </a:lnTo>
                <a:lnTo>
                  <a:pt x="137286" y="3975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79" name="object 279"/>
          <p:cNvSpPr/>
          <p:nvPr/>
        </p:nvSpPr>
        <p:spPr>
          <a:xfrm>
            <a:off x="8757158" y="2436241"/>
            <a:ext cx="135255" cy="138175"/>
          </a:xfrm>
          <a:custGeom>
            <a:avLst/>
            <a:gdLst/>
            <a:ahLst/>
            <a:cxnLst/>
            <a:rect l="l" t="t" r="r" b="b"/>
            <a:pathLst>
              <a:path w="135255" h="138175">
                <a:moveTo>
                  <a:pt x="130428" y="37084"/>
                </a:moveTo>
                <a:lnTo>
                  <a:pt x="118872" y="21844"/>
                </a:lnTo>
                <a:lnTo>
                  <a:pt x="107569" y="13588"/>
                </a:lnTo>
                <a:lnTo>
                  <a:pt x="97663" y="8128"/>
                </a:lnTo>
                <a:lnTo>
                  <a:pt x="84836" y="4063"/>
                </a:lnTo>
                <a:lnTo>
                  <a:pt x="72136" y="0"/>
                </a:lnTo>
                <a:lnTo>
                  <a:pt x="58166" y="254"/>
                </a:lnTo>
                <a:lnTo>
                  <a:pt x="45466" y="3301"/>
                </a:lnTo>
                <a:lnTo>
                  <a:pt x="31623" y="10541"/>
                </a:lnTo>
                <a:lnTo>
                  <a:pt x="21844" y="19050"/>
                </a:lnTo>
                <a:lnTo>
                  <a:pt x="12192" y="27686"/>
                </a:lnTo>
                <a:lnTo>
                  <a:pt x="6731" y="37592"/>
                </a:lnTo>
                <a:lnTo>
                  <a:pt x="0" y="58800"/>
                </a:lnTo>
                <a:lnTo>
                  <a:pt x="253" y="79883"/>
                </a:lnTo>
                <a:lnTo>
                  <a:pt x="7620" y="100837"/>
                </a:lnTo>
                <a:lnTo>
                  <a:pt x="16256" y="117601"/>
                </a:lnTo>
                <a:lnTo>
                  <a:pt x="27686" y="125857"/>
                </a:lnTo>
                <a:lnTo>
                  <a:pt x="38989" y="134112"/>
                </a:lnTo>
                <a:lnTo>
                  <a:pt x="51689" y="138175"/>
                </a:lnTo>
                <a:lnTo>
                  <a:pt x="65786" y="137922"/>
                </a:lnTo>
                <a:lnTo>
                  <a:pt x="79883" y="137668"/>
                </a:lnTo>
                <a:lnTo>
                  <a:pt x="92456" y="134747"/>
                </a:lnTo>
                <a:lnTo>
                  <a:pt x="103632" y="128905"/>
                </a:lnTo>
                <a:lnTo>
                  <a:pt x="113284" y="120396"/>
                </a:lnTo>
                <a:lnTo>
                  <a:pt x="123063" y="111760"/>
                </a:lnTo>
                <a:lnTo>
                  <a:pt x="128524" y="101854"/>
                </a:lnTo>
                <a:lnTo>
                  <a:pt x="135255" y="80645"/>
                </a:lnTo>
                <a:lnTo>
                  <a:pt x="134874" y="59562"/>
                </a:lnTo>
                <a:lnTo>
                  <a:pt x="130428" y="3708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80" name="object 280"/>
          <p:cNvSpPr/>
          <p:nvPr/>
        </p:nvSpPr>
        <p:spPr>
          <a:xfrm>
            <a:off x="8757158" y="2436241"/>
            <a:ext cx="135255" cy="138175"/>
          </a:xfrm>
          <a:custGeom>
            <a:avLst/>
            <a:gdLst/>
            <a:ahLst/>
            <a:cxnLst/>
            <a:rect l="l" t="t" r="r" b="b"/>
            <a:pathLst>
              <a:path w="135255" h="138175">
                <a:moveTo>
                  <a:pt x="130428" y="37084"/>
                </a:moveTo>
                <a:lnTo>
                  <a:pt x="118872" y="21844"/>
                </a:lnTo>
                <a:lnTo>
                  <a:pt x="107569" y="13588"/>
                </a:lnTo>
                <a:lnTo>
                  <a:pt x="97663" y="8128"/>
                </a:lnTo>
                <a:lnTo>
                  <a:pt x="84836" y="4063"/>
                </a:lnTo>
                <a:lnTo>
                  <a:pt x="72136" y="0"/>
                </a:lnTo>
                <a:lnTo>
                  <a:pt x="58166" y="254"/>
                </a:lnTo>
                <a:lnTo>
                  <a:pt x="45466" y="3301"/>
                </a:lnTo>
                <a:lnTo>
                  <a:pt x="31623" y="10541"/>
                </a:lnTo>
                <a:lnTo>
                  <a:pt x="21844" y="19050"/>
                </a:lnTo>
                <a:lnTo>
                  <a:pt x="12192" y="27686"/>
                </a:lnTo>
                <a:lnTo>
                  <a:pt x="6731" y="37592"/>
                </a:lnTo>
                <a:lnTo>
                  <a:pt x="0" y="58800"/>
                </a:lnTo>
                <a:lnTo>
                  <a:pt x="253" y="79883"/>
                </a:lnTo>
                <a:lnTo>
                  <a:pt x="7620" y="100837"/>
                </a:lnTo>
                <a:lnTo>
                  <a:pt x="16256" y="117601"/>
                </a:lnTo>
                <a:lnTo>
                  <a:pt x="27686" y="125857"/>
                </a:lnTo>
                <a:lnTo>
                  <a:pt x="38989" y="134112"/>
                </a:lnTo>
                <a:lnTo>
                  <a:pt x="51689" y="138175"/>
                </a:lnTo>
                <a:lnTo>
                  <a:pt x="65786" y="137922"/>
                </a:lnTo>
                <a:lnTo>
                  <a:pt x="79883" y="137668"/>
                </a:lnTo>
                <a:lnTo>
                  <a:pt x="92456" y="134747"/>
                </a:lnTo>
                <a:lnTo>
                  <a:pt x="103632" y="128905"/>
                </a:lnTo>
                <a:lnTo>
                  <a:pt x="113284" y="120396"/>
                </a:lnTo>
                <a:lnTo>
                  <a:pt x="123063" y="111760"/>
                </a:lnTo>
                <a:lnTo>
                  <a:pt x="128524" y="101854"/>
                </a:lnTo>
                <a:lnTo>
                  <a:pt x="135255" y="80645"/>
                </a:lnTo>
                <a:lnTo>
                  <a:pt x="134874" y="59562"/>
                </a:lnTo>
                <a:lnTo>
                  <a:pt x="130428" y="3708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81" name="object 281"/>
          <p:cNvSpPr/>
          <p:nvPr/>
        </p:nvSpPr>
        <p:spPr>
          <a:xfrm>
            <a:off x="8902319" y="2661920"/>
            <a:ext cx="124078" cy="125094"/>
          </a:xfrm>
          <a:custGeom>
            <a:avLst/>
            <a:gdLst/>
            <a:ahLst/>
            <a:cxnLst/>
            <a:rect l="l" t="t" r="r" b="b"/>
            <a:pathLst>
              <a:path w="124078" h="125094">
                <a:moveTo>
                  <a:pt x="380" y="72643"/>
                </a:moveTo>
                <a:lnTo>
                  <a:pt x="6223" y="90931"/>
                </a:lnTo>
                <a:lnTo>
                  <a:pt x="16255" y="103377"/>
                </a:lnTo>
                <a:lnTo>
                  <a:pt x="24891" y="113156"/>
                </a:lnTo>
                <a:lnTo>
                  <a:pt x="34798" y="118617"/>
                </a:lnTo>
                <a:lnTo>
                  <a:pt x="47498" y="122554"/>
                </a:lnTo>
                <a:lnTo>
                  <a:pt x="58674" y="123825"/>
                </a:lnTo>
                <a:lnTo>
                  <a:pt x="69976" y="125094"/>
                </a:lnTo>
                <a:lnTo>
                  <a:pt x="82550" y="122046"/>
                </a:lnTo>
                <a:lnTo>
                  <a:pt x="93725" y="116331"/>
                </a:lnTo>
                <a:lnTo>
                  <a:pt x="103504" y="107695"/>
                </a:lnTo>
                <a:lnTo>
                  <a:pt x="115824" y="90677"/>
                </a:lnTo>
                <a:lnTo>
                  <a:pt x="124078" y="72262"/>
                </a:lnTo>
                <a:lnTo>
                  <a:pt x="120903" y="52704"/>
                </a:lnTo>
                <a:lnTo>
                  <a:pt x="117855" y="33019"/>
                </a:lnTo>
                <a:lnTo>
                  <a:pt x="107823" y="20446"/>
                </a:lnTo>
                <a:lnTo>
                  <a:pt x="96392" y="12191"/>
                </a:lnTo>
                <a:lnTo>
                  <a:pt x="86486" y="6730"/>
                </a:lnTo>
                <a:lnTo>
                  <a:pt x="76580" y="1269"/>
                </a:lnTo>
                <a:lnTo>
                  <a:pt x="65277" y="0"/>
                </a:lnTo>
                <a:lnTo>
                  <a:pt x="51307" y="253"/>
                </a:lnTo>
                <a:lnTo>
                  <a:pt x="41401" y="1777"/>
                </a:lnTo>
                <a:lnTo>
                  <a:pt x="30352" y="7619"/>
                </a:lnTo>
                <a:lnTo>
                  <a:pt x="20574" y="16128"/>
                </a:lnTo>
                <a:lnTo>
                  <a:pt x="8127" y="33274"/>
                </a:lnTo>
                <a:lnTo>
                  <a:pt x="0" y="51562"/>
                </a:lnTo>
                <a:lnTo>
                  <a:pt x="380" y="7264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82" name="object 282"/>
          <p:cNvSpPr/>
          <p:nvPr/>
        </p:nvSpPr>
        <p:spPr>
          <a:xfrm>
            <a:off x="8902319" y="2661920"/>
            <a:ext cx="124078" cy="125094"/>
          </a:xfrm>
          <a:custGeom>
            <a:avLst/>
            <a:gdLst/>
            <a:ahLst/>
            <a:cxnLst/>
            <a:rect l="l" t="t" r="r" b="b"/>
            <a:pathLst>
              <a:path w="124078" h="125094">
                <a:moveTo>
                  <a:pt x="380" y="72643"/>
                </a:moveTo>
                <a:lnTo>
                  <a:pt x="6223" y="90931"/>
                </a:lnTo>
                <a:lnTo>
                  <a:pt x="16255" y="103377"/>
                </a:lnTo>
                <a:lnTo>
                  <a:pt x="24891" y="113156"/>
                </a:lnTo>
                <a:lnTo>
                  <a:pt x="34798" y="118617"/>
                </a:lnTo>
                <a:lnTo>
                  <a:pt x="47498" y="122554"/>
                </a:lnTo>
                <a:lnTo>
                  <a:pt x="58674" y="123825"/>
                </a:lnTo>
                <a:lnTo>
                  <a:pt x="69976" y="125094"/>
                </a:lnTo>
                <a:lnTo>
                  <a:pt x="82550" y="122046"/>
                </a:lnTo>
                <a:lnTo>
                  <a:pt x="93725" y="116331"/>
                </a:lnTo>
                <a:lnTo>
                  <a:pt x="103504" y="107695"/>
                </a:lnTo>
                <a:lnTo>
                  <a:pt x="115824" y="90677"/>
                </a:lnTo>
                <a:lnTo>
                  <a:pt x="124078" y="72262"/>
                </a:lnTo>
                <a:lnTo>
                  <a:pt x="120903" y="52704"/>
                </a:lnTo>
                <a:lnTo>
                  <a:pt x="117855" y="33019"/>
                </a:lnTo>
                <a:lnTo>
                  <a:pt x="107823" y="20446"/>
                </a:lnTo>
                <a:lnTo>
                  <a:pt x="96392" y="12191"/>
                </a:lnTo>
                <a:lnTo>
                  <a:pt x="86486" y="6730"/>
                </a:lnTo>
                <a:lnTo>
                  <a:pt x="76580" y="1269"/>
                </a:lnTo>
                <a:lnTo>
                  <a:pt x="65277" y="0"/>
                </a:lnTo>
                <a:lnTo>
                  <a:pt x="51307" y="253"/>
                </a:lnTo>
                <a:lnTo>
                  <a:pt x="41401" y="1777"/>
                </a:lnTo>
                <a:lnTo>
                  <a:pt x="30352" y="7619"/>
                </a:lnTo>
                <a:lnTo>
                  <a:pt x="20574" y="16128"/>
                </a:lnTo>
                <a:lnTo>
                  <a:pt x="8127" y="33274"/>
                </a:lnTo>
                <a:lnTo>
                  <a:pt x="0" y="51562"/>
                </a:lnTo>
                <a:lnTo>
                  <a:pt x="380" y="7264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83" name="object 283"/>
          <p:cNvSpPr/>
          <p:nvPr/>
        </p:nvSpPr>
        <p:spPr>
          <a:xfrm>
            <a:off x="9007348" y="2905125"/>
            <a:ext cx="111125" cy="113791"/>
          </a:xfrm>
          <a:custGeom>
            <a:avLst/>
            <a:gdLst/>
            <a:ahLst/>
            <a:cxnLst/>
            <a:rect l="l" t="t" r="r" b="b"/>
            <a:pathLst>
              <a:path w="111125" h="113791">
                <a:moveTo>
                  <a:pt x="103504" y="33020"/>
                </a:moveTo>
                <a:lnTo>
                  <a:pt x="96266" y="19050"/>
                </a:lnTo>
                <a:lnTo>
                  <a:pt x="89153" y="12191"/>
                </a:lnTo>
                <a:lnTo>
                  <a:pt x="79248" y="6730"/>
                </a:lnTo>
                <a:lnTo>
                  <a:pt x="66548" y="2666"/>
                </a:lnTo>
                <a:lnTo>
                  <a:pt x="58038" y="0"/>
                </a:lnTo>
                <a:lnTo>
                  <a:pt x="45466" y="3048"/>
                </a:lnTo>
                <a:lnTo>
                  <a:pt x="35686" y="4572"/>
                </a:lnTo>
                <a:lnTo>
                  <a:pt x="27304" y="8889"/>
                </a:lnTo>
                <a:lnTo>
                  <a:pt x="17525" y="17399"/>
                </a:lnTo>
                <a:lnTo>
                  <a:pt x="6476" y="30225"/>
                </a:lnTo>
                <a:lnTo>
                  <a:pt x="1143" y="47244"/>
                </a:lnTo>
                <a:lnTo>
                  <a:pt x="0" y="65532"/>
                </a:lnTo>
                <a:lnTo>
                  <a:pt x="5969" y="83692"/>
                </a:lnTo>
                <a:lnTo>
                  <a:pt x="14477" y="93472"/>
                </a:lnTo>
                <a:lnTo>
                  <a:pt x="23113" y="103124"/>
                </a:lnTo>
                <a:lnTo>
                  <a:pt x="33020" y="108585"/>
                </a:lnTo>
                <a:lnTo>
                  <a:pt x="41528" y="111251"/>
                </a:lnTo>
                <a:lnTo>
                  <a:pt x="52704" y="112522"/>
                </a:lnTo>
                <a:lnTo>
                  <a:pt x="64007" y="113791"/>
                </a:lnTo>
                <a:lnTo>
                  <a:pt x="72390" y="109474"/>
                </a:lnTo>
                <a:lnTo>
                  <a:pt x="84962" y="106425"/>
                </a:lnTo>
                <a:lnTo>
                  <a:pt x="91948" y="99313"/>
                </a:lnTo>
                <a:lnTo>
                  <a:pt x="105791" y="85089"/>
                </a:lnTo>
                <a:lnTo>
                  <a:pt x="111125" y="68072"/>
                </a:lnTo>
                <a:lnTo>
                  <a:pt x="109474" y="51180"/>
                </a:lnTo>
                <a:lnTo>
                  <a:pt x="103504" y="3302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84" name="object 284"/>
          <p:cNvSpPr/>
          <p:nvPr/>
        </p:nvSpPr>
        <p:spPr>
          <a:xfrm>
            <a:off x="9007348" y="2905125"/>
            <a:ext cx="111125" cy="113791"/>
          </a:xfrm>
          <a:custGeom>
            <a:avLst/>
            <a:gdLst/>
            <a:ahLst/>
            <a:cxnLst/>
            <a:rect l="l" t="t" r="r" b="b"/>
            <a:pathLst>
              <a:path w="111125" h="113791">
                <a:moveTo>
                  <a:pt x="103504" y="33020"/>
                </a:moveTo>
                <a:lnTo>
                  <a:pt x="96266" y="19050"/>
                </a:lnTo>
                <a:lnTo>
                  <a:pt x="89153" y="12191"/>
                </a:lnTo>
                <a:lnTo>
                  <a:pt x="79248" y="6730"/>
                </a:lnTo>
                <a:lnTo>
                  <a:pt x="66548" y="2666"/>
                </a:lnTo>
                <a:lnTo>
                  <a:pt x="58038" y="0"/>
                </a:lnTo>
                <a:lnTo>
                  <a:pt x="45466" y="3048"/>
                </a:lnTo>
                <a:lnTo>
                  <a:pt x="35686" y="4572"/>
                </a:lnTo>
                <a:lnTo>
                  <a:pt x="27304" y="8889"/>
                </a:lnTo>
                <a:lnTo>
                  <a:pt x="17525" y="17399"/>
                </a:lnTo>
                <a:lnTo>
                  <a:pt x="6476" y="30225"/>
                </a:lnTo>
                <a:lnTo>
                  <a:pt x="1143" y="47244"/>
                </a:lnTo>
                <a:lnTo>
                  <a:pt x="0" y="65532"/>
                </a:lnTo>
                <a:lnTo>
                  <a:pt x="5969" y="83692"/>
                </a:lnTo>
                <a:lnTo>
                  <a:pt x="14477" y="93472"/>
                </a:lnTo>
                <a:lnTo>
                  <a:pt x="23113" y="103124"/>
                </a:lnTo>
                <a:lnTo>
                  <a:pt x="33020" y="108585"/>
                </a:lnTo>
                <a:lnTo>
                  <a:pt x="41528" y="111251"/>
                </a:lnTo>
                <a:lnTo>
                  <a:pt x="52704" y="112522"/>
                </a:lnTo>
                <a:lnTo>
                  <a:pt x="64007" y="113791"/>
                </a:lnTo>
                <a:lnTo>
                  <a:pt x="72390" y="109474"/>
                </a:lnTo>
                <a:lnTo>
                  <a:pt x="84962" y="106425"/>
                </a:lnTo>
                <a:lnTo>
                  <a:pt x="91948" y="99313"/>
                </a:lnTo>
                <a:lnTo>
                  <a:pt x="105791" y="85089"/>
                </a:lnTo>
                <a:lnTo>
                  <a:pt x="111125" y="68072"/>
                </a:lnTo>
                <a:lnTo>
                  <a:pt x="109474" y="51180"/>
                </a:lnTo>
                <a:lnTo>
                  <a:pt x="103504" y="3302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85" name="object 285"/>
          <p:cNvSpPr/>
          <p:nvPr/>
        </p:nvSpPr>
        <p:spPr>
          <a:xfrm>
            <a:off x="8604758" y="2599309"/>
            <a:ext cx="88392" cy="84200"/>
          </a:xfrm>
          <a:custGeom>
            <a:avLst/>
            <a:gdLst/>
            <a:ahLst/>
            <a:cxnLst/>
            <a:rect l="l" t="t" r="r" b="b"/>
            <a:pathLst>
              <a:path w="88392" h="84200">
                <a:moveTo>
                  <a:pt x="82550" y="20446"/>
                </a:moveTo>
                <a:lnTo>
                  <a:pt x="72517" y="7874"/>
                </a:lnTo>
                <a:lnTo>
                  <a:pt x="58293" y="1142"/>
                </a:lnTo>
                <a:lnTo>
                  <a:pt x="40005" y="0"/>
                </a:lnTo>
                <a:lnTo>
                  <a:pt x="24638" y="4444"/>
                </a:lnTo>
                <a:lnTo>
                  <a:pt x="12192" y="14477"/>
                </a:lnTo>
                <a:lnTo>
                  <a:pt x="2540" y="30099"/>
                </a:lnTo>
                <a:lnTo>
                  <a:pt x="0" y="45592"/>
                </a:lnTo>
                <a:lnTo>
                  <a:pt x="4445" y="60960"/>
                </a:lnTo>
                <a:lnTo>
                  <a:pt x="15875" y="76200"/>
                </a:lnTo>
                <a:lnTo>
                  <a:pt x="29972" y="83057"/>
                </a:lnTo>
                <a:lnTo>
                  <a:pt x="48260" y="84200"/>
                </a:lnTo>
                <a:lnTo>
                  <a:pt x="63753" y="79755"/>
                </a:lnTo>
                <a:lnTo>
                  <a:pt x="76200" y="69723"/>
                </a:lnTo>
                <a:lnTo>
                  <a:pt x="85851" y="54101"/>
                </a:lnTo>
                <a:lnTo>
                  <a:pt x="88392" y="38607"/>
                </a:lnTo>
                <a:lnTo>
                  <a:pt x="82550" y="20446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86" name="object 286"/>
          <p:cNvSpPr/>
          <p:nvPr/>
        </p:nvSpPr>
        <p:spPr>
          <a:xfrm>
            <a:off x="8604758" y="2599309"/>
            <a:ext cx="88392" cy="84200"/>
          </a:xfrm>
          <a:custGeom>
            <a:avLst/>
            <a:gdLst/>
            <a:ahLst/>
            <a:cxnLst/>
            <a:rect l="l" t="t" r="r" b="b"/>
            <a:pathLst>
              <a:path w="88392" h="84200">
                <a:moveTo>
                  <a:pt x="82550" y="20446"/>
                </a:moveTo>
                <a:lnTo>
                  <a:pt x="72517" y="7874"/>
                </a:lnTo>
                <a:lnTo>
                  <a:pt x="58293" y="1142"/>
                </a:lnTo>
                <a:lnTo>
                  <a:pt x="40005" y="0"/>
                </a:lnTo>
                <a:lnTo>
                  <a:pt x="24638" y="4444"/>
                </a:lnTo>
                <a:lnTo>
                  <a:pt x="12192" y="14477"/>
                </a:lnTo>
                <a:lnTo>
                  <a:pt x="2540" y="30099"/>
                </a:lnTo>
                <a:lnTo>
                  <a:pt x="0" y="45592"/>
                </a:lnTo>
                <a:lnTo>
                  <a:pt x="4445" y="60960"/>
                </a:lnTo>
                <a:lnTo>
                  <a:pt x="15875" y="76200"/>
                </a:lnTo>
                <a:lnTo>
                  <a:pt x="29972" y="83057"/>
                </a:lnTo>
                <a:lnTo>
                  <a:pt x="48260" y="84200"/>
                </a:lnTo>
                <a:lnTo>
                  <a:pt x="63753" y="79755"/>
                </a:lnTo>
                <a:lnTo>
                  <a:pt x="76200" y="69723"/>
                </a:lnTo>
                <a:lnTo>
                  <a:pt x="85851" y="54101"/>
                </a:lnTo>
                <a:lnTo>
                  <a:pt x="88392" y="38607"/>
                </a:lnTo>
                <a:lnTo>
                  <a:pt x="82550" y="20446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87" name="object 287"/>
          <p:cNvSpPr/>
          <p:nvPr/>
        </p:nvSpPr>
        <p:spPr>
          <a:xfrm>
            <a:off x="8728075" y="2788539"/>
            <a:ext cx="76326" cy="76200"/>
          </a:xfrm>
          <a:custGeom>
            <a:avLst/>
            <a:gdLst/>
            <a:ahLst/>
            <a:cxnLst/>
            <a:rect l="l" t="t" r="r" b="b"/>
            <a:pathLst>
              <a:path w="76326" h="76200">
                <a:moveTo>
                  <a:pt x="71627" y="20700"/>
                </a:moveTo>
                <a:lnTo>
                  <a:pt x="61595" y="8255"/>
                </a:lnTo>
                <a:lnTo>
                  <a:pt x="50292" y="0"/>
                </a:lnTo>
                <a:lnTo>
                  <a:pt x="36195" y="126"/>
                </a:lnTo>
                <a:lnTo>
                  <a:pt x="20827" y="4572"/>
                </a:lnTo>
                <a:lnTo>
                  <a:pt x="11049" y="13208"/>
                </a:lnTo>
                <a:lnTo>
                  <a:pt x="0" y="26035"/>
                </a:lnTo>
                <a:lnTo>
                  <a:pt x="253" y="40005"/>
                </a:lnTo>
                <a:lnTo>
                  <a:pt x="4699" y="55499"/>
                </a:lnTo>
                <a:lnTo>
                  <a:pt x="14731" y="67945"/>
                </a:lnTo>
                <a:lnTo>
                  <a:pt x="26034" y="76200"/>
                </a:lnTo>
                <a:lnTo>
                  <a:pt x="42925" y="74549"/>
                </a:lnTo>
                <a:lnTo>
                  <a:pt x="55499" y="71500"/>
                </a:lnTo>
                <a:lnTo>
                  <a:pt x="68072" y="61595"/>
                </a:lnTo>
                <a:lnTo>
                  <a:pt x="76326" y="50164"/>
                </a:lnTo>
                <a:lnTo>
                  <a:pt x="76073" y="36068"/>
                </a:lnTo>
                <a:lnTo>
                  <a:pt x="71627" y="2070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88" name="object 288"/>
          <p:cNvSpPr/>
          <p:nvPr/>
        </p:nvSpPr>
        <p:spPr>
          <a:xfrm>
            <a:off x="8728075" y="2788539"/>
            <a:ext cx="76326" cy="76200"/>
          </a:xfrm>
          <a:custGeom>
            <a:avLst/>
            <a:gdLst/>
            <a:ahLst/>
            <a:cxnLst/>
            <a:rect l="l" t="t" r="r" b="b"/>
            <a:pathLst>
              <a:path w="76326" h="76200">
                <a:moveTo>
                  <a:pt x="71627" y="20700"/>
                </a:moveTo>
                <a:lnTo>
                  <a:pt x="61595" y="8255"/>
                </a:lnTo>
                <a:lnTo>
                  <a:pt x="50292" y="0"/>
                </a:lnTo>
                <a:lnTo>
                  <a:pt x="36195" y="126"/>
                </a:lnTo>
                <a:lnTo>
                  <a:pt x="20827" y="4572"/>
                </a:lnTo>
                <a:lnTo>
                  <a:pt x="11049" y="13208"/>
                </a:lnTo>
                <a:lnTo>
                  <a:pt x="0" y="26035"/>
                </a:lnTo>
                <a:lnTo>
                  <a:pt x="253" y="40005"/>
                </a:lnTo>
                <a:lnTo>
                  <a:pt x="4699" y="55499"/>
                </a:lnTo>
                <a:lnTo>
                  <a:pt x="14731" y="67945"/>
                </a:lnTo>
                <a:lnTo>
                  <a:pt x="26034" y="76200"/>
                </a:lnTo>
                <a:lnTo>
                  <a:pt x="42925" y="74549"/>
                </a:lnTo>
                <a:lnTo>
                  <a:pt x="55499" y="71500"/>
                </a:lnTo>
                <a:lnTo>
                  <a:pt x="68072" y="61595"/>
                </a:lnTo>
                <a:lnTo>
                  <a:pt x="76326" y="50164"/>
                </a:lnTo>
                <a:lnTo>
                  <a:pt x="76073" y="36068"/>
                </a:lnTo>
                <a:lnTo>
                  <a:pt x="71627" y="2070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89" name="object 289"/>
          <p:cNvSpPr/>
          <p:nvPr/>
        </p:nvSpPr>
        <p:spPr>
          <a:xfrm>
            <a:off x="8815705" y="2994152"/>
            <a:ext cx="68834" cy="70103"/>
          </a:xfrm>
          <a:custGeom>
            <a:avLst/>
            <a:gdLst/>
            <a:ahLst/>
            <a:cxnLst/>
            <a:rect l="l" t="t" r="r" b="b"/>
            <a:pathLst>
              <a:path w="68834" h="70103">
                <a:moveTo>
                  <a:pt x="65786" y="20574"/>
                </a:moveTo>
                <a:lnTo>
                  <a:pt x="55752" y="8000"/>
                </a:lnTo>
                <a:lnTo>
                  <a:pt x="45847" y="2539"/>
                </a:lnTo>
                <a:lnTo>
                  <a:pt x="30352" y="0"/>
                </a:lnTo>
                <a:lnTo>
                  <a:pt x="19176" y="5714"/>
                </a:lnTo>
                <a:lnTo>
                  <a:pt x="8000" y="11557"/>
                </a:lnTo>
                <a:lnTo>
                  <a:pt x="1270" y="25653"/>
                </a:lnTo>
                <a:lnTo>
                  <a:pt x="0" y="36957"/>
                </a:lnTo>
                <a:lnTo>
                  <a:pt x="4445" y="52324"/>
                </a:lnTo>
                <a:lnTo>
                  <a:pt x="12953" y="62102"/>
                </a:lnTo>
                <a:lnTo>
                  <a:pt x="22860" y="67563"/>
                </a:lnTo>
                <a:lnTo>
                  <a:pt x="38480" y="70103"/>
                </a:lnTo>
                <a:lnTo>
                  <a:pt x="51053" y="67183"/>
                </a:lnTo>
                <a:lnTo>
                  <a:pt x="60705" y="58547"/>
                </a:lnTo>
                <a:lnTo>
                  <a:pt x="67564" y="44450"/>
                </a:lnTo>
                <a:lnTo>
                  <a:pt x="68834" y="33147"/>
                </a:lnTo>
                <a:lnTo>
                  <a:pt x="65786" y="2057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90" name="object 290"/>
          <p:cNvSpPr/>
          <p:nvPr/>
        </p:nvSpPr>
        <p:spPr>
          <a:xfrm>
            <a:off x="8815705" y="2994152"/>
            <a:ext cx="68834" cy="70103"/>
          </a:xfrm>
          <a:custGeom>
            <a:avLst/>
            <a:gdLst/>
            <a:ahLst/>
            <a:cxnLst/>
            <a:rect l="l" t="t" r="r" b="b"/>
            <a:pathLst>
              <a:path w="68834" h="70103">
                <a:moveTo>
                  <a:pt x="65786" y="20574"/>
                </a:moveTo>
                <a:lnTo>
                  <a:pt x="55752" y="8000"/>
                </a:lnTo>
                <a:lnTo>
                  <a:pt x="45847" y="2539"/>
                </a:lnTo>
                <a:lnTo>
                  <a:pt x="30352" y="0"/>
                </a:lnTo>
                <a:lnTo>
                  <a:pt x="19176" y="5714"/>
                </a:lnTo>
                <a:lnTo>
                  <a:pt x="8000" y="11557"/>
                </a:lnTo>
                <a:lnTo>
                  <a:pt x="1270" y="25653"/>
                </a:lnTo>
                <a:lnTo>
                  <a:pt x="0" y="36957"/>
                </a:lnTo>
                <a:lnTo>
                  <a:pt x="4445" y="52324"/>
                </a:lnTo>
                <a:lnTo>
                  <a:pt x="12953" y="62102"/>
                </a:lnTo>
                <a:lnTo>
                  <a:pt x="22860" y="67563"/>
                </a:lnTo>
                <a:lnTo>
                  <a:pt x="38480" y="70103"/>
                </a:lnTo>
                <a:lnTo>
                  <a:pt x="51053" y="67183"/>
                </a:lnTo>
                <a:lnTo>
                  <a:pt x="60705" y="58547"/>
                </a:lnTo>
                <a:lnTo>
                  <a:pt x="67564" y="44450"/>
                </a:lnTo>
                <a:lnTo>
                  <a:pt x="68834" y="33147"/>
                </a:lnTo>
                <a:lnTo>
                  <a:pt x="65786" y="2057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91" name="object 291"/>
          <p:cNvSpPr/>
          <p:nvPr/>
        </p:nvSpPr>
        <p:spPr>
          <a:xfrm>
            <a:off x="8343010" y="2588005"/>
            <a:ext cx="58928" cy="60198"/>
          </a:xfrm>
          <a:custGeom>
            <a:avLst/>
            <a:gdLst/>
            <a:ahLst/>
            <a:cxnLst/>
            <a:rect l="l" t="t" r="r" b="b"/>
            <a:pathLst>
              <a:path w="58928" h="60198">
                <a:moveTo>
                  <a:pt x="4318" y="45212"/>
                </a:moveTo>
                <a:lnTo>
                  <a:pt x="11430" y="52197"/>
                </a:lnTo>
                <a:lnTo>
                  <a:pt x="17145" y="56261"/>
                </a:lnTo>
                <a:lnTo>
                  <a:pt x="25527" y="58928"/>
                </a:lnTo>
                <a:lnTo>
                  <a:pt x="36830" y="60198"/>
                </a:lnTo>
                <a:lnTo>
                  <a:pt x="48006" y="54356"/>
                </a:lnTo>
                <a:lnTo>
                  <a:pt x="54864" y="47244"/>
                </a:lnTo>
                <a:lnTo>
                  <a:pt x="58928" y="34544"/>
                </a:lnTo>
                <a:lnTo>
                  <a:pt x="57404" y="24765"/>
                </a:lnTo>
                <a:lnTo>
                  <a:pt x="57277" y="17780"/>
                </a:lnTo>
                <a:lnTo>
                  <a:pt x="50165" y="10795"/>
                </a:lnTo>
                <a:lnTo>
                  <a:pt x="43053" y="3937"/>
                </a:lnTo>
                <a:lnTo>
                  <a:pt x="34544" y="1143"/>
                </a:lnTo>
                <a:lnTo>
                  <a:pt x="23241" y="0"/>
                </a:lnTo>
                <a:lnTo>
                  <a:pt x="12065" y="5715"/>
                </a:lnTo>
                <a:lnTo>
                  <a:pt x="5207" y="12827"/>
                </a:lnTo>
                <a:lnTo>
                  <a:pt x="1143" y="25527"/>
                </a:lnTo>
                <a:lnTo>
                  <a:pt x="0" y="36830"/>
                </a:lnTo>
                <a:lnTo>
                  <a:pt x="4318" y="45212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92" name="object 292"/>
          <p:cNvSpPr/>
          <p:nvPr/>
        </p:nvSpPr>
        <p:spPr>
          <a:xfrm>
            <a:off x="8343010" y="2588005"/>
            <a:ext cx="58928" cy="60198"/>
          </a:xfrm>
          <a:custGeom>
            <a:avLst/>
            <a:gdLst/>
            <a:ahLst/>
            <a:cxnLst/>
            <a:rect l="l" t="t" r="r" b="b"/>
            <a:pathLst>
              <a:path w="58928" h="60198">
                <a:moveTo>
                  <a:pt x="4318" y="45212"/>
                </a:moveTo>
                <a:lnTo>
                  <a:pt x="11430" y="52197"/>
                </a:lnTo>
                <a:lnTo>
                  <a:pt x="17145" y="56261"/>
                </a:lnTo>
                <a:lnTo>
                  <a:pt x="25527" y="58928"/>
                </a:lnTo>
                <a:lnTo>
                  <a:pt x="36830" y="60198"/>
                </a:lnTo>
                <a:lnTo>
                  <a:pt x="48006" y="54356"/>
                </a:lnTo>
                <a:lnTo>
                  <a:pt x="54864" y="47244"/>
                </a:lnTo>
                <a:lnTo>
                  <a:pt x="58928" y="34544"/>
                </a:lnTo>
                <a:lnTo>
                  <a:pt x="57404" y="24765"/>
                </a:lnTo>
                <a:lnTo>
                  <a:pt x="57277" y="17780"/>
                </a:lnTo>
                <a:lnTo>
                  <a:pt x="50165" y="10795"/>
                </a:lnTo>
                <a:lnTo>
                  <a:pt x="43053" y="3937"/>
                </a:lnTo>
                <a:lnTo>
                  <a:pt x="34544" y="1143"/>
                </a:lnTo>
                <a:lnTo>
                  <a:pt x="23241" y="0"/>
                </a:lnTo>
                <a:lnTo>
                  <a:pt x="12065" y="5715"/>
                </a:lnTo>
                <a:lnTo>
                  <a:pt x="5207" y="12827"/>
                </a:lnTo>
                <a:lnTo>
                  <a:pt x="1143" y="25527"/>
                </a:lnTo>
                <a:lnTo>
                  <a:pt x="0" y="36830"/>
                </a:lnTo>
                <a:lnTo>
                  <a:pt x="4318" y="45212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93" name="object 293"/>
          <p:cNvSpPr/>
          <p:nvPr/>
        </p:nvSpPr>
        <p:spPr>
          <a:xfrm>
            <a:off x="8472805" y="2729357"/>
            <a:ext cx="51943" cy="53466"/>
          </a:xfrm>
          <a:custGeom>
            <a:avLst/>
            <a:gdLst/>
            <a:ahLst/>
            <a:cxnLst/>
            <a:rect l="l" t="t" r="r" b="b"/>
            <a:pathLst>
              <a:path w="51943" h="53466">
                <a:moveTo>
                  <a:pt x="49022" y="15112"/>
                </a:moveTo>
                <a:lnTo>
                  <a:pt x="44703" y="6730"/>
                </a:lnTo>
                <a:lnTo>
                  <a:pt x="38989" y="2666"/>
                </a:lnTo>
                <a:lnTo>
                  <a:pt x="30479" y="0"/>
                </a:lnTo>
                <a:lnTo>
                  <a:pt x="20700" y="1523"/>
                </a:lnTo>
                <a:lnTo>
                  <a:pt x="12319" y="5841"/>
                </a:lnTo>
                <a:lnTo>
                  <a:pt x="5461" y="12953"/>
                </a:lnTo>
                <a:lnTo>
                  <a:pt x="0" y="22859"/>
                </a:lnTo>
                <a:lnTo>
                  <a:pt x="1524" y="32765"/>
                </a:lnTo>
                <a:lnTo>
                  <a:pt x="1650" y="39750"/>
                </a:lnTo>
                <a:lnTo>
                  <a:pt x="8763" y="46608"/>
                </a:lnTo>
                <a:lnTo>
                  <a:pt x="14477" y="50800"/>
                </a:lnTo>
                <a:lnTo>
                  <a:pt x="22860" y="53466"/>
                </a:lnTo>
                <a:lnTo>
                  <a:pt x="32766" y="51942"/>
                </a:lnTo>
                <a:lnTo>
                  <a:pt x="41148" y="47625"/>
                </a:lnTo>
                <a:lnTo>
                  <a:pt x="48005" y="40512"/>
                </a:lnTo>
                <a:lnTo>
                  <a:pt x="50673" y="32003"/>
                </a:lnTo>
                <a:lnTo>
                  <a:pt x="51943" y="20700"/>
                </a:lnTo>
                <a:lnTo>
                  <a:pt x="49022" y="15112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94" name="object 294"/>
          <p:cNvSpPr/>
          <p:nvPr/>
        </p:nvSpPr>
        <p:spPr>
          <a:xfrm>
            <a:off x="8472805" y="2729357"/>
            <a:ext cx="51943" cy="53466"/>
          </a:xfrm>
          <a:custGeom>
            <a:avLst/>
            <a:gdLst/>
            <a:ahLst/>
            <a:cxnLst/>
            <a:rect l="l" t="t" r="r" b="b"/>
            <a:pathLst>
              <a:path w="51943" h="53466">
                <a:moveTo>
                  <a:pt x="49022" y="15112"/>
                </a:moveTo>
                <a:lnTo>
                  <a:pt x="44703" y="6730"/>
                </a:lnTo>
                <a:lnTo>
                  <a:pt x="38989" y="2666"/>
                </a:lnTo>
                <a:lnTo>
                  <a:pt x="30479" y="0"/>
                </a:lnTo>
                <a:lnTo>
                  <a:pt x="20700" y="1523"/>
                </a:lnTo>
                <a:lnTo>
                  <a:pt x="12319" y="5841"/>
                </a:lnTo>
                <a:lnTo>
                  <a:pt x="5461" y="12953"/>
                </a:lnTo>
                <a:lnTo>
                  <a:pt x="0" y="22859"/>
                </a:lnTo>
                <a:lnTo>
                  <a:pt x="1524" y="32765"/>
                </a:lnTo>
                <a:lnTo>
                  <a:pt x="1650" y="39750"/>
                </a:lnTo>
                <a:lnTo>
                  <a:pt x="8763" y="46608"/>
                </a:lnTo>
                <a:lnTo>
                  <a:pt x="14477" y="50800"/>
                </a:lnTo>
                <a:lnTo>
                  <a:pt x="22860" y="53466"/>
                </a:lnTo>
                <a:lnTo>
                  <a:pt x="32766" y="51942"/>
                </a:lnTo>
                <a:lnTo>
                  <a:pt x="41148" y="47625"/>
                </a:lnTo>
                <a:lnTo>
                  <a:pt x="48005" y="40512"/>
                </a:lnTo>
                <a:lnTo>
                  <a:pt x="50673" y="32003"/>
                </a:lnTo>
                <a:lnTo>
                  <a:pt x="51943" y="20700"/>
                </a:lnTo>
                <a:lnTo>
                  <a:pt x="49022" y="15112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95" name="object 295"/>
          <p:cNvSpPr/>
          <p:nvPr/>
        </p:nvSpPr>
        <p:spPr>
          <a:xfrm>
            <a:off x="8574913" y="2890774"/>
            <a:ext cx="47878" cy="45338"/>
          </a:xfrm>
          <a:custGeom>
            <a:avLst/>
            <a:gdLst/>
            <a:ahLst/>
            <a:cxnLst/>
            <a:rect l="l" t="t" r="r" b="b"/>
            <a:pathLst>
              <a:path w="47878" h="45338">
                <a:moveTo>
                  <a:pt x="1523" y="27177"/>
                </a:moveTo>
                <a:lnTo>
                  <a:pt x="1650" y="34289"/>
                </a:lnTo>
                <a:lnTo>
                  <a:pt x="7365" y="38353"/>
                </a:lnTo>
                <a:lnTo>
                  <a:pt x="14477" y="45338"/>
                </a:lnTo>
                <a:lnTo>
                  <a:pt x="28447" y="45085"/>
                </a:lnTo>
                <a:lnTo>
                  <a:pt x="36829" y="40766"/>
                </a:lnTo>
                <a:lnTo>
                  <a:pt x="45211" y="36449"/>
                </a:lnTo>
                <a:lnTo>
                  <a:pt x="47878" y="27939"/>
                </a:lnTo>
                <a:lnTo>
                  <a:pt x="46354" y="18161"/>
                </a:lnTo>
                <a:lnTo>
                  <a:pt x="46227" y="11049"/>
                </a:lnTo>
                <a:lnTo>
                  <a:pt x="40639" y="6985"/>
                </a:lnTo>
                <a:lnTo>
                  <a:pt x="33400" y="0"/>
                </a:lnTo>
                <a:lnTo>
                  <a:pt x="19430" y="253"/>
                </a:lnTo>
                <a:lnTo>
                  <a:pt x="9525" y="1777"/>
                </a:lnTo>
                <a:lnTo>
                  <a:pt x="2666" y="8889"/>
                </a:lnTo>
                <a:lnTo>
                  <a:pt x="0" y="17399"/>
                </a:lnTo>
                <a:lnTo>
                  <a:pt x="1523" y="2717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96" name="object 296"/>
          <p:cNvSpPr/>
          <p:nvPr/>
        </p:nvSpPr>
        <p:spPr>
          <a:xfrm>
            <a:off x="8574913" y="2890774"/>
            <a:ext cx="47878" cy="45338"/>
          </a:xfrm>
          <a:custGeom>
            <a:avLst/>
            <a:gdLst/>
            <a:ahLst/>
            <a:cxnLst/>
            <a:rect l="l" t="t" r="r" b="b"/>
            <a:pathLst>
              <a:path w="47878" h="45338">
                <a:moveTo>
                  <a:pt x="1523" y="27177"/>
                </a:moveTo>
                <a:lnTo>
                  <a:pt x="1650" y="34289"/>
                </a:lnTo>
                <a:lnTo>
                  <a:pt x="7365" y="38353"/>
                </a:lnTo>
                <a:lnTo>
                  <a:pt x="14477" y="45338"/>
                </a:lnTo>
                <a:lnTo>
                  <a:pt x="28447" y="45085"/>
                </a:lnTo>
                <a:lnTo>
                  <a:pt x="36829" y="40766"/>
                </a:lnTo>
                <a:lnTo>
                  <a:pt x="45211" y="36449"/>
                </a:lnTo>
                <a:lnTo>
                  <a:pt x="47878" y="27939"/>
                </a:lnTo>
                <a:lnTo>
                  <a:pt x="46354" y="18161"/>
                </a:lnTo>
                <a:lnTo>
                  <a:pt x="46227" y="11049"/>
                </a:lnTo>
                <a:lnTo>
                  <a:pt x="40639" y="6985"/>
                </a:lnTo>
                <a:lnTo>
                  <a:pt x="33400" y="0"/>
                </a:lnTo>
                <a:lnTo>
                  <a:pt x="19430" y="253"/>
                </a:lnTo>
                <a:lnTo>
                  <a:pt x="9525" y="1777"/>
                </a:lnTo>
                <a:lnTo>
                  <a:pt x="2666" y="8889"/>
                </a:lnTo>
                <a:lnTo>
                  <a:pt x="0" y="17399"/>
                </a:lnTo>
                <a:lnTo>
                  <a:pt x="1523" y="2717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97" name="object 297"/>
          <p:cNvSpPr/>
          <p:nvPr/>
        </p:nvSpPr>
        <p:spPr>
          <a:xfrm>
            <a:off x="8647811" y="3065526"/>
            <a:ext cx="42164" cy="42290"/>
          </a:xfrm>
          <a:custGeom>
            <a:avLst/>
            <a:gdLst/>
            <a:ahLst/>
            <a:cxnLst/>
            <a:rect l="l" t="t" r="r" b="b"/>
            <a:pathLst>
              <a:path w="42164" h="42290">
                <a:moveTo>
                  <a:pt x="42037" y="9651"/>
                </a:moveTo>
                <a:lnTo>
                  <a:pt x="36322" y="5461"/>
                </a:lnTo>
                <a:lnTo>
                  <a:pt x="30607" y="1397"/>
                </a:lnTo>
                <a:lnTo>
                  <a:pt x="26416" y="0"/>
                </a:lnTo>
                <a:lnTo>
                  <a:pt x="19431" y="126"/>
                </a:lnTo>
                <a:lnTo>
                  <a:pt x="9525" y="1650"/>
                </a:lnTo>
                <a:lnTo>
                  <a:pt x="2667" y="8762"/>
                </a:lnTo>
                <a:lnTo>
                  <a:pt x="0" y="17272"/>
                </a:lnTo>
                <a:lnTo>
                  <a:pt x="0" y="24257"/>
                </a:lnTo>
                <a:lnTo>
                  <a:pt x="2921" y="29845"/>
                </a:lnTo>
                <a:lnTo>
                  <a:pt x="5842" y="35433"/>
                </a:lnTo>
                <a:lnTo>
                  <a:pt x="11557" y="39624"/>
                </a:lnTo>
                <a:lnTo>
                  <a:pt x="19939" y="42290"/>
                </a:lnTo>
                <a:lnTo>
                  <a:pt x="27050" y="42163"/>
                </a:lnTo>
                <a:lnTo>
                  <a:pt x="35433" y="37846"/>
                </a:lnTo>
                <a:lnTo>
                  <a:pt x="39497" y="32131"/>
                </a:lnTo>
                <a:lnTo>
                  <a:pt x="42164" y="23749"/>
                </a:lnTo>
                <a:lnTo>
                  <a:pt x="42037" y="965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98" name="object 298"/>
          <p:cNvSpPr/>
          <p:nvPr/>
        </p:nvSpPr>
        <p:spPr>
          <a:xfrm>
            <a:off x="8647811" y="3065526"/>
            <a:ext cx="42164" cy="42290"/>
          </a:xfrm>
          <a:custGeom>
            <a:avLst/>
            <a:gdLst/>
            <a:ahLst/>
            <a:cxnLst/>
            <a:rect l="l" t="t" r="r" b="b"/>
            <a:pathLst>
              <a:path w="42164" h="42290">
                <a:moveTo>
                  <a:pt x="42037" y="9651"/>
                </a:moveTo>
                <a:lnTo>
                  <a:pt x="36322" y="5461"/>
                </a:lnTo>
                <a:lnTo>
                  <a:pt x="30607" y="1397"/>
                </a:lnTo>
                <a:lnTo>
                  <a:pt x="26416" y="0"/>
                </a:lnTo>
                <a:lnTo>
                  <a:pt x="19431" y="126"/>
                </a:lnTo>
                <a:lnTo>
                  <a:pt x="9525" y="1650"/>
                </a:lnTo>
                <a:lnTo>
                  <a:pt x="2667" y="8762"/>
                </a:lnTo>
                <a:lnTo>
                  <a:pt x="0" y="17272"/>
                </a:lnTo>
                <a:lnTo>
                  <a:pt x="0" y="24257"/>
                </a:lnTo>
                <a:lnTo>
                  <a:pt x="2921" y="29845"/>
                </a:lnTo>
                <a:lnTo>
                  <a:pt x="5842" y="35433"/>
                </a:lnTo>
                <a:lnTo>
                  <a:pt x="11557" y="39624"/>
                </a:lnTo>
                <a:lnTo>
                  <a:pt x="19939" y="42290"/>
                </a:lnTo>
                <a:lnTo>
                  <a:pt x="27050" y="42163"/>
                </a:lnTo>
                <a:lnTo>
                  <a:pt x="35433" y="37846"/>
                </a:lnTo>
                <a:lnTo>
                  <a:pt x="39497" y="32131"/>
                </a:lnTo>
                <a:lnTo>
                  <a:pt x="42164" y="23749"/>
                </a:lnTo>
                <a:lnTo>
                  <a:pt x="42037" y="965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99" name="object 299"/>
          <p:cNvSpPr/>
          <p:nvPr/>
        </p:nvSpPr>
        <p:spPr>
          <a:xfrm>
            <a:off x="7340854" y="2502789"/>
            <a:ext cx="68706" cy="68961"/>
          </a:xfrm>
          <a:custGeom>
            <a:avLst/>
            <a:gdLst/>
            <a:ahLst/>
            <a:cxnLst/>
            <a:rect l="l" t="t" r="r" b="b"/>
            <a:pathLst>
              <a:path w="68706" h="68961">
                <a:moveTo>
                  <a:pt x="67182" y="19303"/>
                </a:moveTo>
                <a:lnTo>
                  <a:pt x="60071" y="12319"/>
                </a:lnTo>
                <a:lnTo>
                  <a:pt x="48641" y="4063"/>
                </a:lnTo>
                <a:lnTo>
                  <a:pt x="35941" y="0"/>
                </a:lnTo>
                <a:lnTo>
                  <a:pt x="23368" y="3048"/>
                </a:lnTo>
                <a:lnTo>
                  <a:pt x="12192" y="8889"/>
                </a:lnTo>
                <a:lnTo>
                  <a:pt x="6730" y="18796"/>
                </a:lnTo>
                <a:lnTo>
                  <a:pt x="1270" y="28701"/>
                </a:lnTo>
                <a:lnTo>
                  <a:pt x="0" y="39877"/>
                </a:lnTo>
                <a:lnTo>
                  <a:pt x="5842" y="51053"/>
                </a:lnTo>
                <a:lnTo>
                  <a:pt x="10160" y="59436"/>
                </a:lnTo>
                <a:lnTo>
                  <a:pt x="21463" y="67690"/>
                </a:lnTo>
                <a:lnTo>
                  <a:pt x="32766" y="68961"/>
                </a:lnTo>
                <a:lnTo>
                  <a:pt x="46863" y="68707"/>
                </a:lnTo>
                <a:lnTo>
                  <a:pt x="56515" y="60198"/>
                </a:lnTo>
                <a:lnTo>
                  <a:pt x="66294" y="51562"/>
                </a:lnTo>
                <a:lnTo>
                  <a:pt x="67437" y="40386"/>
                </a:lnTo>
                <a:lnTo>
                  <a:pt x="68706" y="29083"/>
                </a:lnTo>
                <a:lnTo>
                  <a:pt x="67182" y="1930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00" name="object 300"/>
          <p:cNvSpPr/>
          <p:nvPr/>
        </p:nvSpPr>
        <p:spPr>
          <a:xfrm>
            <a:off x="7340854" y="2502789"/>
            <a:ext cx="68706" cy="68961"/>
          </a:xfrm>
          <a:custGeom>
            <a:avLst/>
            <a:gdLst/>
            <a:ahLst/>
            <a:cxnLst/>
            <a:rect l="l" t="t" r="r" b="b"/>
            <a:pathLst>
              <a:path w="68706" h="68961">
                <a:moveTo>
                  <a:pt x="67182" y="19303"/>
                </a:moveTo>
                <a:lnTo>
                  <a:pt x="60071" y="12319"/>
                </a:lnTo>
                <a:lnTo>
                  <a:pt x="48641" y="4063"/>
                </a:lnTo>
                <a:lnTo>
                  <a:pt x="35941" y="0"/>
                </a:lnTo>
                <a:lnTo>
                  <a:pt x="23368" y="3048"/>
                </a:lnTo>
                <a:lnTo>
                  <a:pt x="12192" y="8889"/>
                </a:lnTo>
                <a:lnTo>
                  <a:pt x="6730" y="18796"/>
                </a:lnTo>
                <a:lnTo>
                  <a:pt x="1270" y="28701"/>
                </a:lnTo>
                <a:lnTo>
                  <a:pt x="0" y="39877"/>
                </a:lnTo>
                <a:lnTo>
                  <a:pt x="5842" y="51053"/>
                </a:lnTo>
                <a:lnTo>
                  <a:pt x="10160" y="59436"/>
                </a:lnTo>
                <a:lnTo>
                  <a:pt x="21463" y="67690"/>
                </a:lnTo>
                <a:lnTo>
                  <a:pt x="32766" y="68961"/>
                </a:lnTo>
                <a:lnTo>
                  <a:pt x="46863" y="68707"/>
                </a:lnTo>
                <a:lnTo>
                  <a:pt x="56515" y="60198"/>
                </a:lnTo>
                <a:lnTo>
                  <a:pt x="66294" y="51562"/>
                </a:lnTo>
                <a:lnTo>
                  <a:pt x="67437" y="40386"/>
                </a:lnTo>
                <a:lnTo>
                  <a:pt x="68706" y="29083"/>
                </a:lnTo>
                <a:lnTo>
                  <a:pt x="67182" y="1930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01" name="object 301"/>
          <p:cNvSpPr/>
          <p:nvPr/>
        </p:nvSpPr>
        <p:spPr>
          <a:xfrm>
            <a:off x="7975092" y="2544191"/>
            <a:ext cx="45084" cy="43561"/>
          </a:xfrm>
          <a:custGeom>
            <a:avLst/>
            <a:gdLst/>
            <a:ahLst/>
            <a:cxnLst/>
            <a:rect l="l" t="t" r="r" b="b"/>
            <a:pathLst>
              <a:path w="45084" h="43561">
                <a:moveTo>
                  <a:pt x="42163" y="12446"/>
                </a:moveTo>
                <a:lnTo>
                  <a:pt x="39242" y="6858"/>
                </a:lnTo>
                <a:lnTo>
                  <a:pt x="33527" y="2667"/>
                </a:lnTo>
                <a:lnTo>
                  <a:pt x="25018" y="0"/>
                </a:lnTo>
                <a:lnTo>
                  <a:pt x="15239" y="1524"/>
                </a:lnTo>
                <a:lnTo>
                  <a:pt x="6857" y="5842"/>
                </a:lnTo>
                <a:lnTo>
                  <a:pt x="2793" y="11557"/>
                </a:lnTo>
                <a:lnTo>
                  <a:pt x="0" y="20066"/>
                </a:lnTo>
                <a:lnTo>
                  <a:pt x="126" y="27050"/>
                </a:lnTo>
                <a:lnTo>
                  <a:pt x="3048" y="32638"/>
                </a:lnTo>
                <a:lnTo>
                  <a:pt x="5968" y="38226"/>
                </a:lnTo>
                <a:lnTo>
                  <a:pt x="14477" y="40894"/>
                </a:lnTo>
                <a:lnTo>
                  <a:pt x="22859" y="43561"/>
                </a:lnTo>
                <a:lnTo>
                  <a:pt x="29972" y="43561"/>
                </a:lnTo>
                <a:lnTo>
                  <a:pt x="38353" y="39116"/>
                </a:lnTo>
                <a:lnTo>
                  <a:pt x="42417" y="33528"/>
                </a:lnTo>
                <a:lnTo>
                  <a:pt x="45084" y="25019"/>
                </a:lnTo>
                <a:lnTo>
                  <a:pt x="44957" y="18034"/>
                </a:lnTo>
                <a:lnTo>
                  <a:pt x="42163" y="12446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02" name="object 302"/>
          <p:cNvSpPr/>
          <p:nvPr/>
        </p:nvSpPr>
        <p:spPr>
          <a:xfrm>
            <a:off x="7975092" y="2544191"/>
            <a:ext cx="45084" cy="43561"/>
          </a:xfrm>
          <a:custGeom>
            <a:avLst/>
            <a:gdLst/>
            <a:ahLst/>
            <a:cxnLst/>
            <a:rect l="l" t="t" r="r" b="b"/>
            <a:pathLst>
              <a:path w="45084" h="43561">
                <a:moveTo>
                  <a:pt x="42163" y="12446"/>
                </a:moveTo>
                <a:lnTo>
                  <a:pt x="39242" y="6858"/>
                </a:lnTo>
                <a:lnTo>
                  <a:pt x="33527" y="2667"/>
                </a:lnTo>
                <a:lnTo>
                  <a:pt x="25018" y="0"/>
                </a:lnTo>
                <a:lnTo>
                  <a:pt x="15239" y="1524"/>
                </a:lnTo>
                <a:lnTo>
                  <a:pt x="6857" y="5842"/>
                </a:lnTo>
                <a:lnTo>
                  <a:pt x="2793" y="11557"/>
                </a:lnTo>
                <a:lnTo>
                  <a:pt x="0" y="20066"/>
                </a:lnTo>
                <a:lnTo>
                  <a:pt x="126" y="27050"/>
                </a:lnTo>
                <a:lnTo>
                  <a:pt x="3048" y="32638"/>
                </a:lnTo>
                <a:lnTo>
                  <a:pt x="5968" y="38226"/>
                </a:lnTo>
                <a:lnTo>
                  <a:pt x="14477" y="40894"/>
                </a:lnTo>
                <a:lnTo>
                  <a:pt x="22859" y="43561"/>
                </a:lnTo>
                <a:lnTo>
                  <a:pt x="29972" y="43561"/>
                </a:lnTo>
                <a:lnTo>
                  <a:pt x="38353" y="39116"/>
                </a:lnTo>
                <a:lnTo>
                  <a:pt x="42417" y="33528"/>
                </a:lnTo>
                <a:lnTo>
                  <a:pt x="45084" y="25019"/>
                </a:lnTo>
                <a:lnTo>
                  <a:pt x="44957" y="18034"/>
                </a:lnTo>
                <a:lnTo>
                  <a:pt x="42163" y="12446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03" name="object 303"/>
          <p:cNvSpPr/>
          <p:nvPr/>
        </p:nvSpPr>
        <p:spPr>
          <a:xfrm>
            <a:off x="8118221" y="2620772"/>
            <a:ext cx="39497" cy="39497"/>
          </a:xfrm>
          <a:custGeom>
            <a:avLst/>
            <a:gdLst/>
            <a:ahLst/>
            <a:cxnLst/>
            <a:rect l="l" t="t" r="r" b="b"/>
            <a:pathLst>
              <a:path w="39497" h="39497">
                <a:moveTo>
                  <a:pt x="126" y="21462"/>
                </a:moveTo>
                <a:lnTo>
                  <a:pt x="2921" y="27050"/>
                </a:lnTo>
                <a:lnTo>
                  <a:pt x="5842" y="32638"/>
                </a:lnTo>
                <a:lnTo>
                  <a:pt x="11556" y="36702"/>
                </a:lnTo>
                <a:lnTo>
                  <a:pt x="20065" y="39497"/>
                </a:lnTo>
                <a:lnTo>
                  <a:pt x="27050" y="39369"/>
                </a:lnTo>
                <a:lnTo>
                  <a:pt x="33908" y="32257"/>
                </a:lnTo>
                <a:lnTo>
                  <a:pt x="39497" y="29337"/>
                </a:lnTo>
                <a:lnTo>
                  <a:pt x="39243" y="8254"/>
                </a:lnTo>
                <a:lnTo>
                  <a:pt x="35051" y="6857"/>
                </a:lnTo>
                <a:lnTo>
                  <a:pt x="27812" y="0"/>
                </a:lnTo>
                <a:lnTo>
                  <a:pt x="13843" y="126"/>
                </a:lnTo>
                <a:lnTo>
                  <a:pt x="5460" y="4572"/>
                </a:lnTo>
                <a:lnTo>
                  <a:pt x="4063" y="8762"/>
                </a:lnTo>
                <a:lnTo>
                  <a:pt x="0" y="14477"/>
                </a:lnTo>
                <a:lnTo>
                  <a:pt x="126" y="21462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04" name="object 304"/>
          <p:cNvSpPr/>
          <p:nvPr/>
        </p:nvSpPr>
        <p:spPr>
          <a:xfrm>
            <a:off x="8118221" y="2620772"/>
            <a:ext cx="39497" cy="39497"/>
          </a:xfrm>
          <a:custGeom>
            <a:avLst/>
            <a:gdLst/>
            <a:ahLst/>
            <a:cxnLst/>
            <a:rect l="l" t="t" r="r" b="b"/>
            <a:pathLst>
              <a:path w="39497" h="39497">
                <a:moveTo>
                  <a:pt x="126" y="21462"/>
                </a:moveTo>
                <a:lnTo>
                  <a:pt x="2921" y="27050"/>
                </a:lnTo>
                <a:lnTo>
                  <a:pt x="5842" y="32638"/>
                </a:lnTo>
                <a:lnTo>
                  <a:pt x="11556" y="36702"/>
                </a:lnTo>
                <a:lnTo>
                  <a:pt x="20065" y="39497"/>
                </a:lnTo>
                <a:lnTo>
                  <a:pt x="27050" y="39369"/>
                </a:lnTo>
                <a:lnTo>
                  <a:pt x="33908" y="32257"/>
                </a:lnTo>
                <a:lnTo>
                  <a:pt x="39497" y="29337"/>
                </a:lnTo>
                <a:lnTo>
                  <a:pt x="39243" y="8254"/>
                </a:lnTo>
                <a:lnTo>
                  <a:pt x="35051" y="6857"/>
                </a:lnTo>
                <a:lnTo>
                  <a:pt x="27812" y="0"/>
                </a:lnTo>
                <a:lnTo>
                  <a:pt x="13843" y="126"/>
                </a:lnTo>
                <a:lnTo>
                  <a:pt x="5460" y="4572"/>
                </a:lnTo>
                <a:lnTo>
                  <a:pt x="4063" y="8762"/>
                </a:lnTo>
                <a:lnTo>
                  <a:pt x="0" y="14477"/>
                </a:lnTo>
                <a:lnTo>
                  <a:pt x="126" y="21462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05" name="object 305"/>
          <p:cNvSpPr/>
          <p:nvPr/>
        </p:nvSpPr>
        <p:spPr>
          <a:xfrm>
            <a:off x="8246109" y="2718689"/>
            <a:ext cx="36575" cy="35306"/>
          </a:xfrm>
          <a:custGeom>
            <a:avLst/>
            <a:gdLst/>
            <a:ahLst/>
            <a:cxnLst/>
            <a:rect l="l" t="t" r="r" b="b"/>
            <a:pathLst>
              <a:path w="36575" h="35306">
                <a:moveTo>
                  <a:pt x="33655" y="9778"/>
                </a:moveTo>
                <a:lnTo>
                  <a:pt x="30861" y="4190"/>
                </a:lnTo>
                <a:lnTo>
                  <a:pt x="25146" y="0"/>
                </a:lnTo>
                <a:lnTo>
                  <a:pt x="11049" y="253"/>
                </a:lnTo>
                <a:lnTo>
                  <a:pt x="5461" y="3048"/>
                </a:lnTo>
                <a:lnTo>
                  <a:pt x="1397" y="8762"/>
                </a:lnTo>
                <a:lnTo>
                  <a:pt x="0" y="13081"/>
                </a:lnTo>
                <a:lnTo>
                  <a:pt x="126" y="20065"/>
                </a:lnTo>
                <a:lnTo>
                  <a:pt x="3048" y="25653"/>
                </a:lnTo>
                <a:lnTo>
                  <a:pt x="4445" y="28448"/>
                </a:lnTo>
                <a:lnTo>
                  <a:pt x="11557" y="35306"/>
                </a:lnTo>
                <a:lnTo>
                  <a:pt x="18669" y="35306"/>
                </a:lnTo>
                <a:lnTo>
                  <a:pt x="25654" y="35178"/>
                </a:lnTo>
                <a:lnTo>
                  <a:pt x="31242" y="32258"/>
                </a:lnTo>
                <a:lnTo>
                  <a:pt x="35306" y="26543"/>
                </a:lnTo>
                <a:lnTo>
                  <a:pt x="35306" y="19558"/>
                </a:lnTo>
                <a:lnTo>
                  <a:pt x="36575" y="15239"/>
                </a:lnTo>
                <a:lnTo>
                  <a:pt x="33655" y="9778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06" name="object 306"/>
          <p:cNvSpPr/>
          <p:nvPr/>
        </p:nvSpPr>
        <p:spPr>
          <a:xfrm>
            <a:off x="8246109" y="2718689"/>
            <a:ext cx="36575" cy="35306"/>
          </a:xfrm>
          <a:custGeom>
            <a:avLst/>
            <a:gdLst/>
            <a:ahLst/>
            <a:cxnLst/>
            <a:rect l="l" t="t" r="r" b="b"/>
            <a:pathLst>
              <a:path w="36575" h="35306">
                <a:moveTo>
                  <a:pt x="33655" y="9778"/>
                </a:moveTo>
                <a:lnTo>
                  <a:pt x="30861" y="4190"/>
                </a:lnTo>
                <a:lnTo>
                  <a:pt x="25146" y="0"/>
                </a:lnTo>
                <a:lnTo>
                  <a:pt x="11049" y="253"/>
                </a:lnTo>
                <a:lnTo>
                  <a:pt x="5461" y="3048"/>
                </a:lnTo>
                <a:lnTo>
                  <a:pt x="1397" y="8762"/>
                </a:lnTo>
                <a:lnTo>
                  <a:pt x="0" y="13081"/>
                </a:lnTo>
                <a:lnTo>
                  <a:pt x="126" y="20065"/>
                </a:lnTo>
                <a:lnTo>
                  <a:pt x="3048" y="25653"/>
                </a:lnTo>
                <a:lnTo>
                  <a:pt x="4445" y="28448"/>
                </a:lnTo>
                <a:lnTo>
                  <a:pt x="11557" y="35306"/>
                </a:lnTo>
                <a:lnTo>
                  <a:pt x="18669" y="35306"/>
                </a:lnTo>
                <a:lnTo>
                  <a:pt x="25654" y="35178"/>
                </a:lnTo>
                <a:lnTo>
                  <a:pt x="31242" y="32258"/>
                </a:lnTo>
                <a:lnTo>
                  <a:pt x="35306" y="26543"/>
                </a:lnTo>
                <a:lnTo>
                  <a:pt x="35306" y="19558"/>
                </a:lnTo>
                <a:lnTo>
                  <a:pt x="36575" y="15239"/>
                </a:lnTo>
                <a:lnTo>
                  <a:pt x="33655" y="9778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07" name="object 307"/>
          <p:cNvSpPr/>
          <p:nvPr/>
        </p:nvSpPr>
        <p:spPr>
          <a:xfrm>
            <a:off x="8354822" y="2836672"/>
            <a:ext cx="33781" cy="32512"/>
          </a:xfrm>
          <a:custGeom>
            <a:avLst/>
            <a:gdLst/>
            <a:ahLst/>
            <a:cxnLst/>
            <a:rect l="l" t="t" r="r" b="b"/>
            <a:pathLst>
              <a:path w="33781" h="32512">
                <a:moveTo>
                  <a:pt x="32130" y="9651"/>
                </a:moveTo>
                <a:lnTo>
                  <a:pt x="29336" y="4063"/>
                </a:lnTo>
                <a:lnTo>
                  <a:pt x="25019" y="2666"/>
                </a:lnTo>
                <a:lnTo>
                  <a:pt x="16509" y="0"/>
                </a:lnTo>
                <a:lnTo>
                  <a:pt x="11049" y="2920"/>
                </a:lnTo>
                <a:lnTo>
                  <a:pt x="5460" y="5841"/>
                </a:lnTo>
                <a:lnTo>
                  <a:pt x="0" y="15748"/>
                </a:lnTo>
                <a:lnTo>
                  <a:pt x="1524" y="25526"/>
                </a:lnTo>
                <a:lnTo>
                  <a:pt x="2921" y="28320"/>
                </a:lnTo>
                <a:lnTo>
                  <a:pt x="8635" y="32512"/>
                </a:lnTo>
                <a:lnTo>
                  <a:pt x="15621" y="32385"/>
                </a:lnTo>
                <a:lnTo>
                  <a:pt x="22732" y="32257"/>
                </a:lnTo>
                <a:lnTo>
                  <a:pt x="28194" y="29337"/>
                </a:lnTo>
                <a:lnTo>
                  <a:pt x="33781" y="19430"/>
                </a:lnTo>
                <a:lnTo>
                  <a:pt x="32130" y="965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08" name="object 308"/>
          <p:cNvSpPr/>
          <p:nvPr/>
        </p:nvSpPr>
        <p:spPr>
          <a:xfrm>
            <a:off x="8354822" y="2836672"/>
            <a:ext cx="33781" cy="32512"/>
          </a:xfrm>
          <a:custGeom>
            <a:avLst/>
            <a:gdLst/>
            <a:ahLst/>
            <a:cxnLst/>
            <a:rect l="l" t="t" r="r" b="b"/>
            <a:pathLst>
              <a:path w="33781" h="32512">
                <a:moveTo>
                  <a:pt x="32130" y="9651"/>
                </a:moveTo>
                <a:lnTo>
                  <a:pt x="29336" y="4063"/>
                </a:lnTo>
                <a:lnTo>
                  <a:pt x="25019" y="2666"/>
                </a:lnTo>
                <a:lnTo>
                  <a:pt x="16509" y="0"/>
                </a:lnTo>
                <a:lnTo>
                  <a:pt x="11049" y="2920"/>
                </a:lnTo>
                <a:lnTo>
                  <a:pt x="5460" y="5841"/>
                </a:lnTo>
                <a:lnTo>
                  <a:pt x="0" y="15748"/>
                </a:lnTo>
                <a:lnTo>
                  <a:pt x="1524" y="25526"/>
                </a:lnTo>
                <a:lnTo>
                  <a:pt x="2921" y="28320"/>
                </a:lnTo>
                <a:lnTo>
                  <a:pt x="8635" y="32512"/>
                </a:lnTo>
                <a:lnTo>
                  <a:pt x="15621" y="32385"/>
                </a:lnTo>
                <a:lnTo>
                  <a:pt x="22732" y="32257"/>
                </a:lnTo>
                <a:lnTo>
                  <a:pt x="28194" y="29337"/>
                </a:lnTo>
                <a:lnTo>
                  <a:pt x="33781" y="19430"/>
                </a:lnTo>
                <a:lnTo>
                  <a:pt x="32130" y="965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09" name="object 309"/>
          <p:cNvSpPr/>
          <p:nvPr/>
        </p:nvSpPr>
        <p:spPr>
          <a:xfrm>
            <a:off x="7396099" y="2645664"/>
            <a:ext cx="40894" cy="43434"/>
          </a:xfrm>
          <a:custGeom>
            <a:avLst/>
            <a:gdLst/>
            <a:ahLst/>
            <a:cxnLst/>
            <a:rect l="l" t="t" r="r" b="b"/>
            <a:pathLst>
              <a:path w="40894" h="43434">
                <a:moveTo>
                  <a:pt x="40640" y="13715"/>
                </a:moveTo>
                <a:lnTo>
                  <a:pt x="33527" y="6858"/>
                </a:lnTo>
                <a:lnTo>
                  <a:pt x="27812" y="2666"/>
                </a:lnTo>
                <a:lnTo>
                  <a:pt x="19430" y="0"/>
                </a:lnTo>
                <a:lnTo>
                  <a:pt x="11049" y="4318"/>
                </a:lnTo>
                <a:lnTo>
                  <a:pt x="5460" y="7238"/>
                </a:lnTo>
                <a:lnTo>
                  <a:pt x="0" y="17145"/>
                </a:lnTo>
                <a:lnTo>
                  <a:pt x="0" y="24130"/>
                </a:lnTo>
                <a:lnTo>
                  <a:pt x="1650" y="34036"/>
                </a:lnTo>
                <a:lnTo>
                  <a:pt x="7239" y="38100"/>
                </a:lnTo>
                <a:lnTo>
                  <a:pt x="12953" y="42290"/>
                </a:lnTo>
                <a:lnTo>
                  <a:pt x="24256" y="43434"/>
                </a:lnTo>
                <a:lnTo>
                  <a:pt x="29845" y="40639"/>
                </a:lnTo>
                <a:lnTo>
                  <a:pt x="38226" y="36195"/>
                </a:lnTo>
                <a:lnTo>
                  <a:pt x="40894" y="27812"/>
                </a:lnTo>
                <a:lnTo>
                  <a:pt x="40640" y="13715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10" name="object 310"/>
          <p:cNvSpPr/>
          <p:nvPr/>
        </p:nvSpPr>
        <p:spPr>
          <a:xfrm>
            <a:off x="7396099" y="2645664"/>
            <a:ext cx="40894" cy="43434"/>
          </a:xfrm>
          <a:custGeom>
            <a:avLst/>
            <a:gdLst/>
            <a:ahLst/>
            <a:cxnLst/>
            <a:rect l="l" t="t" r="r" b="b"/>
            <a:pathLst>
              <a:path w="40894" h="43434">
                <a:moveTo>
                  <a:pt x="40640" y="13715"/>
                </a:moveTo>
                <a:lnTo>
                  <a:pt x="33527" y="6858"/>
                </a:lnTo>
                <a:lnTo>
                  <a:pt x="27812" y="2666"/>
                </a:lnTo>
                <a:lnTo>
                  <a:pt x="19430" y="0"/>
                </a:lnTo>
                <a:lnTo>
                  <a:pt x="11049" y="4318"/>
                </a:lnTo>
                <a:lnTo>
                  <a:pt x="5460" y="7238"/>
                </a:lnTo>
                <a:lnTo>
                  <a:pt x="0" y="17145"/>
                </a:lnTo>
                <a:lnTo>
                  <a:pt x="0" y="24130"/>
                </a:lnTo>
                <a:lnTo>
                  <a:pt x="1650" y="34036"/>
                </a:lnTo>
                <a:lnTo>
                  <a:pt x="7239" y="38100"/>
                </a:lnTo>
                <a:lnTo>
                  <a:pt x="12953" y="42290"/>
                </a:lnTo>
                <a:lnTo>
                  <a:pt x="24256" y="43434"/>
                </a:lnTo>
                <a:lnTo>
                  <a:pt x="29845" y="40639"/>
                </a:lnTo>
                <a:lnTo>
                  <a:pt x="38226" y="36195"/>
                </a:lnTo>
                <a:lnTo>
                  <a:pt x="40894" y="27812"/>
                </a:lnTo>
                <a:lnTo>
                  <a:pt x="40640" y="13715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11" name="object 311"/>
          <p:cNvSpPr/>
          <p:nvPr/>
        </p:nvSpPr>
        <p:spPr>
          <a:xfrm>
            <a:off x="7529195" y="2619629"/>
            <a:ext cx="38100" cy="38226"/>
          </a:xfrm>
          <a:custGeom>
            <a:avLst/>
            <a:gdLst/>
            <a:ahLst/>
            <a:cxnLst/>
            <a:rect l="l" t="t" r="r" b="b"/>
            <a:pathLst>
              <a:path w="38100" h="38226">
                <a:moveTo>
                  <a:pt x="37846" y="11175"/>
                </a:moveTo>
                <a:lnTo>
                  <a:pt x="30733" y="4191"/>
                </a:lnTo>
                <a:lnTo>
                  <a:pt x="25019" y="0"/>
                </a:lnTo>
                <a:lnTo>
                  <a:pt x="18033" y="126"/>
                </a:lnTo>
                <a:lnTo>
                  <a:pt x="12446" y="3048"/>
                </a:lnTo>
                <a:lnTo>
                  <a:pt x="4063" y="7366"/>
                </a:lnTo>
                <a:lnTo>
                  <a:pt x="0" y="13081"/>
                </a:lnTo>
                <a:lnTo>
                  <a:pt x="0" y="20066"/>
                </a:lnTo>
                <a:lnTo>
                  <a:pt x="1650" y="29972"/>
                </a:lnTo>
                <a:lnTo>
                  <a:pt x="7238" y="34036"/>
                </a:lnTo>
                <a:lnTo>
                  <a:pt x="12953" y="38226"/>
                </a:lnTo>
                <a:lnTo>
                  <a:pt x="19938" y="38100"/>
                </a:lnTo>
                <a:lnTo>
                  <a:pt x="29845" y="36575"/>
                </a:lnTo>
                <a:lnTo>
                  <a:pt x="33908" y="30861"/>
                </a:lnTo>
                <a:lnTo>
                  <a:pt x="38100" y="25146"/>
                </a:lnTo>
                <a:lnTo>
                  <a:pt x="37846" y="11175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12" name="object 312"/>
          <p:cNvSpPr/>
          <p:nvPr/>
        </p:nvSpPr>
        <p:spPr>
          <a:xfrm>
            <a:off x="7529195" y="2619629"/>
            <a:ext cx="38100" cy="38226"/>
          </a:xfrm>
          <a:custGeom>
            <a:avLst/>
            <a:gdLst/>
            <a:ahLst/>
            <a:cxnLst/>
            <a:rect l="l" t="t" r="r" b="b"/>
            <a:pathLst>
              <a:path w="38100" h="38226">
                <a:moveTo>
                  <a:pt x="37846" y="11175"/>
                </a:moveTo>
                <a:lnTo>
                  <a:pt x="30733" y="4191"/>
                </a:lnTo>
                <a:lnTo>
                  <a:pt x="25019" y="0"/>
                </a:lnTo>
                <a:lnTo>
                  <a:pt x="18033" y="126"/>
                </a:lnTo>
                <a:lnTo>
                  <a:pt x="12446" y="3048"/>
                </a:lnTo>
                <a:lnTo>
                  <a:pt x="4063" y="7366"/>
                </a:lnTo>
                <a:lnTo>
                  <a:pt x="0" y="13081"/>
                </a:lnTo>
                <a:lnTo>
                  <a:pt x="0" y="20066"/>
                </a:lnTo>
                <a:lnTo>
                  <a:pt x="1650" y="29972"/>
                </a:lnTo>
                <a:lnTo>
                  <a:pt x="7238" y="34036"/>
                </a:lnTo>
                <a:lnTo>
                  <a:pt x="12953" y="38226"/>
                </a:lnTo>
                <a:lnTo>
                  <a:pt x="19938" y="38100"/>
                </a:lnTo>
                <a:lnTo>
                  <a:pt x="29845" y="36575"/>
                </a:lnTo>
                <a:lnTo>
                  <a:pt x="33908" y="30861"/>
                </a:lnTo>
                <a:lnTo>
                  <a:pt x="38100" y="25146"/>
                </a:lnTo>
                <a:lnTo>
                  <a:pt x="37846" y="11175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13" name="object 313"/>
          <p:cNvSpPr/>
          <p:nvPr/>
        </p:nvSpPr>
        <p:spPr>
          <a:xfrm>
            <a:off x="7665593" y="2616327"/>
            <a:ext cx="36449" cy="35178"/>
          </a:xfrm>
          <a:custGeom>
            <a:avLst/>
            <a:gdLst/>
            <a:ahLst/>
            <a:cxnLst/>
            <a:rect l="l" t="t" r="r" b="b"/>
            <a:pathLst>
              <a:path w="36449" h="35178">
                <a:moveTo>
                  <a:pt x="33527" y="9651"/>
                </a:moveTo>
                <a:lnTo>
                  <a:pt x="30606" y="4063"/>
                </a:lnTo>
                <a:lnTo>
                  <a:pt x="22225" y="1397"/>
                </a:lnTo>
                <a:lnTo>
                  <a:pt x="17906" y="0"/>
                </a:lnTo>
                <a:lnTo>
                  <a:pt x="8127" y="1524"/>
                </a:lnTo>
                <a:lnTo>
                  <a:pt x="3936" y="7238"/>
                </a:lnTo>
                <a:lnTo>
                  <a:pt x="2666" y="11557"/>
                </a:lnTo>
                <a:lnTo>
                  <a:pt x="0" y="19938"/>
                </a:lnTo>
                <a:lnTo>
                  <a:pt x="2793" y="25526"/>
                </a:lnTo>
                <a:lnTo>
                  <a:pt x="5714" y="31114"/>
                </a:lnTo>
                <a:lnTo>
                  <a:pt x="14224" y="33782"/>
                </a:lnTo>
                <a:lnTo>
                  <a:pt x="18414" y="35178"/>
                </a:lnTo>
                <a:lnTo>
                  <a:pt x="24002" y="32258"/>
                </a:lnTo>
                <a:lnTo>
                  <a:pt x="32384" y="27939"/>
                </a:lnTo>
                <a:lnTo>
                  <a:pt x="33781" y="23749"/>
                </a:lnTo>
                <a:lnTo>
                  <a:pt x="36449" y="15239"/>
                </a:lnTo>
                <a:lnTo>
                  <a:pt x="33527" y="965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14" name="object 314"/>
          <p:cNvSpPr/>
          <p:nvPr/>
        </p:nvSpPr>
        <p:spPr>
          <a:xfrm>
            <a:off x="7665593" y="2616327"/>
            <a:ext cx="36449" cy="35178"/>
          </a:xfrm>
          <a:custGeom>
            <a:avLst/>
            <a:gdLst/>
            <a:ahLst/>
            <a:cxnLst/>
            <a:rect l="l" t="t" r="r" b="b"/>
            <a:pathLst>
              <a:path w="36449" h="35178">
                <a:moveTo>
                  <a:pt x="33527" y="9651"/>
                </a:moveTo>
                <a:lnTo>
                  <a:pt x="30606" y="4063"/>
                </a:lnTo>
                <a:lnTo>
                  <a:pt x="22225" y="1397"/>
                </a:lnTo>
                <a:lnTo>
                  <a:pt x="17906" y="0"/>
                </a:lnTo>
                <a:lnTo>
                  <a:pt x="8127" y="1524"/>
                </a:lnTo>
                <a:lnTo>
                  <a:pt x="3936" y="7238"/>
                </a:lnTo>
                <a:lnTo>
                  <a:pt x="2666" y="11557"/>
                </a:lnTo>
                <a:lnTo>
                  <a:pt x="0" y="19938"/>
                </a:lnTo>
                <a:lnTo>
                  <a:pt x="2793" y="25526"/>
                </a:lnTo>
                <a:lnTo>
                  <a:pt x="5714" y="31114"/>
                </a:lnTo>
                <a:lnTo>
                  <a:pt x="14224" y="33782"/>
                </a:lnTo>
                <a:lnTo>
                  <a:pt x="18414" y="35178"/>
                </a:lnTo>
                <a:lnTo>
                  <a:pt x="24002" y="32258"/>
                </a:lnTo>
                <a:lnTo>
                  <a:pt x="32384" y="27939"/>
                </a:lnTo>
                <a:lnTo>
                  <a:pt x="33781" y="23749"/>
                </a:lnTo>
                <a:lnTo>
                  <a:pt x="36449" y="15239"/>
                </a:lnTo>
                <a:lnTo>
                  <a:pt x="33527" y="965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15" name="object 315"/>
          <p:cNvSpPr/>
          <p:nvPr/>
        </p:nvSpPr>
        <p:spPr>
          <a:xfrm>
            <a:off x="7802118" y="2636774"/>
            <a:ext cx="30860" cy="29717"/>
          </a:xfrm>
          <a:custGeom>
            <a:avLst/>
            <a:gdLst/>
            <a:ahLst/>
            <a:cxnLst/>
            <a:rect l="l" t="t" r="r" b="b"/>
            <a:pathLst>
              <a:path w="30860" h="29717">
                <a:moveTo>
                  <a:pt x="25146" y="4190"/>
                </a:moveTo>
                <a:lnTo>
                  <a:pt x="19430" y="0"/>
                </a:lnTo>
                <a:lnTo>
                  <a:pt x="12446" y="126"/>
                </a:lnTo>
                <a:lnTo>
                  <a:pt x="9651" y="1524"/>
                </a:lnTo>
                <a:lnTo>
                  <a:pt x="4063" y="4445"/>
                </a:lnTo>
                <a:lnTo>
                  <a:pt x="0" y="10160"/>
                </a:lnTo>
                <a:lnTo>
                  <a:pt x="0" y="17145"/>
                </a:lnTo>
                <a:lnTo>
                  <a:pt x="1524" y="19938"/>
                </a:lnTo>
                <a:lnTo>
                  <a:pt x="4445" y="25526"/>
                </a:lnTo>
                <a:lnTo>
                  <a:pt x="10032" y="29717"/>
                </a:lnTo>
                <a:lnTo>
                  <a:pt x="17145" y="29590"/>
                </a:lnTo>
                <a:lnTo>
                  <a:pt x="22732" y="26670"/>
                </a:lnTo>
                <a:lnTo>
                  <a:pt x="25526" y="25273"/>
                </a:lnTo>
                <a:lnTo>
                  <a:pt x="29590" y="19558"/>
                </a:lnTo>
                <a:lnTo>
                  <a:pt x="29463" y="12573"/>
                </a:lnTo>
                <a:lnTo>
                  <a:pt x="30860" y="8254"/>
                </a:lnTo>
                <a:lnTo>
                  <a:pt x="25146" y="419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16" name="object 316"/>
          <p:cNvSpPr/>
          <p:nvPr/>
        </p:nvSpPr>
        <p:spPr>
          <a:xfrm>
            <a:off x="7802118" y="2636774"/>
            <a:ext cx="30860" cy="29717"/>
          </a:xfrm>
          <a:custGeom>
            <a:avLst/>
            <a:gdLst/>
            <a:ahLst/>
            <a:cxnLst/>
            <a:rect l="l" t="t" r="r" b="b"/>
            <a:pathLst>
              <a:path w="30860" h="29717">
                <a:moveTo>
                  <a:pt x="25146" y="4190"/>
                </a:moveTo>
                <a:lnTo>
                  <a:pt x="19430" y="0"/>
                </a:lnTo>
                <a:lnTo>
                  <a:pt x="12446" y="126"/>
                </a:lnTo>
                <a:lnTo>
                  <a:pt x="9651" y="1524"/>
                </a:lnTo>
                <a:lnTo>
                  <a:pt x="4063" y="4445"/>
                </a:lnTo>
                <a:lnTo>
                  <a:pt x="0" y="10160"/>
                </a:lnTo>
                <a:lnTo>
                  <a:pt x="0" y="17145"/>
                </a:lnTo>
                <a:lnTo>
                  <a:pt x="1524" y="19938"/>
                </a:lnTo>
                <a:lnTo>
                  <a:pt x="4445" y="25526"/>
                </a:lnTo>
                <a:lnTo>
                  <a:pt x="10032" y="29717"/>
                </a:lnTo>
                <a:lnTo>
                  <a:pt x="17145" y="29590"/>
                </a:lnTo>
                <a:lnTo>
                  <a:pt x="22732" y="26670"/>
                </a:lnTo>
                <a:lnTo>
                  <a:pt x="25526" y="25273"/>
                </a:lnTo>
                <a:lnTo>
                  <a:pt x="29590" y="19558"/>
                </a:lnTo>
                <a:lnTo>
                  <a:pt x="29463" y="12573"/>
                </a:lnTo>
                <a:lnTo>
                  <a:pt x="30860" y="8254"/>
                </a:lnTo>
                <a:lnTo>
                  <a:pt x="25146" y="419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17" name="object 317"/>
          <p:cNvSpPr/>
          <p:nvPr/>
        </p:nvSpPr>
        <p:spPr>
          <a:xfrm>
            <a:off x="7932039" y="2678557"/>
            <a:ext cx="26796" cy="28066"/>
          </a:xfrm>
          <a:custGeom>
            <a:avLst/>
            <a:gdLst/>
            <a:ahLst/>
            <a:cxnLst/>
            <a:rect l="l" t="t" r="r" b="b"/>
            <a:pathLst>
              <a:path w="26796" h="28066">
                <a:moveTo>
                  <a:pt x="25272" y="8254"/>
                </a:moveTo>
                <a:lnTo>
                  <a:pt x="22351" y="2666"/>
                </a:lnTo>
                <a:lnTo>
                  <a:pt x="18160" y="1269"/>
                </a:lnTo>
                <a:lnTo>
                  <a:pt x="13842" y="0"/>
                </a:lnTo>
                <a:lnTo>
                  <a:pt x="6857" y="126"/>
                </a:lnTo>
                <a:lnTo>
                  <a:pt x="2666" y="5714"/>
                </a:lnTo>
                <a:lnTo>
                  <a:pt x="1396" y="10032"/>
                </a:lnTo>
                <a:lnTo>
                  <a:pt x="0" y="14223"/>
                </a:lnTo>
                <a:lnTo>
                  <a:pt x="126" y="21208"/>
                </a:lnTo>
                <a:lnTo>
                  <a:pt x="4317" y="22605"/>
                </a:lnTo>
                <a:lnTo>
                  <a:pt x="10032" y="26796"/>
                </a:lnTo>
                <a:lnTo>
                  <a:pt x="14350" y="28066"/>
                </a:lnTo>
                <a:lnTo>
                  <a:pt x="19938" y="25145"/>
                </a:lnTo>
                <a:lnTo>
                  <a:pt x="25400" y="22351"/>
                </a:lnTo>
                <a:lnTo>
                  <a:pt x="26796" y="18033"/>
                </a:lnTo>
                <a:lnTo>
                  <a:pt x="26669" y="11048"/>
                </a:lnTo>
                <a:lnTo>
                  <a:pt x="25272" y="825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18" name="object 318"/>
          <p:cNvSpPr/>
          <p:nvPr/>
        </p:nvSpPr>
        <p:spPr>
          <a:xfrm>
            <a:off x="7932039" y="2678557"/>
            <a:ext cx="26796" cy="28066"/>
          </a:xfrm>
          <a:custGeom>
            <a:avLst/>
            <a:gdLst/>
            <a:ahLst/>
            <a:cxnLst/>
            <a:rect l="l" t="t" r="r" b="b"/>
            <a:pathLst>
              <a:path w="26796" h="28066">
                <a:moveTo>
                  <a:pt x="25272" y="8254"/>
                </a:moveTo>
                <a:lnTo>
                  <a:pt x="22351" y="2666"/>
                </a:lnTo>
                <a:lnTo>
                  <a:pt x="18160" y="1269"/>
                </a:lnTo>
                <a:lnTo>
                  <a:pt x="13842" y="0"/>
                </a:lnTo>
                <a:lnTo>
                  <a:pt x="6857" y="126"/>
                </a:lnTo>
                <a:lnTo>
                  <a:pt x="2666" y="5714"/>
                </a:lnTo>
                <a:lnTo>
                  <a:pt x="1396" y="10032"/>
                </a:lnTo>
                <a:lnTo>
                  <a:pt x="0" y="14223"/>
                </a:lnTo>
                <a:lnTo>
                  <a:pt x="126" y="21208"/>
                </a:lnTo>
                <a:lnTo>
                  <a:pt x="4317" y="22605"/>
                </a:lnTo>
                <a:lnTo>
                  <a:pt x="10032" y="26796"/>
                </a:lnTo>
                <a:lnTo>
                  <a:pt x="14350" y="28066"/>
                </a:lnTo>
                <a:lnTo>
                  <a:pt x="19938" y="25145"/>
                </a:lnTo>
                <a:lnTo>
                  <a:pt x="25400" y="22351"/>
                </a:lnTo>
                <a:lnTo>
                  <a:pt x="26796" y="18033"/>
                </a:lnTo>
                <a:lnTo>
                  <a:pt x="26669" y="11048"/>
                </a:lnTo>
                <a:lnTo>
                  <a:pt x="25272" y="825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19" name="object 319"/>
          <p:cNvSpPr/>
          <p:nvPr/>
        </p:nvSpPr>
        <p:spPr>
          <a:xfrm>
            <a:off x="7332345" y="2806954"/>
            <a:ext cx="28194" cy="29591"/>
          </a:xfrm>
          <a:custGeom>
            <a:avLst/>
            <a:gdLst/>
            <a:ahLst/>
            <a:cxnLst/>
            <a:rect l="l" t="t" r="r" b="b"/>
            <a:pathLst>
              <a:path w="28194" h="29591">
                <a:moveTo>
                  <a:pt x="26670" y="9651"/>
                </a:moveTo>
                <a:lnTo>
                  <a:pt x="19430" y="2667"/>
                </a:lnTo>
                <a:lnTo>
                  <a:pt x="11049" y="0"/>
                </a:lnTo>
                <a:lnTo>
                  <a:pt x="5460" y="2921"/>
                </a:lnTo>
                <a:lnTo>
                  <a:pt x="1270" y="8636"/>
                </a:lnTo>
                <a:lnTo>
                  <a:pt x="0" y="12826"/>
                </a:lnTo>
                <a:lnTo>
                  <a:pt x="126" y="19812"/>
                </a:lnTo>
                <a:lnTo>
                  <a:pt x="1524" y="22606"/>
                </a:lnTo>
                <a:lnTo>
                  <a:pt x="8635" y="29591"/>
                </a:lnTo>
                <a:lnTo>
                  <a:pt x="15621" y="29463"/>
                </a:lnTo>
                <a:lnTo>
                  <a:pt x="21208" y="26543"/>
                </a:lnTo>
                <a:lnTo>
                  <a:pt x="26797" y="23622"/>
                </a:lnTo>
                <a:lnTo>
                  <a:pt x="28194" y="19431"/>
                </a:lnTo>
                <a:lnTo>
                  <a:pt x="28066" y="12446"/>
                </a:lnTo>
                <a:lnTo>
                  <a:pt x="26670" y="965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20" name="object 320"/>
          <p:cNvSpPr/>
          <p:nvPr/>
        </p:nvSpPr>
        <p:spPr>
          <a:xfrm>
            <a:off x="7332345" y="2806954"/>
            <a:ext cx="28194" cy="29591"/>
          </a:xfrm>
          <a:custGeom>
            <a:avLst/>
            <a:gdLst/>
            <a:ahLst/>
            <a:cxnLst/>
            <a:rect l="l" t="t" r="r" b="b"/>
            <a:pathLst>
              <a:path w="28194" h="29591">
                <a:moveTo>
                  <a:pt x="26670" y="9651"/>
                </a:moveTo>
                <a:lnTo>
                  <a:pt x="19430" y="2667"/>
                </a:lnTo>
                <a:lnTo>
                  <a:pt x="11049" y="0"/>
                </a:lnTo>
                <a:lnTo>
                  <a:pt x="5460" y="2921"/>
                </a:lnTo>
                <a:lnTo>
                  <a:pt x="1270" y="8636"/>
                </a:lnTo>
                <a:lnTo>
                  <a:pt x="0" y="12826"/>
                </a:lnTo>
                <a:lnTo>
                  <a:pt x="126" y="19812"/>
                </a:lnTo>
                <a:lnTo>
                  <a:pt x="1524" y="22606"/>
                </a:lnTo>
                <a:lnTo>
                  <a:pt x="8635" y="29591"/>
                </a:lnTo>
                <a:lnTo>
                  <a:pt x="15621" y="29463"/>
                </a:lnTo>
                <a:lnTo>
                  <a:pt x="21208" y="26543"/>
                </a:lnTo>
                <a:lnTo>
                  <a:pt x="26797" y="23622"/>
                </a:lnTo>
                <a:lnTo>
                  <a:pt x="28194" y="19431"/>
                </a:lnTo>
                <a:lnTo>
                  <a:pt x="28066" y="12446"/>
                </a:lnTo>
                <a:lnTo>
                  <a:pt x="26670" y="965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21" name="object 321"/>
          <p:cNvSpPr/>
          <p:nvPr/>
        </p:nvSpPr>
        <p:spPr>
          <a:xfrm>
            <a:off x="7437120" y="2765933"/>
            <a:ext cx="28194" cy="26924"/>
          </a:xfrm>
          <a:custGeom>
            <a:avLst/>
            <a:gdLst/>
            <a:ahLst/>
            <a:cxnLst/>
            <a:rect l="l" t="t" r="r" b="b"/>
            <a:pathLst>
              <a:path w="28194" h="26924">
                <a:moveTo>
                  <a:pt x="26670" y="6857"/>
                </a:moveTo>
                <a:lnTo>
                  <a:pt x="19557" y="0"/>
                </a:lnTo>
                <a:lnTo>
                  <a:pt x="12446" y="126"/>
                </a:lnTo>
                <a:lnTo>
                  <a:pt x="6857" y="3047"/>
                </a:lnTo>
                <a:lnTo>
                  <a:pt x="4063" y="4444"/>
                </a:lnTo>
                <a:lnTo>
                  <a:pt x="0" y="10159"/>
                </a:lnTo>
                <a:lnTo>
                  <a:pt x="2921" y="15747"/>
                </a:lnTo>
                <a:lnTo>
                  <a:pt x="4318" y="18541"/>
                </a:lnTo>
                <a:lnTo>
                  <a:pt x="8635" y="26924"/>
                </a:lnTo>
                <a:lnTo>
                  <a:pt x="18414" y="25272"/>
                </a:lnTo>
                <a:lnTo>
                  <a:pt x="21208" y="23875"/>
                </a:lnTo>
                <a:lnTo>
                  <a:pt x="26797" y="20954"/>
                </a:lnTo>
                <a:lnTo>
                  <a:pt x="28194" y="16763"/>
                </a:lnTo>
                <a:lnTo>
                  <a:pt x="28066" y="9651"/>
                </a:lnTo>
                <a:lnTo>
                  <a:pt x="26670" y="685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22" name="object 322"/>
          <p:cNvSpPr/>
          <p:nvPr/>
        </p:nvSpPr>
        <p:spPr>
          <a:xfrm>
            <a:off x="7437120" y="2765933"/>
            <a:ext cx="28194" cy="26924"/>
          </a:xfrm>
          <a:custGeom>
            <a:avLst/>
            <a:gdLst/>
            <a:ahLst/>
            <a:cxnLst/>
            <a:rect l="l" t="t" r="r" b="b"/>
            <a:pathLst>
              <a:path w="28194" h="26924">
                <a:moveTo>
                  <a:pt x="26670" y="6857"/>
                </a:moveTo>
                <a:lnTo>
                  <a:pt x="19557" y="0"/>
                </a:lnTo>
                <a:lnTo>
                  <a:pt x="12446" y="126"/>
                </a:lnTo>
                <a:lnTo>
                  <a:pt x="6857" y="3047"/>
                </a:lnTo>
                <a:lnTo>
                  <a:pt x="4063" y="4444"/>
                </a:lnTo>
                <a:lnTo>
                  <a:pt x="0" y="10159"/>
                </a:lnTo>
                <a:lnTo>
                  <a:pt x="2921" y="15747"/>
                </a:lnTo>
                <a:lnTo>
                  <a:pt x="4318" y="18541"/>
                </a:lnTo>
                <a:lnTo>
                  <a:pt x="8635" y="26924"/>
                </a:lnTo>
                <a:lnTo>
                  <a:pt x="18414" y="25272"/>
                </a:lnTo>
                <a:lnTo>
                  <a:pt x="21208" y="23875"/>
                </a:lnTo>
                <a:lnTo>
                  <a:pt x="26797" y="20954"/>
                </a:lnTo>
                <a:lnTo>
                  <a:pt x="28194" y="16763"/>
                </a:lnTo>
                <a:lnTo>
                  <a:pt x="28066" y="9651"/>
                </a:lnTo>
                <a:lnTo>
                  <a:pt x="26670" y="685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23" name="object 323"/>
          <p:cNvSpPr/>
          <p:nvPr/>
        </p:nvSpPr>
        <p:spPr>
          <a:xfrm>
            <a:off x="7550658" y="2743200"/>
            <a:ext cx="25273" cy="22605"/>
          </a:xfrm>
          <a:custGeom>
            <a:avLst/>
            <a:gdLst/>
            <a:ahLst/>
            <a:cxnLst/>
            <a:rect l="l" t="t" r="r" b="b"/>
            <a:pathLst>
              <a:path w="25273" h="22605">
                <a:moveTo>
                  <a:pt x="23749" y="4063"/>
                </a:moveTo>
                <a:lnTo>
                  <a:pt x="18034" y="0"/>
                </a:lnTo>
                <a:lnTo>
                  <a:pt x="11049" y="126"/>
                </a:lnTo>
                <a:lnTo>
                  <a:pt x="2667" y="4445"/>
                </a:lnTo>
                <a:lnTo>
                  <a:pt x="0" y="12953"/>
                </a:lnTo>
                <a:lnTo>
                  <a:pt x="1397" y="15748"/>
                </a:lnTo>
                <a:lnTo>
                  <a:pt x="8636" y="22605"/>
                </a:lnTo>
                <a:lnTo>
                  <a:pt x="15621" y="22478"/>
                </a:lnTo>
                <a:lnTo>
                  <a:pt x="24002" y="18161"/>
                </a:lnTo>
                <a:lnTo>
                  <a:pt x="25273" y="13970"/>
                </a:lnTo>
                <a:lnTo>
                  <a:pt x="25273" y="6858"/>
                </a:lnTo>
                <a:lnTo>
                  <a:pt x="23749" y="406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24" name="object 324"/>
          <p:cNvSpPr/>
          <p:nvPr/>
        </p:nvSpPr>
        <p:spPr>
          <a:xfrm>
            <a:off x="7550658" y="2743200"/>
            <a:ext cx="25273" cy="22605"/>
          </a:xfrm>
          <a:custGeom>
            <a:avLst/>
            <a:gdLst/>
            <a:ahLst/>
            <a:cxnLst/>
            <a:rect l="l" t="t" r="r" b="b"/>
            <a:pathLst>
              <a:path w="25273" h="22605">
                <a:moveTo>
                  <a:pt x="23749" y="4063"/>
                </a:moveTo>
                <a:lnTo>
                  <a:pt x="18034" y="0"/>
                </a:lnTo>
                <a:lnTo>
                  <a:pt x="11049" y="126"/>
                </a:lnTo>
                <a:lnTo>
                  <a:pt x="2667" y="4445"/>
                </a:lnTo>
                <a:lnTo>
                  <a:pt x="0" y="12953"/>
                </a:lnTo>
                <a:lnTo>
                  <a:pt x="1397" y="15748"/>
                </a:lnTo>
                <a:lnTo>
                  <a:pt x="8636" y="22605"/>
                </a:lnTo>
                <a:lnTo>
                  <a:pt x="15621" y="22478"/>
                </a:lnTo>
                <a:lnTo>
                  <a:pt x="24002" y="18161"/>
                </a:lnTo>
                <a:lnTo>
                  <a:pt x="25273" y="13970"/>
                </a:lnTo>
                <a:lnTo>
                  <a:pt x="25273" y="6858"/>
                </a:lnTo>
                <a:lnTo>
                  <a:pt x="23749" y="406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25" name="object 325"/>
          <p:cNvSpPr/>
          <p:nvPr/>
        </p:nvSpPr>
        <p:spPr>
          <a:xfrm>
            <a:off x="7391400" y="2590800"/>
            <a:ext cx="2057400" cy="457200"/>
          </a:xfrm>
          <a:custGeom>
            <a:avLst/>
            <a:gdLst/>
            <a:ahLst/>
            <a:cxnLst/>
            <a:rect l="l" t="t" r="r" b="b"/>
            <a:pathLst>
              <a:path w="2057400" h="457200">
                <a:moveTo>
                  <a:pt x="0" y="457200"/>
                </a:moveTo>
                <a:lnTo>
                  <a:pt x="2057400" y="457200"/>
                </a:lnTo>
                <a:lnTo>
                  <a:pt x="2057400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588E1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26" name="object 326"/>
          <p:cNvSpPr/>
          <p:nvPr/>
        </p:nvSpPr>
        <p:spPr>
          <a:xfrm>
            <a:off x="7391400" y="2590800"/>
            <a:ext cx="2057400" cy="457200"/>
          </a:xfrm>
          <a:custGeom>
            <a:avLst/>
            <a:gdLst/>
            <a:ahLst/>
            <a:cxnLst/>
            <a:rect l="l" t="t" r="r" b="b"/>
            <a:pathLst>
              <a:path w="2057400" h="457200">
                <a:moveTo>
                  <a:pt x="0" y="457200"/>
                </a:moveTo>
                <a:lnTo>
                  <a:pt x="2057400" y="457200"/>
                </a:lnTo>
                <a:lnTo>
                  <a:pt x="2057400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ln w="25400">
            <a:solidFill>
              <a:srgbClr val="3E6713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73" name="object 273"/>
          <p:cNvSpPr/>
          <p:nvPr/>
        </p:nvSpPr>
        <p:spPr>
          <a:xfrm>
            <a:off x="7986141" y="1662302"/>
            <a:ext cx="85978" cy="84455"/>
          </a:xfrm>
          <a:custGeom>
            <a:avLst/>
            <a:gdLst/>
            <a:ahLst/>
            <a:cxnLst/>
            <a:rect l="l" t="t" r="r" b="b"/>
            <a:pathLst>
              <a:path w="85978" h="84455">
                <a:moveTo>
                  <a:pt x="81406" y="21971"/>
                </a:moveTo>
                <a:lnTo>
                  <a:pt x="72770" y="12319"/>
                </a:lnTo>
                <a:lnTo>
                  <a:pt x="61467" y="4063"/>
                </a:lnTo>
                <a:lnTo>
                  <a:pt x="48767" y="0"/>
                </a:lnTo>
                <a:lnTo>
                  <a:pt x="31876" y="1650"/>
                </a:lnTo>
                <a:lnTo>
                  <a:pt x="17906" y="8889"/>
                </a:lnTo>
                <a:lnTo>
                  <a:pt x="5460" y="18923"/>
                </a:lnTo>
                <a:lnTo>
                  <a:pt x="0" y="35813"/>
                </a:lnTo>
                <a:lnTo>
                  <a:pt x="1650" y="52705"/>
                </a:lnTo>
                <a:lnTo>
                  <a:pt x="3301" y="62484"/>
                </a:lnTo>
                <a:lnTo>
                  <a:pt x="13334" y="75057"/>
                </a:lnTo>
                <a:lnTo>
                  <a:pt x="23240" y="80518"/>
                </a:lnTo>
                <a:lnTo>
                  <a:pt x="35940" y="84455"/>
                </a:lnTo>
                <a:lnTo>
                  <a:pt x="49910" y="84327"/>
                </a:lnTo>
                <a:lnTo>
                  <a:pt x="68199" y="78359"/>
                </a:lnTo>
                <a:lnTo>
                  <a:pt x="79248" y="65532"/>
                </a:lnTo>
                <a:lnTo>
                  <a:pt x="85978" y="51435"/>
                </a:lnTo>
                <a:lnTo>
                  <a:pt x="84327" y="34544"/>
                </a:lnTo>
                <a:lnTo>
                  <a:pt x="81406" y="2197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74" name="object 274"/>
          <p:cNvSpPr/>
          <p:nvPr/>
        </p:nvSpPr>
        <p:spPr>
          <a:xfrm>
            <a:off x="7986141" y="1662302"/>
            <a:ext cx="85978" cy="84455"/>
          </a:xfrm>
          <a:custGeom>
            <a:avLst/>
            <a:gdLst/>
            <a:ahLst/>
            <a:cxnLst/>
            <a:rect l="l" t="t" r="r" b="b"/>
            <a:pathLst>
              <a:path w="85978" h="84455">
                <a:moveTo>
                  <a:pt x="81406" y="21971"/>
                </a:moveTo>
                <a:lnTo>
                  <a:pt x="72770" y="12319"/>
                </a:lnTo>
                <a:lnTo>
                  <a:pt x="61467" y="4063"/>
                </a:lnTo>
                <a:lnTo>
                  <a:pt x="48767" y="0"/>
                </a:lnTo>
                <a:lnTo>
                  <a:pt x="31876" y="1650"/>
                </a:lnTo>
                <a:lnTo>
                  <a:pt x="17906" y="8889"/>
                </a:lnTo>
                <a:lnTo>
                  <a:pt x="5460" y="18923"/>
                </a:lnTo>
                <a:lnTo>
                  <a:pt x="0" y="35813"/>
                </a:lnTo>
                <a:lnTo>
                  <a:pt x="1650" y="52705"/>
                </a:lnTo>
                <a:lnTo>
                  <a:pt x="3301" y="62484"/>
                </a:lnTo>
                <a:lnTo>
                  <a:pt x="13334" y="75057"/>
                </a:lnTo>
                <a:lnTo>
                  <a:pt x="23240" y="80518"/>
                </a:lnTo>
                <a:lnTo>
                  <a:pt x="35940" y="84455"/>
                </a:lnTo>
                <a:lnTo>
                  <a:pt x="49910" y="84327"/>
                </a:lnTo>
                <a:lnTo>
                  <a:pt x="68199" y="78359"/>
                </a:lnTo>
                <a:lnTo>
                  <a:pt x="79248" y="65532"/>
                </a:lnTo>
                <a:lnTo>
                  <a:pt x="85978" y="51435"/>
                </a:lnTo>
                <a:lnTo>
                  <a:pt x="84327" y="34544"/>
                </a:lnTo>
                <a:lnTo>
                  <a:pt x="81406" y="2197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71" name="object 271"/>
          <p:cNvSpPr/>
          <p:nvPr/>
        </p:nvSpPr>
        <p:spPr>
          <a:xfrm>
            <a:off x="7688960" y="1627377"/>
            <a:ext cx="77343" cy="76073"/>
          </a:xfrm>
          <a:custGeom>
            <a:avLst/>
            <a:gdLst/>
            <a:ahLst/>
            <a:cxnLst/>
            <a:rect l="l" t="t" r="r" b="b"/>
            <a:pathLst>
              <a:path w="77343" h="76073">
                <a:moveTo>
                  <a:pt x="1650" y="46989"/>
                </a:moveTo>
                <a:lnTo>
                  <a:pt x="3175" y="56896"/>
                </a:lnTo>
                <a:lnTo>
                  <a:pt x="11811" y="66548"/>
                </a:lnTo>
                <a:lnTo>
                  <a:pt x="21717" y="72009"/>
                </a:lnTo>
                <a:lnTo>
                  <a:pt x="34417" y="76073"/>
                </a:lnTo>
                <a:lnTo>
                  <a:pt x="48514" y="75819"/>
                </a:lnTo>
                <a:lnTo>
                  <a:pt x="59690" y="70104"/>
                </a:lnTo>
                <a:lnTo>
                  <a:pt x="70739" y="57276"/>
                </a:lnTo>
                <a:lnTo>
                  <a:pt x="74675" y="44576"/>
                </a:lnTo>
                <a:lnTo>
                  <a:pt x="77343" y="29083"/>
                </a:lnTo>
                <a:lnTo>
                  <a:pt x="73025" y="20700"/>
                </a:lnTo>
                <a:lnTo>
                  <a:pt x="64389" y="10922"/>
                </a:lnTo>
                <a:lnTo>
                  <a:pt x="55880" y="1270"/>
                </a:lnTo>
                <a:lnTo>
                  <a:pt x="44577" y="0"/>
                </a:lnTo>
                <a:lnTo>
                  <a:pt x="30480" y="254"/>
                </a:lnTo>
                <a:lnTo>
                  <a:pt x="16510" y="7493"/>
                </a:lnTo>
                <a:lnTo>
                  <a:pt x="6858" y="16001"/>
                </a:lnTo>
                <a:lnTo>
                  <a:pt x="0" y="30225"/>
                </a:lnTo>
                <a:lnTo>
                  <a:pt x="1650" y="46989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72" name="object 272"/>
          <p:cNvSpPr/>
          <p:nvPr/>
        </p:nvSpPr>
        <p:spPr>
          <a:xfrm>
            <a:off x="7688960" y="1627377"/>
            <a:ext cx="77343" cy="76073"/>
          </a:xfrm>
          <a:custGeom>
            <a:avLst/>
            <a:gdLst/>
            <a:ahLst/>
            <a:cxnLst/>
            <a:rect l="l" t="t" r="r" b="b"/>
            <a:pathLst>
              <a:path w="77343" h="76073">
                <a:moveTo>
                  <a:pt x="1650" y="46989"/>
                </a:moveTo>
                <a:lnTo>
                  <a:pt x="3175" y="56896"/>
                </a:lnTo>
                <a:lnTo>
                  <a:pt x="11811" y="66548"/>
                </a:lnTo>
                <a:lnTo>
                  <a:pt x="21717" y="72009"/>
                </a:lnTo>
                <a:lnTo>
                  <a:pt x="34417" y="76073"/>
                </a:lnTo>
                <a:lnTo>
                  <a:pt x="48514" y="75819"/>
                </a:lnTo>
                <a:lnTo>
                  <a:pt x="59690" y="70104"/>
                </a:lnTo>
                <a:lnTo>
                  <a:pt x="70739" y="57276"/>
                </a:lnTo>
                <a:lnTo>
                  <a:pt x="74675" y="44576"/>
                </a:lnTo>
                <a:lnTo>
                  <a:pt x="77343" y="29083"/>
                </a:lnTo>
                <a:lnTo>
                  <a:pt x="73025" y="20700"/>
                </a:lnTo>
                <a:lnTo>
                  <a:pt x="64389" y="10922"/>
                </a:lnTo>
                <a:lnTo>
                  <a:pt x="55880" y="1270"/>
                </a:lnTo>
                <a:lnTo>
                  <a:pt x="44577" y="0"/>
                </a:lnTo>
                <a:lnTo>
                  <a:pt x="30480" y="254"/>
                </a:lnTo>
                <a:lnTo>
                  <a:pt x="16510" y="7493"/>
                </a:lnTo>
                <a:lnTo>
                  <a:pt x="6858" y="16001"/>
                </a:lnTo>
                <a:lnTo>
                  <a:pt x="0" y="30225"/>
                </a:lnTo>
                <a:lnTo>
                  <a:pt x="1650" y="46989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69" name="object 269"/>
          <p:cNvSpPr/>
          <p:nvPr/>
        </p:nvSpPr>
        <p:spPr>
          <a:xfrm>
            <a:off x="7388352" y="1643379"/>
            <a:ext cx="70484" cy="69977"/>
          </a:xfrm>
          <a:custGeom>
            <a:avLst/>
            <a:gdLst/>
            <a:ahLst/>
            <a:cxnLst/>
            <a:rect l="l" t="t" r="r" b="b"/>
            <a:pathLst>
              <a:path w="70484" h="69977">
                <a:moveTo>
                  <a:pt x="65913" y="19050"/>
                </a:moveTo>
                <a:lnTo>
                  <a:pt x="60198" y="7874"/>
                </a:lnTo>
                <a:lnTo>
                  <a:pt x="50292" y="2412"/>
                </a:lnTo>
                <a:lnTo>
                  <a:pt x="38989" y="1143"/>
                </a:lnTo>
                <a:lnTo>
                  <a:pt x="27686" y="0"/>
                </a:lnTo>
                <a:lnTo>
                  <a:pt x="16509" y="5715"/>
                </a:lnTo>
                <a:lnTo>
                  <a:pt x="6857" y="14350"/>
                </a:lnTo>
                <a:lnTo>
                  <a:pt x="0" y="28448"/>
                </a:lnTo>
                <a:lnTo>
                  <a:pt x="253" y="42545"/>
                </a:lnTo>
                <a:lnTo>
                  <a:pt x="4572" y="50927"/>
                </a:lnTo>
                <a:lnTo>
                  <a:pt x="11683" y="57785"/>
                </a:lnTo>
                <a:lnTo>
                  <a:pt x="20320" y="67564"/>
                </a:lnTo>
                <a:lnTo>
                  <a:pt x="31496" y="68834"/>
                </a:lnTo>
                <a:lnTo>
                  <a:pt x="42799" y="69977"/>
                </a:lnTo>
                <a:lnTo>
                  <a:pt x="56769" y="62737"/>
                </a:lnTo>
                <a:lnTo>
                  <a:pt x="65024" y="51435"/>
                </a:lnTo>
                <a:lnTo>
                  <a:pt x="70484" y="41529"/>
                </a:lnTo>
                <a:lnTo>
                  <a:pt x="70230" y="27432"/>
                </a:lnTo>
                <a:lnTo>
                  <a:pt x="65913" y="1905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70" name="object 270"/>
          <p:cNvSpPr/>
          <p:nvPr/>
        </p:nvSpPr>
        <p:spPr>
          <a:xfrm>
            <a:off x="7388352" y="1643379"/>
            <a:ext cx="70484" cy="69977"/>
          </a:xfrm>
          <a:custGeom>
            <a:avLst/>
            <a:gdLst/>
            <a:ahLst/>
            <a:cxnLst/>
            <a:rect l="l" t="t" r="r" b="b"/>
            <a:pathLst>
              <a:path w="70484" h="69977">
                <a:moveTo>
                  <a:pt x="65913" y="19050"/>
                </a:moveTo>
                <a:lnTo>
                  <a:pt x="60198" y="7874"/>
                </a:lnTo>
                <a:lnTo>
                  <a:pt x="50292" y="2412"/>
                </a:lnTo>
                <a:lnTo>
                  <a:pt x="38989" y="1143"/>
                </a:lnTo>
                <a:lnTo>
                  <a:pt x="27686" y="0"/>
                </a:lnTo>
                <a:lnTo>
                  <a:pt x="16509" y="5715"/>
                </a:lnTo>
                <a:lnTo>
                  <a:pt x="6857" y="14350"/>
                </a:lnTo>
                <a:lnTo>
                  <a:pt x="0" y="28448"/>
                </a:lnTo>
                <a:lnTo>
                  <a:pt x="253" y="42545"/>
                </a:lnTo>
                <a:lnTo>
                  <a:pt x="4572" y="50927"/>
                </a:lnTo>
                <a:lnTo>
                  <a:pt x="11683" y="57785"/>
                </a:lnTo>
                <a:lnTo>
                  <a:pt x="20320" y="67564"/>
                </a:lnTo>
                <a:lnTo>
                  <a:pt x="31496" y="68834"/>
                </a:lnTo>
                <a:lnTo>
                  <a:pt x="42799" y="69977"/>
                </a:lnTo>
                <a:lnTo>
                  <a:pt x="56769" y="62737"/>
                </a:lnTo>
                <a:lnTo>
                  <a:pt x="65024" y="51435"/>
                </a:lnTo>
                <a:lnTo>
                  <a:pt x="70484" y="41529"/>
                </a:lnTo>
                <a:lnTo>
                  <a:pt x="70230" y="27432"/>
                </a:lnTo>
                <a:lnTo>
                  <a:pt x="65913" y="1905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67" name="object 267"/>
          <p:cNvSpPr/>
          <p:nvPr/>
        </p:nvSpPr>
        <p:spPr>
          <a:xfrm>
            <a:off x="7095744" y="1712467"/>
            <a:ext cx="63246" cy="61722"/>
          </a:xfrm>
          <a:custGeom>
            <a:avLst/>
            <a:gdLst/>
            <a:ahLst/>
            <a:cxnLst/>
            <a:rect l="l" t="t" r="r" b="b"/>
            <a:pathLst>
              <a:path w="63246" h="61722">
                <a:moveTo>
                  <a:pt x="4317" y="45212"/>
                </a:moveTo>
                <a:lnTo>
                  <a:pt x="8635" y="53594"/>
                </a:lnTo>
                <a:lnTo>
                  <a:pt x="18541" y="59055"/>
                </a:lnTo>
                <a:lnTo>
                  <a:pt x="27050" y="61722"/>
                </a:lnTo>
                <a:lnTo>
                  <a:pt x="36829" y="60198"/>
                </a:lnTo>
                <a:lnTo>
                  <a:pt x="49529" y="57150"/>
                </a:lnTo>
                <a:lnTo>
                  <a:pt x="57784" y="45847"/>
                </a:lnTo>
                <a:lnTo>
                  <a:pt x="63246" y="35941"/>
                </a:lnTo>
                <a:lnTo>
                  <a:pt x="60198" y="23241"/>
                </a:lnTo>
                <a:lnTo>
                  <a:pt x="60071" y="16256"/>
                </a:lnTo>
                <a:lnTo>
                  <a:pt x="52958" y="9398"/>
                </a:lnTo>
                <a:lnTo>
                  <a:pt x="45847" y="2412"/>
                </a:lnTo>
                <a:lnTo>
                  <a:pt x="34544" y="1143"/>
                </a:lnTo>
                <a:lnTo>
                  <a:pt x="23367" y="0"/>
                </a:lnTo>
                <a:lnTo>
                  <a:pt x="12191" y="5715"/>
                </a:lnTo>
                <a:lnTo>
                  <a:pt x="5206" y="12827"/>
                </a:lnTo>
                <a:lnTo>
                  <a:pt x="1270" y="25527"/>
                </a:lnTo>
                <a:lnTo>
                  <a:pt x="0" y="36830"/>
                </a:lnTo>
                <a:lnTo>
                  <a:pt x="4317" y="45212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68" name="object 268"/>
          <p:cNvSpPr/>
          <p:nvPr/>
        </p:nvSpPr>
        <p:spPr>
          <a:xfrm>
            <a:off x="7095744" y="1712467"/>
            <a:ext cx="63246" cy="61722"/>
          </a:xfrm>
          <a:custGeom>
            <a:avLst/>
            <a:gdLst/>
            <a:ahLst/>
            <a:cxnLst/>
            <a:rect l="l" t="t" r="r" b="b"/>
            <a:pathLst>
              <a:path w="63246" h="61722">
                <a:moveTo>
                  <a:pt x="4317" y="45212"/>
                </a:moveTo>
                <a:lnTo>
                  <a:pt x="8635" y="53594"/>
                </a:lnTo>
                <a:lnTo>
                  <a:pt x="18541" y="59055"/>
                </a:lnTo>
                <a:lnTo>
                  <a:pt x="27050" y="61722"/>
                </a:lnTo>
                <a:lnTo>
                  <a:pt x="36829" y="60198"/>
                </a:lnTo>
                <a:lnTo>
                  <a:pt x="49529" y="57150"/>
                </a:lnTo>
                <a:lnTo>
                  <a:pt x="57784" y="45847"/>
                </a:lnTo>
                <a:lnTo>
                  <a:pt x="63246" y="35941"/>
                </a:lnTo>
                <a:lnTo>
                  <a:pt x="60198" y="23241"/>
                </a:lnTo>
                <a:lnTo>
                  <a:pt x="60071" y="16256"/>
                </a:lnTo>
                <a:lnTo>
                  <a:pt x="52958" y="9398"/>
                </a:lnTo>
                <a:lnTo>
                  <a:pt x="45847" y="2412"/>
                </a:lnTo>
                <a:lnTo>
                  <a:pt x="34544" y="1143"/>
                </a:lnTo>
                <a:lnTo>
                  <a:pt x="23367" y="0"/>
                </a:lnTo>
                <a:lnTo>
                  <a:pt x="12191" y="5715"/>
                </a:lnTo>
                <a:lnTo>
                  <a:pt x="5206" y="12827"/>
                </a:lnTo>
                <a:lnTo>
                  <a:pt x="1270" y="25527"/>
                </a:lnTo>
                <a:lnTo>
                  <a:pt x="0" y="36830"/>
                </a:lnTo>
                <a:lnTo>
                  <a:pt x="4317" y="45212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65" name="object 265"/>
          <p:cNvSpPr/>
          <p:nvPr/>
        </p:nvSpPr>
        <p:spPr>
          <a:xfrm>
            <a:off x="9067292" y="3164332"/>
            <a:ext cx="100964" cy="101345"/>
          </a:xfrm>
          <a:custGeom>
            <a:avLst/>
            <a:gdLst/>
            <a:ahLst/>
            <a:cxnLst/>
            <a:rect l="l" t="t" r="r" b="b"/>
            <a:pathLst>
              <a:path w="100964" h="101345">
                <a:moveTo>
                  <a:pt x="93725" y="27558"/>
                </a:moveTo>
                <a:lnTo>
                  <a:pt x="88010" y="16382"/>
                </a:lnTo>
                <a:lnTo>
                  <a:pt x="80899" y="9397"/>
                </a:lnTo>
                <a:lnTo>
                  <a:pt x="70992" y="3937"/>
                </a:lnTo>
                <a:lnTo>
                  <a:pt x="51180" y="0"/>
                </a:lnTo>
                <a:lnTo>
                  <a:pt x="34289" y="1650"/>
                </a:lnTo>
                <a:lnTo>
                  <a:pt x="23240" y="7492"/>
                </a:lnTo>
                <a:lnTo>
                  <a:pt x="16255" y="14604"/>
                </a:lnTo>
                <a:lnTo>
                  <a:pt x="5206" y="27431"/>
                </a:lnTo>
                <a:lnTo>
                  <a:pt x="2666" y="42925"/>
                </a:lnTo>
                <a:lnTo>
                  <a:pt x="0" y="58419"/>
                </a:lnTo>
                <a:lnTo>
                  <a:pt x="4444" y="73787"/>
                </a:lnTo>
                <a:lnTo>
                  <a:pt x="13080" y="83565"/>
                </a:lnTo>
                <a:lnTo>
                  <a:pt x="20192" y="90423"/>
                </a:lnTo>
                <a:lnTo>
                  <a:pt x="30099" y="96012"/>
                </a:lnTo>
                <a:lnTo>
                  <a:pt x="47116" y="101345"/>
                </a:lnTo>
                <a:lnTo>
                  <a:pt x="66675" y="98170"/>
                </a:lnTo>
                <a:lnTo>
                  <a:pt x="75056" y="93852"/>
                </a:lnTo>
                <a:lnTo>
                  <a:pt x="86232" y="88137"/>
                </a:lnTo>
                <a:lnTo>
                  <a:pt x="93090" y="73913"/>
                </a:lnTo>
                <a:lnTo>
                  <a:pt x="99822" y="59816"/>
                </a:lnTo>
                <a:lnTo>
                  <a:pt x="100964" y="41528"/>
                </a:lnTo>
                <a:lnTo>
                  <a:pt x="93725" y="27558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66" name="object 266"/>
          <p:cNvSpPr/>
          <p:nvPr/>
        </p:nvSpPr>
        <p:spPr>
          <a:xfrm>
            <a:off x="9067292" y="3164332"/>
            <a:ext cx="100964" cy="101345"/>
          </a:xfrm>
          <a:custGeom>
            <a:avLst/>
            <a:gdLst/>
            <a:ahLst/>
            <a:cxnLst/>
            <a:rect l="l" t="t" r="r" b="b"/>
            <a:pathLst>
              <a:path w="100964" h="101345">
                <a:moveTo>
                  <a:pt x="93725" y="27558"/>
                </a:moveTo>
                <a:lnTo>
                  <a:pt x="88010" y="16382"/>
                </a:lnTo>
                <a:lnTo>
                  <a:pt x="80899" y="9397"/>
                </a:lnTo>
                <a:lnTo>
                  <a:pt x="70992" y="3937"/>
                </a:lnTo>
                <a:lnTo>
                  <a:pt x="51180" y="0"/>
                </a:lnTo>
                <a:lnTo>
                  <a:pt x="34289" y="1650"/>
                </a:lnTo>
                <a:lnTo>
                  <a:pt x="23240" y="7492"/>
                </a:lnTo>
                <a:lnTo>
                  <a:pt x="16255" y="14604"/>
                </a:lnTo>
                <a:lnTo>
                  <a:pt x="5206" y="27431"/>
                </a:lnTo>
                <a:lnTo>
                  <a:pt x="2666" y="42925"/>
                </a:lnTo>
                <a:lnTo>
                  <a:pt x="0" y="58419"/>
                </a:lnTo>
                <a:lnTo>
                  <a:pt x="4444" y="73787"/>
                </a:lnTo>
                <a:lnTo>
                  <a:pt x="13080" y="83565"/>
                </a:lnTo>
                <a:lnTo>
                  <a:pt x="20192" y="90423"/>
                </a:lnTo>
                <a:lnTo>
                  <a:pt x="30099" y="96012"/>
                </a:lnTo>
                <a:lnTo>
                  <a:pt x="47116" y="101345"/>
                </a:lnTo>
                <a:lnTo>
                  <a:pt x="66675" y="98170"/>
                </a:lnTo>
                <a:lnTo>
                  <a:pt x="75056" y="93852"/>
                </a:lnTo>
                <a:lnTo>
                  <a:pt x="86232" y="88137"/>
                </a:lnTo>
                <a:lnTo>
                  <a:pt x="93090" y="73913"/>
                </a:lnTo>
                <a:lnTo>
                  <a:pt x="99822" y="59816"/>
                </a:lnTo>
                <a:lnTo>
                  <a:pt x="100964" y="41528"/>
                </a:lnTo>
                <a:lnTo>
                  <a:pt x="93725" y="27558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63" name="object 263"/>
          <p:cNvSpPr/>
          <p:nvPr/>
        </p:nvSpPr>
        <p:spPr>
          <a:xfrm>
            <a:off x="8978773" y="3939031"/>
            <a:ext cx="74549" cy="71755"/>
          </a:xfrm>
          <a:custGeom>
            <a:avLst/>
            <a:gdLst/>
            <a:ahLst/>
            <a:cxnLst/>
            <a:rect l="l" t="t" r="r" b="b"/>
            <a:pathLst>
              <a:path w="74549" h="71754">
                <a:moveTo>
                  <a:pt x="69976" y="19177"/>
                </a:moveTo>
                <a:lnTo>
                  <a:pt x="65658" y="10795"/>
                </a:lnTo>
                <a:lnTo>
                  <a:pt x="54228" y="2540"/>
                </a:lnTo>
                <a:lnTo>
                  <a:pt x="38734" y="0"/>
                </a:lnTo>
                <a:lnTo>
                  <a:pt x="26161" y="3048"/>
                </a:lnTo>
                <a:lnTo>
                  <a:pt x="12192" y="10287"/>
                </a:lnTo>
                <a:lnTo>
                  <a:pt x="5333" y="17399"/>
                </a:lnTo>
                <a:lnTo>
                  <a:pt x="1270" y="30099"/>
                </a:lnTo>
                <a:lnTo>
                  <a:pt x="0" y="41402"/>
                </a:lnTo>
                <a:lnTo>
                  <a:pt x="5842" y="52451"/>
                </a:lnTo>
                <a:lnTo>
                  <a:pt x="10159" y="60833"/>
                </a:lnTo>
                <a:lnTo>
                  <a:pt x="21462" y="69088"/>
                </a:lnTo>
                <a:lnTo>
                  <a:pt x="36956" y="71755"/>
                </a:lnTo>
                <a:lnTo>
                  <a:pt x="51053" y="71501"/>
                </a:lnTo>
                <a:lnTo>
                  <a:pt x="60832" y="62992"/>
                </a:lnTo>
                <a:lnTo>
                  <a:pt x="70484" y="54356"/>
                </a:lnTo>
                <a:lnTo>
                  <a:pt x="74549" y="41656"/>
                </a:lnTo>
                <a:lnTo>
                  <a:pt x="72898" y="31877"/>
                </a:lnTo>
                <a:lnTo>
                  <a:pt x="69976" y="1917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64" name="object 264"/>
          <p:cNvSpPr/>
          <p:nvPr/>
        </p:nvSpPr>
        <p:spPr>
          <a:xfrm>
            <a:off x="8978773" y="3939031"/>
            <a:ext cx="74549" cy="71755"/>
          </a:xfrm>
          <a:custGeom>
            <a:avLst/>
            <a:gdLst/>
            <a:ahLst/>
            <a:cxnLst/>
            <a:rect l="l" t="t" r="r" b="b"/>
            <a:pathLst>
              <a:path w="74549" h="71754">
                <a:moveTo>
                  <a:pt x="69976" y="19177"/>
                </a:moveTo>
                <a:lnTo>
                  <a:pt x="65658" y="10795"/>
                </a:lnTo>
                <a:lnTo>
                  <a:pt x="54228" y="2540"/>
                </a:lnTo>
                <a:lnTo>
                  <a:pt x="38734" y="0"/>
                </a:lnTo>
                <a:lnTo>
                  <a:pt x="26161" y="3048"/>
                </a:lnTo>
                <a:lnTo>
                  <a:pt x="12192" y="10287"/>
                </a:lnTo>
                <a:lnTo>
                  <a:pt x="5333" y="17399"/>
                </a:lnTo>
                <a:lnTo>
                  <a:pt x="1270" y="30099"/>
                </a:lnTo>
                <a:lnTo>
                  <a:pt x="0" y="41402"/>
                </a:lnTo>
                <a:lnTo>
                  <a:pt x="5842" y="52451"/>
                </a:lnTo>
                <a:lnTo>
                  <a:pt x="10159" y="60833"/>
                </a:lnTo>
                <a:lnTo>
                  <a:pt x="21462" y="69088"/>
                </a:lnTo>
                <a:lnTo>
                  <a:pt x="36956" y="71755"/>
                </a:lnTo>
                <a:lnTo>
                  <a:pt x="51053" y="71501"/>
                </a:lnTo>
                <a:lnTo>
                  <a:pt x="60832" y="62992"/>
                </a:lnTo>
                <a:lnTo>
                  <a:pt x="70484" y="54356"/>
                </a:lnTo>
                <a:lnTo>
                  <a:pt x="74549" y="41656"/>
                </a:lnTo>
                <a:lnTo>
                  <a:pt x="72898" y="31877"/>
                </a:lnTo>
                <a:lnTo>
                  <a:pt x="69976" y="1917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61" name="object 261"/>
          <p:cNvSpPr/>
          <p:nvPr/>
        </p:nvSpPr>
        <p:spPr>
          <a:xfrm>
            <a:off x="7168260" y="1957070"/>
            <a:ext cx="74549" cy="73151"/>
          </a:xfrm>
          <a:custGeom>
            <a:avLst/>
            <a:gdLst/>
            <a:ahLst/>
            <a:cxnLst/>
            <a:rect l="l" t="t" r="r" b="b"/>
            <a:pathLst>
              <a:path w="74549" h="73151">
                <a:moveTo>
                  <a:pt x="5842" y="52577"/>
                </a:moveTo>
                <a:lnTo>
                  <a:pt x="10160" y="60959"/>
                </a:lnTo>
                <a:lnTo>
                  <a:pt x="21590" y="69214"/>
                </a:lnTo>
                <a:lnTo>
                  <a:pt x="34290" y="73151"/>
                </a:lnTo>
                <a:lnTo>
                  <a:pt x="49657" y="68706"/>
                </a:lnTo>
                <a:lnTo>
                  <a:pt x="60833" y="62991"/>
                </a:lnTo>
                <a:lnTo>
                  <a:pt x="69088" y="51562"/>
                </a:lnTo>
                <a:lnTo>
                  <a:pt x="74549" y="41655"/>
                </a:lnTo>
                <a:lnTo>
                  <a:pt x="71500" y="29082"/>
                </a:lnTo>
                <a:lnTo>
                  <a:pt x="69977" y="19303"/>
                </a:lnTo>
                <a:lnTo>
                  <a:pt x="65659" y="10921"/>
                </a:lnTo>
                <a:lnTo>
                  <a:pt x="51435" y="4063"/>
                </a:lnTo>
                <a:lnTo>
                  <a:pt x="38735" y="0"/>
                </a:lnTo>
                <a:lnTo>
                  <a:pt x="24765" y="253"/>
                </a:lnTo>
                <a:lnTo>
                  <a:pt x="12192" y="10287"/>
                </a:lnTo>
                <a:lnTo>
                  <a:pt x="5334" y="17399"/>
                </a:lnTo>
                <a:lnTo>
                  <a:pt x="1270" y="30099"/>
                </a:lnTo>
                <a:lnTo>
                  <a:pt x="0" y="41401"/>
                </a:lnTo>
                <a:lnTo>
                  <a:pt x="5842" y="5257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62" name="object 262"/>
          <p:cNvSpPr/>
          <p:nvPr/>
        </p:nvSpPr>
        <p:spPr>
          <a:xfrm>
            <a:off x="7168260" y="1957070"/>
            <a:ext cx="74549" cy="73151"/>
          </a:xfrm>
          <a:custGeom>
            <a:avLst/>
            <a:gdLst/>
            <a:ahLst/>
            <a:cxnLst/>
            <a:rect l="l" t="t" r="r" b="b"/>
            <a:pathLst>
              <a:path w="74549" h="73151">
                <a:moveTo>
                  <a:pt x="5842" y="52577"/>
                </a:moveTo>
                <a:lnTo>
                  <a:pt x="10160" y="60959"/>
                </a:lnTo>
                <a:lnTo>
                  <a:pt x="21590" y="69214"/>
                </a:lnTo>
                <a:lnTo>
                  <a:pt x="34290" y="73151"/>
                </a:lnTo>
                <a:lnTo>
                  <a:pt x="49657" y="68706"/>
                </a:lnTo>
                <a:lnTo>
                  <a:pt x="60833" y="62991"/>
                </a:lnTo>
                <a:lnTo>
                  <a:pt x="69088" y="51562"/>
                </a:lnTo>
                <a:lnTo>
                  <a:pt x="74549" y="41655"/>
                </a:lnTo>
                <a:lnTo>
                  <a:pt x="71500" y="29082"/>
                </a:lnTo>
                <a:lnTo>
                  <a:pt x="69977" y="19303"/>
                </a:lnTo>
                <a:lnTo>
                  <a:pt x="65659" y="10921"/>
                </a:lnTo>
                <a:lnTo>
                  <a:pt x="51435" y="4063"/>
                </a:lnTo>
                <a:lnTo>
                  <a:pt x="38735" y="0"/>
                </a:lnTo>
                <a:lnTo>
                  <a:pt x="24765" y="253"/>
                </a:lnTo>
                <a:lnTo>
                  <a:pt x="12192" y="10287"/>
                </a:lnTo>
                <a:lnTo>
                  <a:pt x="5334" y="17399"/>
                </a:lnTo>
                <a:lnTo>
                  <a:pt x="1270" y="30099"/>
                </a:lnTo>
                <a:lnTo>
                  <a:pt x="0" y="41401"/>
                </a:lnTo>
                <a:lnTo>
                  <a:pt x="5842" y="5257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59" name="object 259"/>
          <p:cNvSpPr/>
          <p:nvPr/>
        </p:nvSpPr>
        <p:spPr>
          <a:xfrm>
            <a:off x="6932168" y="2059051"/>
            <a:ext cx="67436" cy="66166"/>
          </a:xfrm>
          <a:custGeom>
            <a:avLst/>
            <a:gdLst/>
            <a:ahLst/>
            <a:cxnLst/>
            <a:rect l="l" t="t" r="r" b="b"/>
            <a:pathLst>
              <a:path w="67436" h="66166">
                <a:moveTo>
                  <a:pt x="64388" y="17907"/>
                </a:moveTo>
                <a:lnTo>
                  <a:pt x="60071" y="9525"/>
                </a:lnTo>
                <a:lnTo>
                  <a:pt x="48640" y="1270"/>
                </a:lnTo>
                <a:lnTo>
                  <a:pt x="37464" y="0"/>
                </a:lnTo>
                <a:lnTo>
                  <a:pt x="23367" y="253"/>
                </a:lnTo>
                <a:lnTo>
                  <a:pt x="12191" y="5969"/>
                </a:lnTo>
                <a:lnTo>
                  <a:pt x="6730" y="15875"/>
                </a:lnTo>
                <a:lnTo>
                  <a:pt x="1270" y="25781"/>
                </a:lnTo>
                <a:lnTo>
                  <a:pt x="0" y="37084"/>
                </a:lnTo>
                <a:lnTo>
                  <a:pt x="5841" y="48260"/>
                </a:lnTo>
                <a:lnTo>
                  <a:pt x="8635" y="53848"/>
                </a:lnTo>
                <a:lnTo>
                  <a:pt x="20065" y="62102"/>
                </a:lnTo>
                <a:lnTo>
                  <a:pt x="32765" y="66166"/>
                </a:lnTo>
                <a:lnTo>
                  <a:pt x="45338" y="63119"/>
                </a:lnTo>
                <a:lnTo>
                  <a:pt x="56514" y="57403"/>
                </a:lnTo>
                <a:lnTo>
                  <a:pt x="61975" y="47371"/>
                </a:lnTo>
                <a:lnTo>
                  <a:pt x="67436" y="37464"/>
                </a:lnTo>
                <a:lnTo>
                  <a:pt x="65912" y="27686"/>
                </a:lnTo>
                <a:lnTo>
                  <a:pt x="64388" y="1790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60" name="object 260"/>
          <p:cNvSpPr/>
          <p:nvPr/>
        </p:nvSpPr>
        <p:spPr>
          <a:xfrm>
            <a:off x="6932168" y="2059051"/>
            <a:ext cx="67436" cy="66166"/>
          </a:xfrm>
          <a:custGeom>
            <a:avLst/>
            <a:gdLst/>
            <a:ahLst/>
            <a:cxnLst/>
            <a:rect l="l" t="t" r="r" b="b"/>
            <a:pathLst>
              <a:path w="67436" h="66166">
                <a:moveTo>
                  <a:pt x="64388" y="17907"/>
                </a:moveTo>
                <a:lnTo>
                  <a:pt x="60071" y="9525"/>
                </a:lnTo>
                <a:lnTo>
                  <a:pt x="48640" y="1270"/>
                </a:lnTo>
                <a:lnTo>
                  <a:pt x="37464" y="0"/>
                </a:lnTo>
                <a:lnTo>
                  <a:pt x="23367" y="253"/>
                </a:lnTo>
                <a:lnTo>
                  <a:pt x="12191" y="5969"/>
                </a:lnTo>
                <a:lnTo>
                  <a:pt x="6730" y="15875"/>
                </a:lnTo>
                <a:lnTo>
                  <a:pt x="1270" y="25781"/>
                </a:lnTo>
                <a:lnTo>
                  <a:pt x="0" y="37084"/>
                </a:lnTo>
                <a:lnTo>
                  <a:pt x="5841" y="48260"/>
                </a:lnTo>
                <a:lnTo>
                  <a:pt x="8635" y="53848"/>
                </a:lnTo>
                <a:lnTo>
                  <a:pt x="20065" y="62102"/>
                </a:lnTo>
                <a:lnTo>
                  <a:pt x="32765" y="66166"/>
                </a:lnTo>
                <a:lnTo>
                  <a:pt x="45338" y="63119"/>
                </a:lnTo>
                <a:lnTo>
                  <a:pt x="56514" y="57403"/>
                </a:lnTo>
                <a:lnTo>
                  <a:pt x="61975" y="47371"/>
                </a:lnTo>
                <a:lnTo>
                  <a:pt x="67436" y="37464"/>
                </a:lnTo>
                <a:lnTo>
                  <a:pt x="65912" y="27686"/>
                </a:lnTo>
                <a:lnTo>
                  <a:pt x="64388" y="1790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57" name="object 257"/>
          <p:cNvSpPr/>
          <p:nvPr/>
        </p:nvSpPr>
        <p:spPr>
          <a:xfrm>
            <a:off x="6719061" y="2200275"/>
            <a:ext cx="57658" cy="58800"/>
          </a:xfrm>
          <a:custGeom>
            <a:avLst/>
            <a:gdLst/>
            <a:ahLst/>
            <a:cxnLst/>
            <a:rect l="l" t="t" r="r" b="b"/>
            <a:pathLst>
              <a:path w="57658" h="58800">
                <a:moveTo>
                  <a:pt x="56007" y="16255"/>
                </a:moveTo>
                <a:lnTo>
                  <a:pt x="51689" y="7874"/>
                </a:lnTo>
                <a:lnTo>
                  <a:pt x="41783" y="2412"/>
                </a:lnTo>
                <a:lnTo>
                  <a:pt x="30480" y="1142"/>
                </a:lnTo>
                <a:lnTo>
                  <a:pt x="19304" y="0"/>
                </a:lnTo>
                <a:lnTo>
                  <a:pt x="9525" y="8509"/>
                </a:lnTo>
                <a:lnTo>
                  <a:pt x="2667" y="15621"/>
                </a:lnTo>
                <a:lnTo>
                  <a:pt x="0" y="24129"/>
                </a:lnTo>
                <a:lnTo>
                  <a:pt x="1524" y="33909"/>
                </a:lnTo>
                <a:lnTo>
                  <a:pt x="3048" y="43814"/>
                </a:lnTo>
                <a:lnTo>
                  <a:pt x="5969" y="49402"/>
                </a:lnTo>
                <a:lnTo>
                  <a:pt x="17272" y="57658"/>
                </a:lnTo>
                <a:lnTo>
                  <a:pt x="28575" y="58800"/>
                </a:lnTo>
                <a:lnTo>
                  <a:pt x="38354" y="57276"/>
                </a:lnTo>
                <a:lnTo>
                  <a:pt x="49530" y="51562"/>
                </a:lnTo>
                <a:lnTo>
                  <a:pt x="56515" y="44450"/>
                </a:lnTo>
                <a:lnTo>
                  <a:pt x="57658" y="33147"/>
                </a:lnTo>
                <a:lnTo>
                  <a:pt x="57658" y="26162"/>
                </a:lnTo>
                <a:lnTo>
                  <a:pt x="56007" y="16255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58" name="object 258"/>
          <p:cNvSpPr/>
          <p:nvPr/>
        </p:nvSpPr>
        <p:spPr>
          <a:xfrm>
            <a:off x="6719061" y="2200275"/>
            <a:ext cx="57658" cy="58800"/>
          </a:xfrm>
          <a:custGeom>
            <a:avLst/>
            <a:gdLst/>
            <a:ahLst/>
            <a:cxnLst/>
            <a:rect l="l" t="t" r="r" b="b"/>
            <a:pathLst>
              <a:path w="57658" h="58800">
                <a:moveTo>
                  <a:pt x="56007" y="16255"/>
                </a:moveTo>
                <a:lnTo>
                  <a:pt x="51689" y="7874"/>
                </a:lnTo>
                <a:lnTo>
                  <a:pt x="41783" y="2412"/>
                </a:lnTo>
                <a:lnTo>
                  <a:pt x="30480" y="1142"/>
                </a:lnTo>
                <a:lnTo>
                  <a:pt x="19304" y="0"/>
                </a:lnTo>
                <a:lnTo>
                  <a:pt x="9525" y="8509"/>
                </a:lnTo>
                <a:lnTo>
                  <a:pt x="2667" y="15621"/>
                </a:lnTo>
                <a:lnTo>
                  <a:pt x="0" y="24129"/>
                </a:lnTo>
                <a:lnTo>
                  <a:pt x="1524" y="33909"/>
                </a:lnTo>
                <a:lnTo>
                  <a:pt x="3048" y="43814"/>
                </a:lnTo>
                <a:lnTo>
                  <a:pt x="5969" y="49402"/>
                </a:lnTo>
                <a:lnTo>
                  <a:pt x="17272" y="57658"/>
                </a:lnTo>
                <a:lnTo>
                  <a:pt x="28575" y="58800"/>
                </a:lnTo>
                <a:lnTo>
                  <a:pt x="38354" y="57276"/>
                </a:lnTo>
                <a:lnTo>
                  <a:pt x="49530" y="51562"/>
                </a:lnTo>
                <a:lnTo>
                  <a:pt x="56515" y="44450"/>
                </a:lnTo>
                <a:lnTo>
                  <a:pt x="57658" y="33147"/>
                </a:lnTo>
                <a:lnTo>
                  <a:pt x="57658" y="26162"/>
                </a:lnTo>
                <a:lnTo>
                  <a:pt x="56007" y="16255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55" name="object 255"/>
          <p:cNvSpPr/>
          <p:nvPr/>
        </p:nvSpPr>
        <p:spPr>
          <a:xfrm>
            <a:off x="6530467" y="2378583"/>
            <a:ext cx="53466" cy="50672"/>
          </a:xfrm>
          <a:custGeom>
            <a:avLst/>
            <a:gdLst/>
            <a:ahLst/>
            <a:cxnLst/>
            <a:rect l="l" t="t" r="r" b="b"/>
            <a:pathLst>
              <a:path w="53466" h="50672">
                <a:moveTo>
                  <a:pt x="4444" y="36956"/>
                </a:moveTo>
                <a:lnTo>
                  <a:pt x="7365" y="42544"/>
                </a:lnTo>
                <a:lnTo>
                  <a:pt x="14477" y="49402"/>
                </a:lnTo>
                <a:lnTo>
                  <a:pt x="25653" y="50672"/>
                </a:lnTo>
                <a:lnTo>
                  <a:pt x="35559" y="49149"/>
                </a:lnTo>
                <a:lnTo>
                  <a:pt x="43941" y="44830"/>
                </a:lnTo>
                <a:lnTo>
                  <a:pt x="50800" y="37591"/>
                </a:lnTo>
                <a:lnTo>
                  <a:pt x="53466" y="29209"/>
                </a:lnTo>
                <a:lnTo>
                  <a:pt x="53339" y="22097"/>
                </a:lnTo>
                <a:lnTo>
                  <a:pt x="51815" y="12318"/>
                </a:lnTo>
                <a:lnTo>
                  <a:pt x="46100" y="8254"/>
                </a:lnTo>
                <a:lnTo>
                  <a:pt x="38988" y="1269"/>
                </a:lnTo>
                <a:lnTo>
                  <a:pt x="27812" y="0"/>
                </a:lnTo>
                <a:lnTo>
                  <a:pt x="17906" y="1650"/>
                </a:lnTo>
                <a:lnTo>
                  <a:pt x="9525" y="5968"/>
                </a:lnTo>
                <a:lnTo>
                  <a:pt x="2666" y="13080"/>
                </a:lnTo>
                <a:lnTo>
                  <a:pt x="0" y="21589"/>
                </a:lnTo>
                <a:lnTo>
                  <a:pt x="126" y="28575"/>
                </a:lnTo>
                <a:lnTo>
                  <a:pt x="4444" y="36956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56" name="object 256"/>
          <p:cNvSpPr/>
          <p:nvPr/>
        </p:nvSpPr>
        <p:spPr>
          <a:xfrm>
            <a:off x="6530467" y="2378583"/>
            <a:ext cx="53466" cy="50672"/>
          </a:xfrm>
          <a:custGeom>
            <a:avLst/>
            <a:gdLst/>
            <a:ahLst/>
            <a:cxnLst/>
            <a:rect l="l" t="t" r="r" b="b"/>
            <a:pathLst>
              <a:path w="53466" h="50672">
                <a:moveTo>
                  <a:pt x="4444" y="36956"/>
                </a:moveTo>
                <a:lnTo>
                  <a:pt x="7365" y="42544"/>
                </a:lnTo>
                <a:lnTo>
                  <a:pt x="14477" y="49402"/>
                </a:lnTo>
                <a:lnTo>
                  <a:pt x="25653" y="50672"/>
                </a:lnTo>
                <a:lnTo>
                  <a:pt x="35559" y="49149"/>
                </a:lnTo>
                <a:lnTo>
                  <a:pt x="43941" y="44830"/>
                </a:lnTo>
                <a:lnTo>
                  <a:pt x="50800" y="37591"/>
                </a:lnTo>
                <a:lnTo>
                  <a:pt x="53466" y="29209"/>
                </a:lnTo>
                <a:lnTo>
                  <a:pt x="53339" y="22097"/>
                </a:lnTo>
                <a:lnTo>
                  <a:pt x="51815" y="12318"/>
                </a:lnTo>
                <a:lnTo>
                  <a:pt x="46100" y="8254"/>
                </a:lnTo>
                <a:lnTo>
                  <a:pt x="38988" y="1269"/>
                </a:lnTo>
                <a:lnTo>
                  <a:pt x="27812" y="0"/>
                </a:lnTo>
                <a:lnTo>
                  <a:pt x="17906" y="1650"/>
                </a:lnTo>
                <a:lnTo>
                  <a:pt x="9525" y="5968"/>
                </a:lnTo>
                <a:lnTo>
                  <a:pt x="2666" y="13080"/>
                </a:lnTo>
                <a:lnTo>
                  <a:pt x="0" y="21589"/>
                </a:lnTo>
                <a:lnTo>
                  <a:pt x="126" y="28575"/>
                </a:lnTo>
                <a:lnTo>
                  <a:pt x="4444" y="36956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53" name="object 253"/>
          <p:cNvSpPr/>
          <p:nvPr/>
        </p:nvSpPr>
        <p:spPr>
          <a:xfrm>
            <a:off x="8453247" y="2431288"/>
            <a:ext cx="95630" cy="95631"/>
          </a:xfrm>
          <a:custGeom>
            <a:avLst/>
            <a:gdLst/>
            <a:ahLst/>
            <a:cxnLst/>
            <a:rect l="l" t="t" r="r" b="b"/>
            <a:pathLst>
              <a:path w="95630" h="95631">
                <a:moveTo>
                  <a:pt x="89661" y="26162"/>
                </a:moveTo>
                <a:lnTo>
                  <a:pt x="78231" y="10795"/>
                </a:lnTo>
                <a:lnTo>
                  <a:pt x="72517" y="6731"/>
                </a:lnTo>
                <a:lnTo>
                  <a:pt x="62610" y="1270"/>
                </a:lnTo>
                <a:lnTo>
                  <a:pt x="51307" y="0"/>
                </a:lnTo>
                <a:lnTo>
                  <a:pt x="44323" y="126"/>
                </a:lnTo>
                <a:lnTo>
                  <a:pt x="26034" y="5969"/>
                </a:lnTo>
                <a:lnTo>
                  <a:pt x="10795" y="17399"/>
                </a:lnTo>
                <a:lnTo>
                  <a:pt x="6603" y="23113"/>
                </a:lnTo>
                <a:lnTo>
                  <a:pt x="1143" y="33020"/>
                </a:lnTo>
                <a:lnTo>
                  <a:pt x="0" y="44323"/>
                </a:lnTo>
                <a:lnTo>
                  <a:pt x="0" y="51308"/>
                </a:lnTo>
                <a:lnTo>
                  <a:pt x="5969" y="69596"/>
                </a:lnTo>
                <a:lnTo>
                  <a:pt x="17399" y="84836"/>
                </a:lnTo>
                <a:lnTo>
                  <a:pt x="23113" y="89026"/>
                </a:lnTo>
                <a:lnTo>
                  <a:pt x="33020" y="94487"/>
                </a:lnTo>
                <a:lnTo>
                  <a:pt x="44323" y="95631"/>
                </a:lnTo>
                <a:lnTo>
                  <a:pt x="51307" y="95631"/>
                </a:lnTo>
                <a:lnTo>
                  <a:pt x="69469" y="89662"/>
                </a:lnTo>
                <a:lnTo>
                  <a:pt x="84835" y="78232"/>
                </a:lnTo>
                <a:lnTo>
                  <a:pt x="88900" y="72516"/>
                </a:lnTo>
                <a:lnTo>
                  <a:pt x="94360" y="62611"/>
                </a:lnTo>
                <a:lnTo>
                  <a:pt x="95630" y="51308"/>
                </a:lnTo>
                <a:lnTo>
                  <a:pt x="95503" y="44323"/>
                </a:lnTo>
                <a:lnTo>
                  <a:pt x="89661" y="26162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54" name="object 254"/>
          <p:cNvSpPr/>
          <p:nvPr/>
        </p:nvSpPr>
        <p:spPr>
          <a:xfrm>
            <a:off x="8453247" y="2431288"/>
            <a:ext cx="95630" cy="95631"/>
          </a:xfrm>
          <a:custGeom>
            <a:avLst/>
            <a:gdLst/>
            <a:ahLst/>
            <a:cxnLst/>
            <a:rect l="l" t="t" r="r" b="b"/>
            <a:pathLst>
              <a:path w="95630" h="95631">
                <a:moveTo>
                  <a:pt x="89661" y="26162"/>
                </a:moveTo>
                <a:lnTo>
                  <a:pt x="78231" y="10795"/>
                </a:lnTo>
                <a:lnTo>
                  <a:pt x="72517" y="6731"/>
                </a:lnTo>
                <a:lnTo>
                  <a:pt x="62610" y="1270"/>
                </a:lnTo>
                <a:lnTo>
                  <a:pt x="51307" y="0"/>
                </a:lnTo>
                <a:lnTo>
                  <a:pt x="44323" y="126"/>
                </a:lnTo>
                <a:lnTo>
                  <a:pt x="26034" y="5969"/>
                </a:lnTo>
                <a:lnTo>
                  <a:pt x="10795" y="17399"/>
                </a:lnTo>
                <a:lnTo>
                  <a:pt x="6603" y="23113"/>
                </a:lnTo>
                <a:lnTo>
                  <a:pt x="1143" y="33020"/>
                </a:lnTo>
                <a:lnTo>
                  <a:pt x="0" y="44323"/>
                </a:lnTo>
                <a:lnTo>
                  <a:pt x="0" y="51308"/>
                </a:lnTo>
                <a:lnTo>
                  <a:pt x="5969" y="69596"/>
                </a:lnTo>
                <a:lnTo>
                  <a:pt x="17399" y="84836"/>
                </a:lnTo>
                <a:lnTo>
                  <a:pt x="23113" y="89026"/>
                </a:lnTo>
                <a:lnTo>
                  <a:pt x="33020" y="94487"/>
                </a:lnTo>
                <a:lnTo>
                  <a:pt x="44323" y="95631"/>
                </a:lnTo>
                <a:lnTo>
                  <a:pt x="51307" y="95631"/>
                </a:lnTo>
                <a:lnTo>
                  <a:pt x="69469" y="89662"/>
                </a:lnTo>
                <a:lnTo>
                  <a:pt x="84835" y="78232"/>
                </a:lnTo>
                <a:lnTo>
                  <a:pt x="88900" y="72516"/>
                </a:lnTo>
                <a:lnTo>
                  <a:pt x="94360" y="62611"/>
                </a:lnTo>
                <a:lnTo>
                  <a:pt x="95630" y="51308"/>
                </a:lnTo>
                <a:lnTo>
                  <a:pt x="95503" y="44323"/>
                </a:lnTo>
                <a:lnTo>
                  <a:pt x="89661" y="26162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51" name="object 251"/>
          <p:cNvSpPr/>
          <p:nvPr/>
        </p:nvSpPr>
        <p:spPr>
          <a:xfrm>
            <a:off x="8866632" y="3212719"/>
            <a:ext cx="61849" cy="61721"/>
          </a:xfrm>
          <a:custGeom>
            <a:avLst/>
            <a:gdLst/>
            <a:ahLst/>
            <a:cxnLst/>
            <a:rect l="l" t="t" r="r" b="b"/>
            <a:pathLst>
              <a:path w="61849" h="61721">
                <a:moveTo>
                  <a:pt x="58800" y="16382"/>
                </a:moveTo>
                <a:lnTo>
                  <a:pt x="50292" y="6730"/>
                </a:lnTo>
                <a:lnTo>
                  <a:pt x="40259" y="1142"/>
                </a:lnTo>
                <a:lnTo>
                  <a:pt x="29083" y="0"/>
                </a:lnTo>
                <a:lnTo>
                  <a:pt x="16510" y="2920"/>
                </a:lnTo>
                <a:lnTo>
                  <a:pt x="6731" y="11556"/>
                </a:lnTo>
                <a:lnTo>
                  <a:pt x="1270" y="21462"/>
                </a:lnTo>
                <a:lnTo>
                  <a:pt x="0" y="32765"/>
                </a:lnTo>
                <a:lnTo>
                  <a:pt x="3048" y="45338"/>
                </a:lnTo>
                <a:lnTo>
                  <a:pt x="11557" y="54990"/>
                </a:lnTo>
                <a:lnTo>
                  <a:pt x="21463" y="60578"/>
                </a:lnTo>
                <a:lnTo>
                  <a:pt x="32766" y="61721"/>
                </a:lnTo>
                <a:lnTo>
                  <a:pt x="45339" y="58800"/>
                </a:lnTo>
                <a:lnTo>
                  <a:pt x="55118" y="50164"/>
                </a:lnTo>
                <a:lnTo>
                  <a:pt x="60578" y="40258"/>
                </a:lnTo>
                <a:lnTo>
                  <a:pt x="61849" y="28955"/>
                </a:lnTo>
                <a:lnTo>
                  <a:pt x="58800" y="16382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52" name="object 252"/>
          <p:cNvSpPr/>
          <p:nvPr/>
        </p:nvSpPr>
        <p:spPr>
          <a:xfrm>
            <a:off x="8866632" y="3212719"/>
            <a:ext cx="61849" cy="61721"/>
          </a:xfrm>
          <a:custGeom>
            <a:avLst/>
            <a:gdLst/>
            <a:ahLst/>
            <a:cxnLst/>
            <a:rect l="l" t="t" r="r" b="b"/>
            <a:pathLst>
              <a:path w="61849" h="61721">
                <a:moveTo>
                  <a:pt x="58800" y="16382"/>
                </a:moveTo>
                <a:lnTo>
                  <a:pt x="50292" y="6730"/>
                </a:lnTo>
                <a:lnTo>
                  <a:pt x="40259" y="1142"/>
                </a:lnTo>
                <a:lnTo>
                  <a:pt x="29083" y="0"/>
                </a:lnTo>
                <a:lnTo>
                  <a:pt x="16510" y="2920"/>
                </a:lnTo>
                <a:lnTo>
                  <a:pt x="6731" y="11556"/>
                </a:lnTo>
                <a:lnTo>
                  <a:pt x="1270" y="21462"/>
                </a:lnTo>
                <a:lnTo>
                  <a:pt x="0" y="32765"/>
                </a:lnTo>
                <a:lnTo>
                  <a:pt x="3048" y="45338"/>
                </a:lnTo>
                <a:lnTo>
                  <a:pt x="11557" y="54990"/>
                </a:lnTo>
                <a:lnTo>
                  <a:pt x="21463" y="60578"/>
                </a:lnTo>
                <a:lnTo>
                  <a:pt x="32766" y="61721"/>
                </a:lnTo>
                <a:lnTo>
                  <a:pt x="45339" y="58800"/>
                </a:lnTo>
                <a:lnTo>
                  <a:pt x="55118" y="50164"/>
                </a:lnTo>
                <a:lnTo>
                  <a:pt x="60578" y="40258"/>
                </a:lnTo>
                <a:lnTo>
                  <a:pt x="61849" y="28955"/>
                </a:lnTo>
                <a:lnTo>
                  <a:pt x="58800" y="16382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49" name="object 249"/>
          <p:cNvSpPr/>
          <p:nvPr/>
        </p:nvSpPr>
        <p:spPr>
          <a:xfrm>
            <a:off x="7030720" y="2250186"/>
            <a:ext cx="77215" cy="77215"/>
          </a:xfrm>
          <a:custGeom>
            <a:avLst/>
            <a:gdLst/>
            <a:ahLst/>
            <a:cxnLst/>
            <a:rect l="l" t="t" r="r" b="b"/>
            <a:pathLst>
              <a:path w="77215" h="77215">
                <a:moveTo>
                  <a:pt x="72771" y="19176"/>
                </a:moveTo>
                <a:lnTo>
                  <a:pt x="64134" y="9398"/>
                </a:lnTo>
                <a:lnTo>
                  <a:pt x="50037" y="2539"/>
                </a:lnTo>
                <a:lnTo>
                  <a:pt x="34416" y="0"/>
                </a:lnTo>
                <a:lnTo>
                  <a:pt x="19050" y="4444"/>
                </a:lnTo>
                <a:lnTo>
                  <a:pt x="9398" y="13080"/>
                </a:lnTo>
                <a:lnTo>
                  <a:pt x="2539" y="27177"/>
                </a:lnTo>
                <a:lnTo>
                  <a:pt x="0" y="42672"/>
                </a:lnTo>
                <a:lnTo>
                  <a:pt x="2921" y="55372"/>
                </a:lnTo>
                <a:lnTo>
                  <a:pt x="12953" y="67817"/>
                </a:lnTo>
                <a:lnTo>
                  <a:pt x="27177" y="74675"/>
                </a:lnTo>
                <a:lnTo>
                  <a:pt x="42672" y="77215"/>
                </a:lnTo>
                <a:lnTo>
                  <a:pt x="55245" y="74167"/>
                </a:lnTo>
                <a:lnTo>
                  <a:pt x="67818" y="64135"/>
                </a:lnTo>
                <a:lnTo>
                  <a:pt x="74549" y="50037"/>
                </a:lnTo>
                <a:lnTo>
                  <a:pt x="77215" y="34543"/>
                </a:lnTo>
                <a:lnTo>
                  <a:pt x="72771" y="19176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50" name="object 250"/>
          <p:cNvSpPr/>
          <p:nvPr/>
        </p:nvSpPr>
        <p:spPr>
          <a:xfrm>
            <a:off x="7030720" y="2250186"/>
            <a:ext cx="77215" cy="77215"/>
          </a:xfrm>
          <a:custGeom>
            <a:avLst/>
            <a:gdLst/>
            <a:ahLst/>
            <a:cxnLst/>
            <a:rect l="l" t="t" r="r" b="b"/>
            <a:pathLst>
              <a:path w="77215" h="77215">
                <a:moveTo>
                  <a:pt x="72771" y="19176"/>
                </a:moveTo>
                <a:lnTo>
                  <a:pt x="64134" y="9398"/>
                </a:lnTo>
                <a:lnTo>
                  <a:pt x="50037" y="2539"/>
                </a:lnTo>
                <a:lnTo>
                  <a:pt x="34416" y="0"/>
                </a:lnTo>
                <a:lnTo>
                  <a:pt x="19050" y="4444"/>
                </a:lnTo>
                <a:lnTo>
                  <a:pt x="9398" y="13080"/>
                </a:lnTo>
                <a:lnTo>
                  <a:pt x="2539" y="27177"/>
                </a:lnTo>
                <a:lnTo>
                  <a:pt x="0" y="42672"/>
                </a:lnTo>
                <a:lnTo>
                  <a:pt x="2921" y="55372"/>
                </a:lnTo>
                <a:lnTo>
                  <a:pt x="12953" y="67817"/>
                </a:lnTo>
                <a:lnTo>
                  <a:pt x="27177" y="74675"/>
                </a:lnTo>
                <a:lnTo>
                  <a:pt x="42672" y="77215"/>
                </a:lnTo>
                <a:lnTo>
                  <a:pt x="55245" y="74167"/>
                </a:lnTo>
                <a:lnTo>
                  <a:pt x="67818" y="64135"/>
                </a:lnTo>
                <a:lnTo>
                  <a:pt x="74549" y="50037"/>
                </a:lnTo>
                <a:lnTo>
                  <a:pt x="77215" y="34543"/>
                </a:lnTo>
                <a:lnTo>
                  <a:pt x="72771" y="19176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47" name="object 247"/>
          <p:cNvSpPr/>
          <p:nvPr/>
        </p:nvSpPr>
        <p:spPr>
          <a:xfrm>
            <a:off x="6849618" y="2371090"/>
            <a:ext cx="68833" cy="70104"/>
          </a:xfrm>
          <a:custGeom>
            <a:avLst/>
            <a:gdLst/>
            <a:ahLst/>
            <a:cxnLst/>
            <a:rect l="l" t="t" r="r" b="b"/>
            <a:pathLst>
              <a:path w="68833" h="70104">
                <a:moveTo>
                  <a:pt x="64388" y="17780"/>
                </a:moveTo>
                <a:lnTo>
                  <a:pt x="55879" y="8000"/>
                </a:lnTo>
                <a:lnTo>
                  <a:pt x="45847" y="2539"/>
                </a:lnTo>
                <a:lnTo>
                  <a:pt x="30352" y="0"/>
                </a:lnTo>
                <a:lnTo>
                  <a:pt x="17779" y="2921"/>
                </a:lnTo>
                <a:lnTo>
                  <a:pt x="8127" y="11557"/>
                </a:lnTo>
                <a:lnTo>
                  <a:pt x="1270" y="25654"/>
                </a:lnTo>
                <a:lnTo>
                  <a:pt x="0" y="36957"/>
                </a:lnTo>
                <a:lnTo>
                  <a:pt x="3048" y="49530"/>
                </a:lnTo>
                <a:lnTo>
                  <a:pt x="13080" y="62102"/>
                </a:lnTo>
                <a:lnTo>
                  <a:pt x="22986" y="67563"/>
                </a:lnTo>
                <a:lnTo>
                  <a:pt x="38480" y="70104"/>
                </a:lnTo>
                <a:lnTo>
                  <a:pt x="49656" y="64388"/>
                </a:lnTo>
                <a:lnTo>
                  <a:pt x="60832" y="58547"/>
                </a:lnTo>
                <a:lnTo>
                  <a:pt x="67563" y="44323"/>
                </a:lnTo>
                <a:lnTo>
                  <a:pt x="68833" y="33147"/>
                </a:lnTo>
                <a:lnTo>
                  <a:pt x="64388" y="1778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48" name="object 248"/>
          <p:cNvSpPr/>
          <p:nvPr/>
        </p:nvSpPr>
        <p:spPr>
          <a:xfrm>
            <a:off x="6849618" y="2371090"/>
            <a:ext cx="68833" cy="70104"/>
          </a:xfrm>
          <a:custGeom>
            <a:avLst/>
            <a:gdLst/>
            <a:ahLst/>
            <a:cxnLst/>
            <a:rect l="l" t="t" r="r" b="b"/>
            <a:pathLst>
              <a:path w="68833" h="70104">
                <a:moveTo>
                  <a:pt x="64388" y="17780"/>
                </a:moveTo>
                <a:lnTo>
                  <a:pt x="55879" y="8000"/>
                </a:lnTo>
                <a:lnTo>
                  <a:pt x="45847" y="2539"/>
                </a:lnTo>
                <a:lnTo>
                  <a:pt x="30352" y="0"/>
                </a:lnTo>
                <a:lnTo>
                  <a:pt x="17779" y="2921"/>
                </a:lnTo>
                <a:lnTo>
                  <a:pt x="8127" y="11557"/>
                </a:lnTo>
                <a:lnTo>
                  <a:pt x="1270" y="25654"/>
                </a:lnTo>
                <a:lnTo>
                  <a:pt x="0" y="36957"/>
                </a:lnTo>
                <a:lnTo>
                  <a:pt x="3048" y="49530"/>
                </a:lnTo>
                <a:lnTo>
                  <a:pt x="13080" y="62102"/>
                </a:lnTo>
                <a:lnTo>
                  <a:pt x="22986" y="67563"/>
                </a:lnTo>
                <a:lnTo>
                  <a:pt x="38480" y="70104"/>
                </a:lnTo>
                <a:lnTo>
                  <a:pt x="49656" y="64388"/>
                </a:lnTo>
                <a:lnTo>
                  <a:pt x="60832" y="58547"/>
                </a:lnTo>
                <a:lnTo>
                  <a:pt x="67563" y="44323"/>
                </a:lnTo>
                <a:lnTo>
                  <a:pt x="68833" y="33147"/>
                </a:lnTo>
                <a:lnTo>
                  <a:pt x="64388" y="1778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45" name="object 245"/>
          <p:cNvSpPr/>
          <p:nvPr/>
        </p:nvSpPr>
        <p:spPr>
          <a:xfrm>
            <a:off x="6689979" y="2522474"/>
            <a:ext cx="63373" cy="63118"/>
          </a:xfrm>
          <a:custGeom>
            <a:avLst/>
            <a:gdLst/>
            <a:ahLst/>
            <a:cxnLst/>
            <a:rect l="l" t="t" r="r" b="b"/>
            <a:pathLst>
              <a:path w="63373" h="63118">
                <a:moveTo>
                  <a:pt x="57530" y="16383"/>
                </a:moveTo>
                <a:lnTo>
                  <a:pt x="53213" y="8000"/>
                </a:lnTo>
                <a:lnTo>
                  <a:pt x="39116" y="1270"/>
                </a:lnTo>
                <a:lnTo>
                  <a:pt x="27813" y="0"/>
                </a:lnTo>
                <a:lnTo>
                  <a:pt x="16637" y="5714"/>
                </a:lnTo>
                <a:lnTo>
                  <a:pt x="8254" y="10160"/>
                </a:lnTo>
                <a:lnTo>
                  <a:pt x="0" y="21462"/>
                </a:lnTo>
                <a:lnTo>
                  <a:pt x="253" y="35560"/>
                </a:lnTo>
                <a:lnTo>
                  <a:pt x="1777" y="45338"/>
                </a:lnTo>
                <a:lnTo>
                  <a:pt x="10414" y="55117"/>
                </a:lnTo>
                <a:lnTo>
                  <a:pt x="20320" y="60578"/>
                </a:lnTo>
                <a:lnTo>
                  <a:pt x="35814" y="63118"/>
                </a:lnTo>
                <a:lnTo>
                  <a:pt x="44196" y="58800"/>
                </a:lnTo>
                <a:lnTo>
                  <a:pt x="55372" y="52959"/>
                </a:lnTo>
                <a:lnTo>
                  <a:pt x="59309" y="40259"/>
                </a:lnTo>
                <a:lnTo>
                  <a:pt x="63373" y="27559"/>
                </a:lnTo>
                <a:lnTo>
                  <a:pt x="57530" y="1638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46" name="object 246"/>
          <p:cNvSpPr/>
          <p:nvPr/>
        </p:nvSpPr>
        <p:spPr>
          <a:xfrm>
            <a:off x="6689979" y="2522474"/>
            <a:ext cx="63373" cy="63118"/>
          </a:xfrm>
          <a:custGeom>
            <a:avLst/>
            <a:gdLst/>
            <a:ahLst/>
            <a:cxnLst/>
            <a:rect l="l" t="t" r="r" b="b"/>
            <a:pathLst>
              <a:path w="63373" h="63118">
                <a:moveTo>
                  <a:pt x="57530" y="16383"/>
                </a:moveTo>
                <a:lnTo>
                  <a:pt x="53213" y="8000"/>
                </a:lnTo>
                <a:lnTo>
                  <a:pt x="39116" y="1270"/>
                </a:lnTo>
                <a:lnTo>
                  <a:pt x="27813" y="0"/>
                </a:lnTo>
                <a:lnTo>
                  <a:pt x="16637" y="5714"/>
                </a:lnTo>
                <a:lnTo>
                  <a:pt x="8254" y="10160"/>
                </a:lnTo>
                <a:lnTo>
                  <a:pt x="0" y="21462"/>
                </a:lnTo>
                <a:lnTo>
                  <a:pt x="253" y="35560"/>
                </a:lnTo>
                <a:lnTo>
                  <a:pt x="1777" y="45338"/>
                </a:lnTo>
                <a:lnTo>
                  <a:pt x="10414" y="55117"/>
                </a:lnTo>
                <a:lnTo>
                  <a:pt x="20320" y="60578"/>
                </a:lnTo>
                <a:lnTo>
                  <a:pt x="35814" y="63118"/>
                </a:lnTo>
                <a:lnTo>
                  <a:pt x="44196" y="58800"/>
                </a:lnTo>
                <a:lnTo>
                  <a:pt x="55372" y="52959"/>
                </a:lnTo>
                <a:lnTo>
                  <a:pt x="59309" y="40259"/>
                </a:lnTo>
                <a:lnTo>
                  <a:pt x="63373" y="27559"/>
                </a:lnTo>
                <a:lnTo>
                  <a:pt x="57530" y="1638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43" name="object 243"/>
          <p:cNvSpPr/>
          <p:nvPr/>
        </p:nvSpPr>
        <p:spPr>
          <a:xfrm>
            <a:off x="6560693" y="2701544"/>
            <a:ext cx="53339" cy="53339"/>
          </a:xfrm>
          <a:custGeom>
            <a:avLst/>
            <a:gdLst/>
            <a:ahLst/>
            <a:cxnLst/>
            <a:rect l="l" t="t" r="r" b="b"/>
            <a:pathLst>
              <a:path w="53339" h="53339">
                <a:moveTo>
                  <a:pt x="51688" y="13715"/>
                </a:moveTo>
                <a:lnTo>
                  <a:pt x="44576" y="6730"/>
                </a:lnTo>
                <a:lnTo>
                  <a:pt x="34671" y="1269"/>
                </a:lnTo>
                <a:lnTo>
                  <a:pt x="23367" y="0"/>
                </a:lnTo>
                <a:lnTo>
                  <a:pt x="13588" y="1523"/>
                </a:lnTo>
                <a:lnTo>
                  <a:pt x="6730" y="8635"/>
                </a:lnTo>
                <a:lnTo>
                  <a:pt x="1142" y="18668"/>
                </a:lnTo>
                <a:lnTo>
                  <a:pt x="0" y="29844"/>
                </a:lnTo>
                <a:lnTo>
                  <a:pt x="1524" y="39750"/>
                </a:lnTo>
                <a:lnTo>
                  <a:pt x="8635" y="46608"/>
                </a:lnTo>
                <a:lnTo>
                  <a:pt x="18541" y="52069"/>
                </a:lnTo>
                <a:lnTo>
                  <a:pt x="29845" y="53339"/>
                </a:lnTo>
                <a:lnTo>
                  <a:pt x="39624" y="51815"/>
                </a:lnTo>
                <a:lnTo>
                  <a:pt x="46608" y="44703"/>
                </a:lnTo>
                <a:lnTo>
                  <a:pt x="52070" y="34797"/>
                </a:lnTo>
                <a:lnTo>
                  <a:pt x="53339" y="23494"/>
                </a:lnTo>
                <a:lnTo>
                  <a:pt x="51688" y="13715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44" name="object 244"/>
          <p:cNvSpPr/>
          <p:nvPr/>
        </p:nvSpPr>
        <p:spPr>
          <a:xfrm>
            <a:off x="6560693" y="2701544"/>
            <a:ext cx="53339" cy="53339"/>
          </a:xfrm>
          <a:custGeom>
            <a:avLst/>
            <a:gdLst/>
            <a:ahLst/>
            <a:cxnLst/>
            <a:rect l="l" t="t" r="r" b="b"/>
            <a:pathLst>
              <a:path w="53339" h="53339">
                <a:moveTo>
                  <a:pt x="51688" y="13715"/>
                </a:moveTo>
                <a:lnTo>
                  <a:pt x="44576" y="6730"/>
                </a:lnTo>
                <a:lnTo>
                  <a:pt x="34671" y="1269"/>
                </a:lnTo>
                <a:lnTo>
                  <a:pt x="23367" y="0"/>
                </a:lnTo>
                <a:lnTo>
                  <a:pt x="13588" y="1523"/>
                </a:lnTo>
                <a:lnTo>
                  <a:pt x="6730" y="8635"/>
                </a:lnTo>
                <a:lnTo>
                  <a:pt x="1142" y="18668"/>
                </a:lnTo>
                <a:lnTo>
                  <a:pt x="0" y="29844"/>
                </a:lnTo>
                <a:lnTo>
                  <a:pt x="1524" y="39750"/>
                </a:lnTo>
                <a:lnTo>
                  <a:pt x="8635" y="46608"/>
                </a:lnTo>
                <a:lnTo>
                  <a:pt x="18541" y="52069"/>
                </a:lnTo>
                <a:lnTo>
                  <a:pt x="29845" y="53339"/>
                </a:lnTo>
                <a:lnTo>
                  <a:pt x="39624" y="51815"/>
                </a:lnTo>
                <a:lnTo>
                  <a:pt x="46608" y="44703"/>
                </a:lnTo>
                <a:lnTo>
                  <a:pt x="52070" y="34797"/>
                </a:lnTo>
                <a:lnTo>
                  <a:pt x="53339" y="23494"/>
                </a:lnTo>
                <a:lnTo>
                  <a:pt x="51688" y="13715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41" name="object 241"/>
          <p:cNvSpPr/>
          <p:nvPr/>
        </p:nvSpPr>
        <p:spPr>
          <a:xfrm>
            <a:off x="6459474" y="2896870"/>
            <a:ext cx="52070" cy="50800"/>
          </a:xfrm>
          <a:custGeom>
            <a:avLst/>
            <a:gdLst/>
            <a:ahLst/>
            <a:cxnLst/>
            <a:rect l="l" t="t" r="r" b="b"/>
            <a:pathLst>
              <a:path w="52070" h="50800">
                <a:moveTo>
                  <a:pt x="1270" y="17399"/>
                </a:moveTo>
                <a:lnTo>
                  <a:pt x="0" y="28701"/>
                </a:lnTo>
                <a:lnTo>
                  <a:pt x="4317" y="36956"/>
                </a:lnTo>
                <a:lnTo>
                  <a:pt x="8762" y="45338"/>
                </a:lnTo>
                <a:lnTo>
                  <a:pt x="18668" y="50800"/>
                </a:lnTo>
                <a:lnTo>
                  <a:pt x="28448" y="49275"/>
                </a:lnTo>
                <a:lnTo>
                  <a:pt x="38226" y="47751"/>
                </a:lnTo>
                <a:lnTo>
                  <a:pt x="45211" y="40639"/>
                </a:lnTo>
                <a:lnTo>
                  <a:pt x="52070" y="33527"/>
                </a:lnTo>
                <a:lnTo>
                  <a:pt x="50546" y="23621"/>
                </a:lnTo>
                <a:lnTo>
                  <a:pt x="49022" y="13842"/>
                </a:lnTo>
                <a:lnTo>
                  <a:pt x="41910" y="6984"/>
                </a:lnTo>
                <a:lnTo>
                  <a:pt x="34798" y="0"/>
                </a:lnTo>
                <a:lnTo>
                  <a:pt x="24891" y="1524"/>
                </a:lnTo>
                <a:lnTo>
                  <a:pt x="15112" y="3175"/>
                </a:lnTo>
                <a:lnTo>
                  <a:pt x="8254" y="10287"/>
                </a:lnTo>
                <a:lnTo>
                  <a:pt x="1270" y="17399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42" name="object 242"/>
          <p:cNvSpPr/>
          <p:nvPr/>
        </p:nvSpPr>
        <p:spPr>
          <a:xfrm>
            <a:off x="6459474" y="2896870"/>
            <a:ext cx="52070" cy="50800"/>
          </a:xfrm>
          <a:custGeom>
            <a:avLst/>
            <a:gdLst/>
            <a:ahLst/>
            <a:cxnLst/>
            <a:rect l="l" t="t" r="r" b="b"/>
            <a:pathLst>
              <a:path w="52070" h="50800">
                <a:moveTo>
                  <a:pt x="1270" y="17399"/>
                </a:moveTo>
                <a:lnTo>
                  <a:pt x="0" y="28701"/>
                </a:lnTo>
                <a:lnTo>
                  <a:pt x="4317" y="36956"/>
                </a:lnTo>
                <a:lnTo>
                  <a:pt x="8762" y="45338"/>
                </a:lnTo>
                <a:lnTo>
                  <a:pt x="18668" y="50800"/>
                </a:lnTo>
                <a:lnTo>
                  <a:pt x="28448" y="49275"/>
                </a:lnTo>
                <a:lnTo>
                  <a:pt x="38226" y="47751"/>
                </a:lnTo>
                <a:lnTo>
                  <a:pt x="45211" y="40639"/>
                </a:lnTo>
                <a:lnTo>
                  <a:pt x="52070" y="33527"/>
                </a:lnTo>
                <a:lnTo>
                  <a:pt x="50546" y="23621"/>
                </a:lnTo>
                <a:lnTo>
                  <a:pt x="49022" y="13842"/>
                </a:lnTo>
                <a:lnTo>
                  <a:pt x="41910" y="6984"/>
                </a:lnTo>
                <a:lnTo>
                  <a:pt x="34798" y="0"/>
                </a:lnTo>
                <a:lnTo>
                  <a:pt x="24891" y="1524"/>
                </a:lnTo>
                <a:lnTo>
                  <a:pt x="15112" y="3175"/>
                </a:lnTo>
                <a:lnTo>
                  <a:pt x="8254" y="10287"/>
                </a:lnTo>
                <a:lnTo>
                  <a:pt x="1270" y="17399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39" name="object 239"/>
          <p:cNvSpPr/>
          <p:nvPr/>
        </p:nvSpPr>
        <p:spPr>
          <a:xfrm>
            <a:off x="6396355" y="3108705"/>
            <a:ext cx="46609" cy="46609"/>
          </a:xfrm>
          <a:custGeom>
            <a:avLst/>
            <a:gdLst/>
            <a:ahLst/>
            <a:cxnLst/>
            <a:rect l="l" t="t" r="r" b="b"/>
            <a:pathLst>
              <a:path w="46609" h="46609">
                <a:moveTo>
                  <a:pt x="45085" y="20955"/>
                </a:moveTo>
                <a:lnTo>
                  <a:pt x="43561" y="11049"/>
                </a:lnTo>
                <a:lnTo>
                  <a:pt x="37846" y="6985"/>
                </a:lnTo>
                <a:lnTo>
                  <a:pt x="30734" y="0"/>
                </a:lnTo>
                <a:lnTo>
                  <a:pt x="20955" y="1651"/>
                </a:lnTo>
                <a:lnTo>
                  <a:pt x="11049" y="3175"/>
                </a:lnTo>
                <a:lnTo>
                  <a:pt x="6985" y="8763"/>
                </a:lnTo>
                <a:lnTo>
                  <a:pt x="0" y="16002"/>
                </a:lnTo>
                <a:lnTo>
                  <a:pt x="1650" y="25781"/>
                </a:lnTo>
                <a:lnTo>
                  <a:pt x="1650" y="32766"/>
                </a:lnTo>
                <a:lnTo>
                  <a:pt x="8762" y="39751"/>
                </a:lnTo>
                <a:lnTo>
                  <a:pt x="16002" y="46609"/>
                </a:lnTo>
                <a:lnTo>
                  <a:pt x="25781" y="45085"/>
                </a:lnTo>
                <a:lnTo>
                  <a:pt x="32766" y="44958"/>
                </a:lnTo>
                <a:lnTo>
                  <a:pt x="39750" y="37846"/>
                </a:lnTo>
                <a:lnTo>
                  <a:pt x="46609" y="30734"/>
                </a:lnTo>
                <a:lnTo>
                  <a:pt x="45085" y="20955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40" name="object 240"/>
          <p:cNvSpPr/>
          <p:nvPr/>
        </p:nvSpPr>
        <p:spPr>
          <a:xfrm>
            <a:off x="6396355" y="3108705"/>
            <a:ext cx="46609" cy="46609"/>
          </a:xfrm>
          <a:custGeom>
            <a:avLst/>
            <a:gdLst/>
            <a:ahLst/>
            <a:cxnLst/>
            <a:rect l="l" t="t" r="r" b="b"/>
            <a:pathLst>
              <a:path w="46609" h="46609">
                <a:moveTo>
                  <a:pt x="45085" y="20955"/>
                </a:moveTo>
                <a:lnTo>
                  <a:pt x="43561" y="11049"/>
                </a:lnTo>
                <a:lnTo>
                  <a:pt x="37846" y="6985"/>
                </a:lnTo>
                <a:lnTo>
                  <a:pt x="30734" y="0"/>
                </a:lnTo>
                <a:lnTo>
                  <a:pt x="20955" y="1651"/>
                </a:lnTo>
                <a:lnTo>
                  <a:pt x="11049" y="3175"/>
                </a:lnTo>
                <a:lnTo>
                  <a:pt x="6985" y="8763"/>
                </a:lnTo>
                <a:lnTo>
                  <a:pt x="0" y="16002"/>
                </a:lnTo>
                <a:lnTo>
                  <a:pt x="1650" y="25781"/>
                </a:lnTo>
                <a:lnTo>
                  <a:pt x="1650" y="32766"/>
                </a:lnTo>
                <a:lnTo>
                  <a:pt x="8762" y="39751"/>
                </a:lnTo>
                <a:lnTo>
                  <a:pt x="16002" y="46609"/>
                </a:lnTo>
                <a:lnTo>
                  <a:pt x="25781" y="45085"/>
                </a:lnTo>
                <a:lnTo>
                  <a:pt x="32766" y="44958"/>
                </a:lnTo>
                <a:lnTo>
                  <a:pt x="39750" y="37846"/>
                </a:lnTo>
                <a:lnTo>
                  <a:pt x="46609" y="30734"/>
                </a:lnTo>
                <a:lnTo>
                  <a:pt x="45085" y="20955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37" name="object 237"/>
          <p:cNvSpPr/>
          <p:nvPr/>
        </p:nvSpPr>
        <p:spPr>
          <a:xfrm>
            <a:off x="8023479" y="2383028"/>
            <a:ext cx="70485" cy="71755"/>
          </a:xfrm>
          <a:custGeom>
            <a:avLst/>
            <a:gdLst/>
            <a:ahLst/>
            <a:cxnLst/>
            <a:rect l="l" t="t" r="r" b="b"/>
            <a:pathLst>
              <a:path w="70485" h="71755">
                <a:moveTo>
                  <a:pt x="68706" y="17780"/>
                </a:moveTo>
                <a:lnTo>
                  <a:pt x="60198" y="8127"/>
                </a:lnTo>
                <a:lnTo>
                  <a:pt x="53086" y="1143"/>
                </a:lnTo>
                <a:lnTo>
                  <a:pt x="41782" y="0"/>
                </a:lnTo>
                <a:lnTo>
                  <a:pt x="27686" y="126"/>
                </a:lnTo>
                <a:lnTo>
                  <a:pt x="16510" y="5969"/>
                </a:lnTo>
                <a:lnTo>
                  <a:pt x="6857" y="14477"/>
                </a:lnTo>
                <a:lnTo>
                  <a:pt x="0" y="28701"/>
                </a:lnTo>
                <a:lnTo>
                  <a:pt x="253" y="42672"/>
                </a:lnTo>
                <a:lnTo>
                  <a:pt x="4572" y="51054"/>
                </a:lnTo>
                <a:lnTo>
                  <a:pt x="10414" y="62230"/>
                </a:lnTo>
                <a:lnTo>
                  <a:pt x="20320" y="67691"/>
                </a:lnTo>
                <a:lnTo>
                  <a:pt x="33020" y="71755"/>
                </a:lnTo>
                <a:lnTo>
                  <a:pt x="42799" y="70231"/>
                </a:lnTo>
                <a:lnTo>
                  <a:pt x="56769" y="62992"/>
                </a:lnTo>
                <a:lnTo>
                  <a:pt x="66421" y="54356"/>
                </a:lnTo>
                <a:lnTo>
                  <a:pt x="70485" y="41656"/>
                </a:lnTo>
                <a:lnTo>
                  <a:pt x="70230" y="27686"/>
                </a:lnTo>
                <a:lnTo>
                  <a:pt x="68706" y="1778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38" name="object 238"/>
          <p:cNvSpPr/>
          <p:nvPr/>
        </p:nvSpPr>
        <p:spPr>
          <a:xfrm>
            <a:off x="8023479" y="2383028"/>
            <a:ext cx="70485" cy="71755"/>
          </a:xfrm>
          <a:custGeom>
            <a:avLst/>
            <a:gdLst/>
            <a:ahLst/>
            <a:cxnLst/>
            <a:rect l="l" t="t" r="r" b="b"/>
            <a:pathLst>
              <a:path w="70485" h="71755">
                <a:moveTo>
                  <a:pt x="68706" y="17780"/>
                </a:moveTo>
                <a:lnTo>
                  <a:pt x="60198" y="8127"/>
                </a:lnTo>
                <a:lnTo>
                  <a:pt x="53086" y="1143"/>
                </a:lnTo>
                <a:lnTo>
                  <a:pt x="41782" y="0"/>
                </a:lnTo>
                <a:lnTo>
                  <a:pt x="27686" y="126"/>
                </a:lnTo>
                <a:lnTo>
                  <a:pt x="16510" y="5969"/>
                </a:lnTo>
                <a:lnTo>
                  <a:pt x="6857" y="14477"/>
                </a:lnTo>
                <a:lnTo>
                  <a:pt x="0" y="28701"/>
                </a:lnTo>
                <a:lnTo>
                  <a:pt x="253" y="42672"/>
                </a:lnTo>
                <a:lnTo>
                  <a:pt x="4572" y="51054"/>
                </a:lnTo>
                <a:lnTo>
                  <a:pt x="10414" y="62230"/>
                </a:lnTo>
                <a:lnTo>
                  <a:pt x="20320" y="67691"/>
                </a:lnTo>
                <a:lnTo>
                  <a:pt x="33020" y="71755"/>
                </a:lnTo>
                <a:lnTo>
                  <a:pt x="42799" y="70231"/>
                </a:lnTo>
                <a:lnTo>
                  <a:pt x="56769" y="62992"/>
                </a:lnTo>
                <a:lnTo>
                  <a:pt x="66421" y="54356"/>
                </a:lnTo>
                <a:lnTo>
                  <a:pt x="70485" y="41656"/>
                </a:lnTo>
                <a:lnTo>
                  <a:pt x="70230" y="27686"/>
                </a:lnTo>
                <a:lnTo>
                  <a:pt x="68706" y="1778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35" name="object 235"/>
          <p:cNvSpPr/>
          <p:nvPr/>
        </p:nvSpPr>
        <p:spPr>
          <a:xfrm>
            <a:off x="8192008" y="2471928"/>
            <a:ext cx="66294" cy="64643"/>
          </a:xfrm>
          <a:custGeom>
            <a:avLst/>
            <a:gdLst/>
            <a:ahLst/>
            <a:cxnLst/>
            <a:rect l="l" t="t" r="r" b="b"/>
            <a:pathLst>
              <a:path w="66294" h="64643">
                <a:moveTo>
                  <a:pt x="253" y="39877"/>
                </a:moveTo>
                <a:lnTo>
                  <a:pt x="4572" y="48260"/>
                </a:lnTo>
                <a:lnTo>
                  <a:pt x="11684" y="55118"/>
                </a:lnTo>
                <a:lnTo>
                  <a:pt x="18796" y="62102"/>
                </a:lnTo>
                <a:lnTo>
                  <a:pt x="30099" y="63373"/>
                </a:lnTo>
                <a:lnTo>
                  <a:pt x="41401" y="64643"/>
                </a:lnTo>
                <a:lnTo>
                  <a:pt x="52577" y="58800"/>
                </a:lnTo>
                <a:lnTo>
                  <a:pt x="62230" y="50164"/>
                </a:lnTo>
                <a:lnTo>
                  <a:pt x="66294" y="37464"/>
                </a:lnTo>
                <a:lnTo>
                  <a:pt x="63246" y="24892"/>
                </a:lnTo>
                <a:lnTo>
                  <a:pt x="63246" y="17907"/>
                </a:lnTo>
                <a:lnTo>
                  <a:pt x="54610" y="8127"/>
                </a:lnTo>
                <a:lnTo>
                  <a:pt x="47498" y="1270"/>
                </a:lnTo>
                <a:lnTo>
                  <a:pt x="36195" y="0"/>
                </a:lnTo>
                <a:lnTo>
                  <a:pt x="26416" y="1524"/>
                </a:lnTo>
                <a:lnTo>
                  <a:pt x="13843" y="4572"/>
                </a:lnTo>
                <a:lnTo>
                  <a:pt x="5461" y="15875"/>
                </a:lnTo>
                <a:lnTo>
                  <a:pt x="0" y="25781"/>
                </a:lnTo>
                <a:lnTo>
                  <a:pt x="253" y="3987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36" name="object 236"/>
          <p:cNvSpPr/>
          <p:nvPr/>
        </p:nvSpPr>
        <p:spPr>
          <a:xfrm>
            <a:off x="8192008" y="2471928"/>
            <a:ext cx="66294" cy="64643"/>
          </a:xfrm>
          <a:custGeom>
            <a:avLst/>
            <a:gdLst/>
            <a:ahLst/>
            <a:cxnLst/>
            <a:rect l="l" t="t" r="r" b="b"/>
            <a:pathLst>
              <a:path w="66294" h="64643">
                <a:moveTo>
                  <a:pt x="253" y="39877"/>
                </a:moveTo>
                <a:lnTo>
                  <a:pt x="4572" y="48260"/>
                </a:lnTo>
                <a:lnTo>
                  <a:pt x="11684" y="55118"/>
                </a:lnTo>
                <a:lnTo>
                  <a:pt x="18796" y="62102"/>
                </a:lnTo>
                <a:lnTo>
                  <a:pt x="30099" y="63373"/>
                </a:lnTo>
                <a:lnTo>
                  <a:pt x="41401" y="64643"/>
                </a:lnTo>
                <a:lnTo>
                  <a:pt x="52577" y="58800"/>
                </a:lnTo>
                <a:lnTo>
                  <a:pt x="62230" y="50164"/>
                </a:lnTo>
                <a:lnTo>
                  <a:pt x="66294" y="37464"/>
                </a:lnTo>
                <a:lnTo>
                  <a:pt x="63246" y="24892"/>
                </a:lnTo>
                <a:lnTo>
                  <a:pt x="63246" y="17907"/>
                </a:lnTo>
                <a:lnTo>
                  <a:pt x="54610" y="8127"/>
                </a:lnTo>
                <a:lnTo>
                  <a:pt x="47498" y="1270"/>
                </a:lnTo>
                <a:lnTo>
                  <a:pt x="36195" y="0"/>
                </a:lnTo>
                <a:lnTo>
                  <a:pt x="26416" y="1524"/>
                </a:lnTo>
                <a:lnTo>
                  <a:pt x="13843" y="4572"/>
                </a:lnTo>
                <a:lnTo>
                  <a:pt x="5461" y="15875"/>
                </a:lnTo>
                <a:lnTo>
                  <a:pt x="0" y="25781"/>
                </a:lnTo>
                <a:lnTo>
                  <a:pt x="253" y="3987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33" name="object 233"/>
          <p:cNvSpPr/>
          <p:nvPr/>
        </p:nvSpPr>
        <p:spPr>
          <a:xfrm>
            <a:off x="8691372" y="3247771"/>
            <a:ext cx="36575" cy="40766"/>
          </a:xfrm>
          <a:custGeom>
            <a:avLst/>
            <a:gdLst/>
            <a:ahLst/>
            <a:cxnLst/>
            <a:rect l="l" t="t" r="r" b="b"/>
            <a:pathLst>
              <a:path w="36575" h="40766">
                <a:moveTo>
                  <a:pt x="5714" y="32512"/>
                </a:moveTo>
                <a:lnTo>
                  <a:pt x="11429" y="36702"/>
                </a:lnTo>
                <a:lnTo>
                  <a:pt x="17018" y="40766"/>
                </a:lnTo>
                <a:lnTo>
                  <a:pt x="22605" y="37845"/>
                </a:lnTo>
                <a:lnTo>
                  <a:pt x="29718" y="37845"/>
                </a:lnTo>
                <a:lnTo>
                  <a:pt x="36575" y="30606"/>
                </a:lnTo>
                <a:lnTo>
                  <a:pt x="36322" y="9525"/>
                </a:lnTo>
                <a:lnTo>
                  <a:pt x="32003" y="8254"/>
                </a:lnTo>
                <a:lnTo>
                  <a:pt x="26416" y="4063"/>
                </a:lnTo>
                <a:lnTo>
                  <a:pt x="20700" y="0"/>
                </a:lnTo>
                <a:lnTo>
                  <a:pt x="15112" y="2920"/>
                </a:lnTo>
                <a:lnTo>
                  <a:pt x="8127" y="2920"/>
                </a:lnTo>
                <a:lnTo>
                  <a:pt x="1143" y="10032"/>
                </a:lnTo>
                <a:lnTo>
                  <a:pt x="1397" y="24129"/>
                </a:lnTo>
                <a:lnTo>
                  <a:pt x="0" y="28448"/>
                </a:lnTo>
                <a:lnTo>
                  <a:pt x="5714" y="32512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34" name="object 234"/>
          <p:cNvSpPr/>
          <p:nvPr/>
        </p:nvSpPr>
        <p:spPr>
          <a:xfrm>
            <a:off x="8691372" y="3247771"/>
            <a:ext cx="36575" cy="40766"/>
          </a:xfrm>
          <a:custGeom>
            <a:avLst/>
            <a:gdLst/>
            <a:ahLst/>
            <a:cxnLst/>
            <a:rect l="l" t="t" r="r" b="b"/>
            <a:pathLst>
              <a:path w="36575" h="40766">
                <a:moveTo>
                  <a:pt x="5714" y="32512"/>
                </a:moveTo>
                <a:lnTo>
                  <a:pt x="11429" y="36702"/>
                </a:lnTo>
                <a:lnTo>
                  <a:pt x="17018" y="40766"/>
                </a:lnTo>
                <a:lnTo>
                  <a:pt x="22605" y="37845"/>
                </a:lnTo>
                <a:lnTo>
                  <a:pt x="29718" y="37845"/>
                </a:lnTo>
                <a:lnTo>
                  <a:pt x="36575" y="30606"/>
                </a:lnTo>
                <a:lnTo>
                  <a:pt x="36322" y="9525"/>
                </a:lnTo>
                <a:lnTo>
                  <a:pt x="32003" y="8254"/>
                </a:lnTo>
                <a:lnTo>
                  <a:pt x="26416" y="4063"/>
                </a:lnTo>
                <a:lnTo>
                  <a:pt x="20700" y="0"/>
                </a:lnTo>
                <a:lnTo>
                  <a:pt x="15112" y="2920"/>
                </a:lnTo>
                <a:lnTo>
                  <a:pt x="8127" y="2920"/>
                </a:lnTo>
                <a:lnTo>
                  <a:pt x="1143" y="10032"/>
                </a:lnTo>
                <a:lnTo>
                  <a:pt x="1397" y="24129"/>
                </a:lnTo>
                <a:lnTo>
                  <a:pt x="0" y="28448"/>
                </a:lnTo>
                <a:lnTo>
                  <a:pt x="5714" y="32512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31" name="object 231"/>
          <p:cNvSpPr/>
          <p:nvPr/>
        </p:nvSpPr>
        <p:spPr>
          <a:xfrm>
            <a:off x="7276592" y="2335022"/>
            <a:ext cx="102615" cy="99694"/>
          </a:xfrm>
          <a:custGeom>
            <a:avLst/>
            <a:gdLst/>
            <a:ahLst/>
            <a:cxnLst/>
            <a:rect l="l" t="t" r="r" b="b"/>
            <a:pathLst>
              <a:path w="102615" h="99694">
                <a:moveTo>
                  <a:pt x="95376" y="28701"/>
                </a:moveTo>
                <a:lnTo>
                  <a:pt x="88137" y="14731"/>
                </a:lnTo>
                <a:lnTo>
                  <a:pt x="72516" y="5206"/>
                </a:lnTo>
                <a:lnTo>
                  <a:pt x="57023" y="2539"/>
                </a:lnTo>
                <a:lnTo>
                  <a:pt x="41528" y="0"/>
                </a:lnTo>
                <a:lnTo>
                  <a:pt x="30352" y="5841"/>
                </a:lnTo>
                <a:lnTo>
                  <a:pt x="21971" y="10160"/>
                </a:lnTo>
                <a:lnTo>
                  <a:pt x="10922" y="22987"/>
                </a:lnTo>
                <a:lnTo>
                  <a:pt x="2793" y="41275"/>
                </a:lnTo>
                <a:lnTo>
                  <a:pt x="0" y="49783"/>
                </a:lnTo>
                <a:lnTo>
                  <a:pt x="1650" y="59689"/>
                </a:lnTo>
                <a:lnTo>
                  <a:pt x="8889" y="73532"/>
                </a:lnTo>
                <a:lnTo>
                  <a:pt x="18923" y="86105"/>
                </a:lnTo>
                <a:lnTo>
                  <a:pt x="30225" y="94361"/>
                </a:lnTo>
                <a:lnTo>
                  <a:pt x="47243" y="99694"/>
                </a:lnTo>
                <a:lnTo>
                  <a:pt x="61213" y="99567"/>
                </a:lnTo>
                <a:lnTo>
                  <a:pt x="72389" y="93725"/>
                </a:lnTo>
                <a:lnTo>
                  <a:pt x="80772" y="89407"/>
                </a:lnTo>
                <a:lnTo>
                  <a:pt x="91821" y="76580"/>
                </a:lnTo>
                <a:lnTo>
                  <a:pt x="99949" y="58165"/>
                </a:lnTo>
                <a:lnTo>
                  <a:pt x="102615" y="49656"/>
                </a:lnTo>
                <a:lnTo>
                  <a:pt x="101091" y="39877"/>
                </a:lnTo>
                <a:lnTo>
                  <a:pt x="95376" y="2870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32" name="object 232"/>
          <p:cNvSpPr/>
          <p:nvPr/>
        </p:nvSpPr>
        <p:spPr>
          <a:xfrm>
            <a:off x="7276592" y="2335022"/>
            <a:ext cx="102615" cy="99694"/>
          </a:xfrm>
          <a:custGeom>
            <a:avLst/>
            <a:gdLst/>
            <a:ahLst/>
            <a:cxnLst/>
            <a:rect l="l" t="t" r="r" b="b"/>
            <a:pathLst>
              <a:path w="102615" h="99694">
                <a:moveTo>
                  <a:pt x="95376" y="28701"/>
                </a:moveTo>
                <a:lnTo>
                  <a:pt x="88137" y="14731"/>
                </a:lnTo>
                <a:lnTo>
                  <a:pt x="72516" y="5206"/>
                </a:lnTo>
                <a:lnTo>
                  <a:pt x="57023" y="2539"/>
                </a:lnTo>
                <a:lnTo>
                  <a:pt x="41528" y="0"/>
                </a:lnTo>
                <a:lnTo>
                  <a:pt x="30352" y="5841"/>
                </a:lnTo>
                <a:lnTo>
                  <a:pt x="21971" y="10160"/>
                </a:lnTo>
                <a:lnTo>
                  <a:pt x="10922" y="22987"/>
                </a:lnTo>
                <a:lnTo>
                  <a:pt x="2793" y="41275"/>
                </a:lnTo>
                <a:lnTo>
                  <a:pt x="0" y="49783"/>
                </a:lnTo>
                <a:lnTo>
                  <a:pt x="1650" y="59689"/>
                </a:lnTo>
                <a:lnTo>
                  <a:pt x="8889" y="73532"/>
                </a:lnTo>
                <a:lnTo>
                  <a:pt x="18923" y="86105"/>
                </a:lnTo>
                <a:lnTo>
                  <a:pt x="30225" y="94361"/>
                </a:lnTo>
                <a:lnTo>
                  <a:pt x="47243" y="99694"/>
                </a:lnTo>
                <a:lnTo>
                  <a:pt x="61213" y="99567"/>
                </a:lnTo>
                <a:lnTo>
                  <a:pt x="72389" y="93725"/>
                </a:lnTo>
                <a:lnTo>
                  <a:pt x="80772" y="89407"/>
                </a:lnTo>
                <a:lnTo>
                  <a:pt x="91821" y="76580"/>
                </a:lnTo>
                <a:lnTo>
                  <a:pt x="99949" y="58165"/>
                </a:lnTo>
                <a:lnTo>
                  <a:pt x="102615" y="49656"/>
                </a:lnTo>
                <a:lnTo>
                  <a:pt x="101091" y="39877"/>
                </a:lnTo>
                <a:lnTo>
                  <a:pt x="95376" y="2870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29" name="object 229"/>
          <p:cNvSpPr/>
          <p:nvPr/>
        </p:nvSpPr>
        <p:spPr>
          <a:xfrm>
            <a:off x="7111746" y="2413254"/>
            <a:ext cx="88773" cy="87375"/>
          </a:xfrm>
          <a:custGeom>
            <a:avLst/>
            <a:gdLst/>
            <a:ahLst/>
            <a:cxnLst/>
            <a:rect l="l" t="t" r="r" b="b"/>
            <a:pathLst>
              <a:path w="88773" h="87375">
                <a:moveTo>
                  <a:pt x="84074" y="20574"/>
                </a:moveTo>
                <a:lnTo>
                  <a:pt x="75564" y="10922"/>
                </a:lnTo>
                <a:lnTo>
                  <a:pt x="64134" y="2540"/>
                </a:lnTo>
                <a:lnTo>
                  <a:pt x="48640" y="0"/>
                </a:lnTo>
                <a:lnTo>
                  <a:pt x="34544" y="254"/>
                </a:lnTo>
                <a:lnTo>
                  <a:pt x="16382" y="6096"/>
                </a:lnTo>
                <a:lnTo>
                  <a:pt x="5333" y="18923"/>
                </a:lnTo>
                <a:lnTo>
                  <a:pt x="0" y="35941"/>
                </a:lnTo>
                <a:lnTo>
                  <a:pt x="1650" y="52705"/>
                </a:lnTo>
                <a:lnTo>
                  <a:pt x="3175" y="62484"/>
                </a:lnTo>
                <a:lnTo>
                  <a:pt x="13207" y="75057"/>
                </a:lnTo>
                <a:lnTo>
                  <a:pt x="24637" y="83312"/>
                </a:lnTo>
                <a:lnTo>
                  <a:pt x="37337" y="87375"/>
                </a:lnTo>
                <a:lnTo>
                  <a:pt x="54101" y="85725"/>
                </a:lnTo>
                <a:lnTo>
                  <a:pt x="69596" y="81280"/>
                </a:lnTo>
                <a:lnTo>
                  <a:pt x="83438" y="66929"/>
                </a:lnTo>
                <a:lnTo>
                  <a:pt x="88773" y="50037"/>
                </a:lnTo>
                <a:lnTo>
                  <a:pt x="87122" y="33147"/>
                </a:lnTo>
                <a:lnTo>
                  <a:pt x="84074" y="2057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30" name="object 230"/>
          <p:cNvSpPr/>
          <p:nvPr/>
        </p:nvSpPr>
        <p:spPr>
          <a:xfrm>
            <a:off x="7111746" y="2413254"/>
            <a:ext cx="88773" cy="87375"/>
          </a:xfrm>
          <a:custGeom>
            <a:avLst/>
            <a:gdLst/>
            <a:ahLst/>
            <a:cxnLst/>
            <a:rect l="l" t="t" r="r" b="b"/>
            <a:pathLst>
              <a:path w="88773" h="87375">
                <a:moveTo>
                  <a:pt x="84074" y="20574"/>
                </a:moveTo>
                <a:lnTo>
                  <a:pt x="75564" y="10922"/>
                </a:lnTo>
                <a:lnTo>
                  <a:pt x="64134" y="2540"/>
                </a:lnTo>
                <a:lnTo>
                  <a:pt x="48640" y="0"/>
                </a:lnTo>
                <a:lnTo>
                  <a:pt x="34544" y="254"/>
                </a:lnTo>
                <a:lnTo>
                  <a:pt x="16382" y="6096"/>
                </a:lnTo>
                <a:lnTo>
                  <a:pt x="5333" y="18923"/>
                </a:lnTo>
                <a:lnTo>
                  <a:pt x="0" y="35941"/>
                </a:lnTo>
                <a:lnTo>
                  <a:pt x="1650" y="52705"/>
                </a:lnTo>
                <a:lnTo>
                  <a:pt x="3175" y="62484"/>
                </a:lnTo>
                <a:lnTo>
                  <a:pt x="13207" y="75057"/>
                </a:lnTo>
                <a:lnTo>
                  <a:pt x="24637" y="83312"/>
                </a:lnTo>
                <a:lnTo>
                  <a:pt x="37337" y="87375"/>
                </a:lnTo>
                <a:lnTo>
                  <a:pt x="54101" y="85725"/>
                </a:lnTo>
                <a:lnTo>
                  <a:pt x="69596" y="81280"/>
                </a:lnTo>
                <a:lnTo>
                  <a:pt x="83438" y="66929"/>
                </a:lnTo>
                <a:lnTo>
                  <a:pt x="88773" y="50037"/>
                </a:lnTo>
                <a:lnTo>
                  <a:pt x="87122" y="33147"/>
                </a:lnTo>
                <a:lnTo>
                  <a:pt x="84074" y="2057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27" name="object 227"/>
          <p:cNvSpPr/>
          <p:nvPr/>
        </p:nvSpPr>
        <p:spPr>
          <a:xfrm>
            <a:off x="6958583" y="2515616"/>
            <a:ext cx="80137" cy="80010"/>
          </a:xfrm>
          <a:custGeom>
            <a:avLst/>
            <a:gdLst/>
            <a:ahLst/>
            <a:cxnLst/>
            <a:rect l="l" t="t" r="r" b="b"/>
            <a:pathLst>
              <a:path w="80137" h="80010">
                <a:moveTo>
                  <a:pt x="75692" y="23241"/>
                </a:moveTo>
                <a:lnTo>
                  <a:pt x="65786" y="10668"/>
                </a:lnTo>
                <a:lnTo>
                  <a:pt x="55752" y="5207"/>
                </a:lnTo>
                <a:lnTo>
                  <a:pt x="43052" y="1270"/>
                </a:lnTo>
                <a:lnTo>
                  <a:pt x="31876" y="0"/>
                </a:lnTo>
                <a:lnTo>
                  <a:pt x="17907" y="7238"/>
                </a:lnTo>
                <a:lnTo>
                  <a:pt x="5334" y="17272"/>
                </a:lnTo>
                <a:lnTo>
                  <a:pt x="0" y="34162"/>
                </a:lnTo>
                <a:lnTo>
                  <a:pt x="254" y="48260"/>
                </a:lnTo>
                <a:lnTo>
                  <a:pt x="3175" y="60833"/>
                </a:lnTo>
                <a:lnTo>
                  <a:pt x="11811" y="70612"/>
                </a:lnTo>
                <a:lnTo>
                  <a:pt x="21717" y="76073"/>
                </a:lnTo>
                <a:lnTo>
                  <a:pt x="34417" y="80010"/>
                </a:lnTo>
                <a:lnTo>
                  <a:pt x="48514" y="79883"/>
                </a:lnTo>
                <a:lnTo>
                  <a:pt x="62484" y="72644"/>
                </a:lnTo>
                <a:lnTo>
                  <a:pt x="74930" y="62611"/>
                </a:lnTo>
                <a:lnTo>
                  <a:pt x="77470" y="47117"/>
                </a:lnTo>
                <a:lnTo>
                  <a:pt x="80137" y="31623"/>
                </a:lnTo>
                <a:lnTo>
                  <a:pt x="75692" y="2324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28" name="object 228"/>
          <p:cNvSpPr/>
          <p:nvPr/>
        </p:nvSpPr>
        <p:spPr>
          <a:xfrm>
            <a:off x="6958583" y="2515616"/>
            <a:ext cx="80137" cy="80010"/>
          </a:xfrm>
          <a:custGeom>
            <a:avLst/>
            <a:gdLst/>
            <a:ahLst/>
            <a:cxnLst/>
            <a:rect l="l" t="t" r="r" b="b"/>
            <a:pathLst>
              <a:path w="80137" h="80010">
                <a:moveTo>
                  <a:pt x="75692" y="23241"/>
                </a:moveTo>
                <a:lnTo>
                  <a:pt x="65786" y="10668"/>
                </a:lnTo>
                <a:lnTo>
                  <a:pt x="55752" y="5207"/>
                </a:lnTo>
                <a:lnTo>
                  <a:pt x="43052" y="1270"/>
                </a:lnTo>
                <a:lnTo>
                  <a:pt x="31876" y="0"/>
                </a:lnTo>
                <a:lnTo>
                  <a:pt x="17907" y="7238"/>
                </a:lnTo>
                <a:lnTo>
                  <a:pt x="5334" y="17272"/>
                </a:lnTo>
                <a:lnTo>
                  <a:pt x="0" y="34162"/>
                </a:lnTo>
                <a:lnTo>
                  <a:pt x="254" y="48260"/>
                </a:lnTo>
                <a:lnTo>
                  <a:pt x="3175" y="60833"/>
                </a:lnTo>
                <a:lnTo>
                  <a:pt x="11811" y="70612"/>
                </a:lnTo>
                <a:lnTo>
                  <a:pt x="21717" y="76073"/>
                </a:lnTo>
                <a:lnTo>
                  <a:pt x="34417" y="80010"/>
                </a:lnTo>
                <a:lnTo>
                  <a:pt x="48514" y="79883"/>
                </a:lnTo>
                <a:lnTo>
                  <a:pt x="62484" y="72644"/>
                </a:lnTo>
                <a:lnTo>
                  <a:pt x="74930" y="62611"/>
                </a:lnTo>
                <a:lnTo>
                  <a:pt x="77470" y="47117"/>
                </a:lnTo>
                <a:lnTo>
                  <a:pt x="80137" y="31623"/>
                </a:lnTo>
                <a:lnTo>
                  <a:pt x="75692" y="2324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25" name="object 225"/>
          <p:cNvSpPr/>
          <p:nvPr/>
        </p:nvSpPr>
        <p:spPr>
          <a:xfrm>
            <a:off x="6825488" y="2645410"/>
            <a:ext cx="70484" cy="71881"/>
          </a:xfrm>
          <a:custGeom>
            <a:avLst/>
            <a:gdLst/>
            <a:ahLst/>
            <a:cxnLst/>
            <a:rect l="l" t="t" r="r" b="b"/>
            <a:pathLst>
              <a:path w="70484" h="71881">
                <a:moveTo>
                  <a:pt x="65912" y="20700"/>
                </a:moveTo>
                <a:lnTo>
                  <a:pt x="60197" y="9525"/>
                </a:lnTo>
                <a:lnTo>
                  <a:pt x="50291" y="4063"/>
                </a:lnTo>
                <a:lnTo>
                  <a:pt x="37464" y="0"/>
                </a:lnTo>
                <a:lnTo>
                  <a:pt x="27685" y="1524"/>
                </a:lnTo>
                <a:lnTo>
                  <a:pt x="13715" y="8762"/>
                </a:lnTo>
                <a:lnTo>
                  <a:pt x="4063" y="17399"/>
                </a:lnTo>
                <a:lnTo>
                  <a:pt x="0" y="30099"/>
                </a:lnTo>
                <a:lnTo>
                  <a:pt x="253" y="44068"/>
                </a:lnTo>
                <a:lnTo>
                  <a:pt x="1777" y="53975"/>
                </a:lnTo>
                <a:lnTo>
                  <a:pt x="10413" y="63626"/>
                </a:lnTo>
                <a:lnTo>
                  <a:pt x="20319" y="69087"/>
                </a:lnTo>
                <a:lnTo>
                  <a:pt x="28701" y="71881"/>
                </a:lnTo>
                <a:lnTo>
                  <a:pt x="42798" y="71627"/>
                </a:lnTo>
                <a:lnTo>
                  <a:pt x="56768" y="64388"/>
                </a:lnTo>
                <a:lnTo>
                  <a:pt x="66420" y="55752"/>
                </a:lnTo>
                <a:lnTo>
                  <a:pt x="70484" y="43052"/>
                </a:lnTo>
                <a:lnTo>
                  <a:pt x="70230" y="29082"/>
                </a:lnTo>
                <a:lnTo>
                  <a:pt x="65912" y="2070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26" name="object 226"/>
          <p:cNvSpPr/>
          <p:nvPr/>
        </p:nvSpPr>
        <p:spPr>
          <a:xfrm>
            <a:off x="6825488" y="2645410"/>
            <a:ext cx="70484" cy="71881"/>
          </a:xfrm>
          <a:custGeom>
            <a:avLst/>
            <a:gdLst/>
            <a:ahLst/>
            <a:cxnLst/>
            <a:rect l="l" t="t" r="r" b="b"/>
            <a:pathLst>
              <a:path w="70484" h="71881">
                <a:moveTo>
                  <a:pt x="65912" y="20700"/>
                </a:moveTo>
                <a:lnTo>
                  <a:pt x="60197" y="9525"/>
                </a:lnTo>
                <a:lnTo>
                  <a:pt x="50291" y="4063"/>
                </a:lnTo>
                <a:lnTo>
                  <a:pt x="37464" y="0"/>
                </a:lnTo>
                <a:lnTo>
                  <a:pt x="27685" y="1524"/>
                </a:lnTo>
                <a:lnTo>
                  <a:pt x="13715" y="8762"/>
                </a:lnTo>
                <a:lnTo>
                  <a:pt x="4063" y="17399"/>
                </a:lnTo>
                <a:lnTo>
                  <a:pt x="0" y="30099"/>
                </a:lnTo>
                <a:lnTo>
                  <a:pt x="253" y="44068"/>
                </a:lnTo>
                <a:lnTo>
                  <a:pt x="1777" y="53975"/>
                </a:lnTo>
                <a:lnTo>
                  <a:pt x="10413" y="63626"/>
                </a:lnTo>
                <a:lnTo>
                  <a:pt x="20319" y="69087"/>
                </a:lnTo>
                <a:lnTo>
                  <a:pt x="28701" y="71881"/>
                </a:lnTo>
                <a:lnTo>
                  <a:pt x="42798" y="71627"/>
                </a:lnTo>
                <a:lnTo>
                  <a:pt x="56768" y="64388"/>
                </a:lnTo>
                <a:lnTo>
                  <a:pt x="66420" y="55752"/>
                </a:lnTo>
                <a:lnTo>
                  <a:pt x="70484" y="43052"/>
                </a:lnTo>
                <a:lnTo>
                  <a:pt x="70230" y="29082"/>
                </a:lnTo>
                <a:lnTo>
                  <a:pt x="65912" y="2070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22" name="object 222"/>
          <p:cNvSpPr/>
          <p:nvPr/>
        </p:nvSpPr>
        <p:spPr>
          <a:xfrm>
            <a:off x="6713982" y="2796032"/>
            <a:ext cx="64516" cy="67690"/>
          </a:xfrm>
          <a:custGeom>
            <a:avLst/>
            <a:gdLst/>
            <a:ahLst/>
            <a:cxnLst/>
            <a:rect l="l" t="t" r="r" b="b"/>
            <a:pathLst>
              <a:path w="64516" h="67690">
                <a:moveTo>
                  <a:pt x="60198" y="19430"/>
                </a:moveTo>
                <a:lnTo>
                  <a:pt x="55879" y="11048"/>
                </a:lnTo>
                <a:lnTo>
                  <a:pt x="45974" y="5587"/>
                </a:lnTo>
                <a:lnTo>
                  <a:pt x="35941" y="0"/>
                </a:lnTo>
                <a:lnTo>
                  <a:pt x="26162" y="1650"/>
                </a:lnTo>
                <a:lnTo>
                  <a:pt x="14986" y="7365"/>
                </a:lnTo>
                <a:lnTo>
                  <a:pt x="5334" y="16001"/>
                </a:lnTo>
                <a:lnTo>
                  <a:pt x="1270" y="28701"/>
                </a:lnTo>
                <a:lnTo>
                  <a:pt x="0" y="40004"/>
                </a:lnTo>
                <a:lnTo>
                  <a:pt x="4445" y="48387"/>
                </a:lnTo>
                <a:lnTo>
                  <a:pt x="8763" y="56641"/>
                </a:lnTo>
                <a:lnTo>
                  <a:pt x="18669" y="62229"/>
                </a:lnTo>
                <a:lnTo>
                  <a:pt x="28575" y="67690"/>
                </a:lnTo>
                <a:lnTo>
                  <a:pt x="38353" y="66039"/>
                </a:lnTo>
                <a:lnTo>
                  <a:pt x="52324" y="58800"/>
                </a:lnTo>
                <a:lnTo>
                  <a:pt x="59309" y="51688"/>
                </a:lnTo>
                <a:lnTo>
                  <a:pt x="63246" y="38988"/>
                </a:lnTo>
                <a:lnTo>
                  <a:pt x="64516" y="27812"/>
                </a:lnTo>
                <a:lnTo>
                  <a:pt x="60198" y="1943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23" name="object 223"/>
          <p:cNvSpPr/>
          <p:nvPr/>
        </p:nvSpPr>
        <p:spPr>
          <a:xfrm>
            <a:off x="6713982" y="2796032"/>
            <a:ext cx="64516" cy="67690"/>
          </a:xfrm>
          <a:custGeom>
            <a:avLst/>
            <a:gdLst/>
            <a:ahLst/>
            <a:cxnLst/>
            <a:rect l="l" t="t" r="r" b="b"/>
            <a:pathLst>
              <a:path w="64516" h="67690">
                <a:moveTo>
                  <a:pt x="60198" y="19430"/>
                </a:moveTo>
                <a:lnTo>
                  <a:pt x="55879" y="11048"/>
                </a:lnTo>
                <a:lnTo>
                  <a:pt x="45974" y="5587"/>
                </a:lnTo>
                <a:lnTo>
                  <a:pt x="35941" y="0"/>
                </a:lnTo>
                <a:lnTo>
                  <a:pt x="26162" y="1650"/>
                </a:lnTo>
                <a:lnTo>
                  <a:pt x="14986" y="7365"/>
                </a:lnTo>
                <a:lnTo>
                  <a:pt x="5334" y="16001"/>
                </a:lnTo>
                <a:lnTo>
                  <a:pt x="1270" y="28701"/>
                </a:lnTo>
                <a:lnTo>
                  <a:pt x="0" y="40004"/>
                </a:lnTo>
                <a:lnTo>
                  <a:pt x="4445" y="48387"/>
                </a:lnTo>
                <a:lnTo>
                  <a:pt x="8763" y="56641"/>
                </a:lnTo>
                <a:lnTo>
                  <a:pt x="18669" y="62229"/>
                </a:lnTo>
                <a:lnTo>
                  <a:pt x="28575" y="67690"/>
                </a:lnTo>
                <a:lnTo>
                  <a:pt x="38353" y="66039"/>
                </a:lnTo>
                <a:lnTo>
                  <a:pt x="52324" y="58800"/>
                </a:lnTo>
                <a:lnTo>
                  <a:pt x="59309" y="51688"/>
                </a:lnTo>
                <a:lnTo>
                  <a:pt x="63246" y="38988"/>
                </a:lnTo>
                <a:lnTo>
                  <a:pt x="64516" y="27812"/>
                </a:lnTo>
                <a:lnTo>
                  <a:pt x="60198" y="1943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24" name="object 224"/>
          <p:cNvSpPr/>
          <p:nvPr/>
        </p:nvSpPr>
        <p:spPr>
          <a:xfrm>
            <a:off x="6665595" y="2684017"/>
            <a:ext cx="84581" cy="87249"/>
          </a:xfrm>
          <a:custGeom>
            <a:avLst/>
            <a:gdLst/>
            <a:ahLst/>
            <a:cxnLst/>
            <a:rect l="l" t="t" r="r" b="b"/>
            <a:pathLst>
              <a:path w="84581" h="87249">
                <a:moveTo>
                  <a:pt x="81406" y="23368"/>
                </a:moveTo>
                <a:lnTo>
                  <a:pt x="72771" y="13589"/>
                </a:lnTo>
                <a:lnTo>
                  <a:pt x="61468" y="5334"/>
                </a:lnTo>
                <a:lnTo>
                  <a:pt x="44450" y="0"/>
                </a:lnTo>
                <a:lnTo>
                  <a:pt x="29082" y="4445"/>
                </a:lnTo>
                <a:lnTo>
                  <a:pt x="15112" y="11684"/>
                </a:lnTo>
                <a:lnTo>
                  <a:pt x="6857" y="22987"/>
                </a:lnTo>
                <a:lnTo>
                  <a:pt x="0" y="37211"/>
                </a:lnTo>
                <a:lnTo>
                  <a:pt x="253" y="51308"/>
                </a:lnTo>
                <a:lnTo>
                  <a:pt x="6096" y="62357"/>
                </a:lnTo>
                <a:lnTo>
                  <a:pt x="10413" y="70739"/>
                </a:lnTo>
                <a:lnTo>
                  <a:pt x="26034" y="80391"/>
                </a:lnTo>
                <a:lnTo>
                  <a:pt x="40131" y="87249"/>
                </a:lnTo>
                <a:lnTo>
                  <a:pt x="55499" y="82804"/>
                </a:lnTo>
                <a:lnTo>
                  <a:pt x="72262" y="74041"/>
                </a:lnTo>
                <a:lnTo>
                  <a:pt x="80518" y="62737"/>
                </a:lnTo>
                <a:lnTo>
                  <a:pt x="84581" y="50037"/>
                </a:lnTo>
                <a:lnTo>
                  <a:pt x="84327" y="35941"/>
                </a:lnTo>
                <a:lnTo>
                  <a:pt x="81406" y="23368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20" name="object 220"/>
          <p:cNvSpPr/>
          <p:nvPr/>
        </p:nvSpPr>
        <p:spPr>
          <a:xfrm>
            <a:off x="6630543" y="2964688"/>
            <a:ext cx="60451" cy="60578"/>
          </a:xfrm>
          <a:custGeom>
            <a:avLst/>
            <a:gdLst/>
            <a:ahLst/>
            <a:cxnLst/>
            <a:rect l="l" t="t" r="r" b="b"/>
            <a:pathLst>
              <a:path w="60451" h="60578">
                <a:moveTo>
                  <a:pt x="56133" y="16510"/>
                </a:moveTo>
                <a:lnTo>
                  <a:pt x="49022" y="9525"/>
                </a:lnTo>
                <a:lnTo>
                  <a:pt x="41909" y="2666"/>
                </a:lnTo>
                <a:lnTo>
                  <a:pt x="33400" y="0"/>
                </a:lnTo>
                <a:lnTo>
                  <a:pt x="23622" y="1524"/>
                </a:lnTo>
                <a:lnTo>
                  <a:pt x="12446" y="7365"/>
                </a:lnTo>
                <a:lnTo>
                  <a:pt x="5460" y="14477"/>
                </a:lnTo>
                <a:lnTo>
                  <a:pt x="0" y="24384"/>
                </a:lnTo>
                <a:lnTo>
                  <a:pt x="253" y="38353"/>
                </a:lnTo>
                <a:lnTo>
                  <a:pt x="3048" y="43941"/>
                </a:lnTo>
                <a:lnTo>
                  <a:pt x="10286" y="50926"/>
                </a:lnTo>
                <a:lnTo>
                  <a:pt x="17399" y="57785"/>
                </a:lnTo>
                <a:lnTo>
                  <a:pt x="25780" y="60578"/>
                </a:lnTo>
                <a:lnTo>
                  <a:pt x="35686" y="58927"/>
                </a:lnTo>
                <a:lnTo>
                  <a:pt x="46862" y="53212"/>
                </a:lnTo>
                <a:lnTo>
                  <a:pt x="53721" y="46100"/>
                </a:lnTo>
                <a:lnTo>
                  <a:pt x="59181" y="36195"/>
                </a:lnTo>
                <a:lnTo>
                  <a:pt x="60451" y="24891"/>
                </a:lnTo>
                <a:lnTo>
                  <a:pt x="56133" y="1651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21" name="object 221"/>
          <p:cNvSpPr/>
          <p:nvPr/>
        </p:nvSpPr>
        <p:spPr>
          <a:xfrm>
            <a:off x="6630543" y="2964688"/>
            <a:ext cx="60451" cy="60578"/>
          </a:xfrm>
          <a:custGeom>
            <a:avLst/>
            <a:gdLst/>
            <a:ahLst/>
            <a:cxnLst/>
            <a:rect l="l" t="t" r="r" b="b"/>
            <a:pathLst>
              <a:path w="60451" h="60578">
                <a:moveTo>
                  <a:pt x="56133" y="16510"/>
                </a:moveTo>
                <a:lnTo>
                  <a:pt x="49022" y="9525"/>
                </a:lnTo>
                <a:lnTo>
                  <a:pt x="41909" y="2666"/>
                </a:lnTo>
                <a:lnTo>
                  <a:pt x="33400" y="0"/>
                </a:lnTo>
                <a:lnTo>
                  <a:pt x="23622" y="1524"/>
                </a:lnTo>
                <a:lnTo>
                  <a:pt x="12446" y="7365"/>
                </a:lnTo>
                <a:lnTo>
                  <a:pt x="5460" y="14477"/>
                </a:lnTo>
                <a:lnTo>
                  <a:pt x="0" y="24384"/>
                </a:lnTo>
                <a:lnTo>
                  <a:pt x="253" y="38353"/>
                </a:lnTo>
                <a:lnTo>
                  <a:pt x="3048" y="43941"/>
                </a:lnTo>
                <a:lnTo>
                  <a:pt x="10286" y="50926"/>
                </a:lnTo>
                <a:lnTo>
                  <a:pt x="17399" y="57785"/>
                </a:lnTo>
                <a:lnTo>
                  <a:pt x="25780" y="60578"/>
                </a:lnTo>
                <a:lnTo>
                  <a:pt x="35686" y="58927"/>
                </a:lnTo>
                <a:lnTo>
                  <a:pt x="46862" y="53212"/>
                </a:lnTo>
                <a:lnTo>
                  <a:pt x="53721" y="46100"/>
                </a:lnTo>
                <a:lnTo>
                  <a:pt x="59181" y="36195"/>
                </a:lnTo>
                <a:lnTo>
                  <a:pt x="60451" y="24891"/>
                </a:lnTo>
                <a:lnTo>
                  <a:pt x="56133" y="1651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18" name="object 218"/>
          <p:cNvSpPr/>
          <p:nvPr/>
        </p:nvSpPr>
        <p:spPr>
          <a:xfrm>
            <a:off x="6577203" y="3146805"/>
            <a:ext cx="53213" cy="52070"/>
          </a:xfrm>
          <a:custGeom>
            <a:avLst/>
            <a:gdLst/>
            <a:ahLst/>
            <a:cxnLst/>
            <a:rect l="l" t="t" r="r" b="b"/>
            <a:pathLst>
              <a:path w="53213" h="52070">
                <a:moveTo>
                  <a:pt x="50292" y="13843"/>
                </a:moveTo>
                <a:lnTo>
                  <a:pt x="43179" y="6858"/>
                </a:lnTo>
                <a:lnTo>
                  <a:pt x="37465" y="2667"/>
                </a:lnTo>
                <a:lnTo>
                  <a:pt x="28955" y="0"/>
                </a:lnTo>
                <a:lnTo>
                  <a:pt x="21971" y="127"/>
                </a:lnTo>
                <a:lnTo>
                  <a:pt x="10795" y="5969"/>
                </a:lnTo>
                <a:lnTo>
                  <a:pt x="3810" y="13081"/>
                </a:lnTo>
                <a:lnTo>
                  <a:pt x="1143" y="21590"/>
                </a:lnTo>
                <a:lnTo>
                  <a:pt x="0" y="32766"/>
                </a:lnTo>
                <a:lnTo>
                  <a:pt x="2794" y="38354"/>
                </a:lnTo>
                <a:lnTo>
                  <a:pt x="9905" y="45339"/>
                </a:lnTo>
                <a:lnTo>
                  <a:pt x="15621" y="49403"/>
                </a:lnTo>
                <a:lnTo>
                  <a:pt x="24129" y="52070"/>
                </a:lnTo>
                <a:lnTo>
                  <a:pt x="31115" y="52070"/>
                </a:lnTo>
                <a:lnTo>
                  <a:pt x="42291" y="46228"/>
                </a:lnTo>
                <a:lnTo>
                  <a:pt x="49275" y="39116"/>
                </a:lnTo>
                <a:lnTo>
                  <a:pt x="51943" y="30607"/>
                </a:lnTo>
                <a:lnTo>
                  <a:pt x="53213" y="19304"/>
                </a:lnTo>
                <a:lnTo>
                  <a:pt x="50292" y="1384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19" name="object 219"/>
          <p:cNvSpPr/>
          <p:nvPr/>
        </p:nvSpPr>
        <p:spPr>
          <a:xfrm>
            <a:off x="6577203" y="3146805"/>
            <a:ext cx="53213" cy="52070"/>
          </a:xfrm>
          <a:custGeom>
            <a:avLst/>
            <a:gdLst/>
            <a:ahLst/>
            <a:cxnLst/>
            <a:rect l="l" t="t" r="r" b="b"/>
            <a:pathLst>
              <a:path w="53213" h="52070">
                <a:moveTo>
                  <a:pt x="50292" y="13843"/>
                </a:moveTo>
                <a:lnTo>
                  <a:pt x="43179" y="6858"/>
                </a:lnTo>
                <a:lnTo>
                  <a:pt x="37465" y="2667"/>
                </a:lnTo>
                <a:lnTo>
                  <a:pt x="28955" y="0"/>
                </a:lnTo>
                <a:lnTo>
                  <a:pt x="21971" y="127"/>
                </a:lnTo>
                <a:lnTo>
                  <a:pt x="10795" y="5969"/>
                </a:lnTo>
                <a:lnTo>
                  <a:pt x="3810" y="13081"/>
                </a:lnTo>
                <a:lnTo>
                  <a:pt x="1143" y="21590"/>
                </a:lnTo>
                <a:lnTo>
                  <a:pt x="0" y="32766"/>
                </a:lnTo>
                <a:lnTo>
                  <a:pt x="2794" y="38354"/>
                </a:lnTo>
                <a:lnTo>
                  <a:pt x="9905" y="45339"/>
                </a:lnTo>
                <a:lnTo>
                  <a:pt x="15621" y="49403"/>
                </a:lnTo>
                <a:lnTo>
                  <a:pt x="24129" y="52070"/>
                </a:lnTo>
                <a:lnTo>
                  <a:pt x="31115" y="52070"/>
                </a:lnTo>
                <a:lnTo>
                  <a:pt x="42291" y="46228"/>
                </a:lnTo>
                <a:lnTo>
                  <a:pt x="49275" y="39116"/>
                </a:lnTo>
                <a:lnTo>
                  <a:pt x="51943" y="30607"/>
                </a:lnTo>
                <a:lnTo>
                  <a:pt x="53213" y="19304"/>
                </a:lnTo>
                <a:lnTo>
                  <a:pt x="50292" y="1384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16" name="object 216"/>
          <p:cNvSpPr/>
          <p:nvPr/>
        </p:nvSpPr>
        <p:spPr>
          <a:xfrm>
            <a:off x="6554470" y="3332734"/>
            <a:ext cx="49149" cy="49275"/>
          </a:xfrm>
          <a:custGeom>
            <a:avLst/>
            <a:gdLst/>
            <a:ahLst/>
            <a:cxnLst/>
            <a:rect l="l" t="t" r="r" b="b"/>
            <a:pathLst>
              <a:path w="49149" h="49275">
                <a:moveTo>
                  <a:pt x="46227" y="15239"/>
                </a:moveTo>
                <a:lnTo>
                  <a:pt x="41909" y="6857"/>
                </a:lnTo>
                <a:lnTo>
                  <a:pt x="33400" y="4190"/>
                </a:lnTo>
                <a:lnTo>
                  <a:pt x="27812" y="0"/>
                </a:lnTo>
                <a:lnTo>
                  <a:pt x="17906" y="1524"/>
                </a:lnTo>
                <a:lnTo>
                  <a:pt x="9525" y="5968"/>
                </a:lnTo>
                <a:lnTo>
                  <a:pt x="5460" y="11556"/>
                </a:lnTo>
                <a:lnTo>
                  <a:pt x="0" y="21589"/>
                </a:lnTo>
                <a:lnTo>
                  <a:pt x="1524" y="31368"/>
                </a:lnTo>
                <a:lnTo>
                  <a:pt x="4445" y="36956"/>
                </a:lnTo>
                <a:lnTo>
                  <a:pt x="7238" y="42544"/>
                </a:lnTo>
                <a:lnTo>
                  <a:pt x="12953" y="46608"/>
                </a:lnTo>
                <a:lnTo>
                  <a:pt x="21462" y="49275"/>
                </a:lnTo>
                <a:lnTo>
                  <a:pt x="28448" y="49275"/>
                </a:lnTo>
                <a:lnTo>
                  <a:pt x="39624" y="43433"/>
                </a:lnTo>
                <a:lnTo>
                  <a:pt x="43814" y="37718"/>
                </a:lnTo>
                <a:lnTo>
                  <a:pt x="46481" y="29210"/>
                </a:lnTo>
                <a:lnTo>
                  <a:pt x="49149" y="20827"/>
                </a:lnTo>
                <a:lnTo>
                  <a:pt x="46227" y="15239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17" name="object 217"/>
          <p:cNvSpPr/>
          <p:nvPr/>
        </p:nvSpPr>
        <p:spPr>
          <a:xfrm>
            <a:off x="6554470" y="3332734"/>
            <a:ext cx="49149" cy="49275"/>
          </a:xfrm>
          <a:custGeom>
            <a:avLst/>
            <a:gdLst/>
            <a:ahLst/>
            <a:cxnLst/>
            <a:rect l="l" t="t" r="r" b="b"/>
            <a:pathLst>
              <a:path w="49149" h="49275">
                <a:moveTo>
                  <a:pt x="46227" y="15239"/>
                </a:moveTo>
                <a:lnTo>
                  <a:pt x="41909" y="6857"/>
                </a:lnTo>
                <a:lnTo>
                  <a:pt x="33400" y="4190"/>
                </a:lnTo>
                <a:lnTo>
                  <a:pt x="27812" y="0"/>
                </a:lnTo>
                <a:lnTo>
                  <a:pt x="17906" y="1524"/>
                </a:lnTo>
                <a:lnTo>
                  <a:pt x="9525" y="5968"/>
                </a:lnTo>
                <a:lnTo>
                  <a:pt x="5460" y="11556"/>
                </a:lnTo>
                <a:lnTo>
                  <a:pt x="0" y="21589"/>
                </a:lnTo>
                <a:lnTo>
                  <a:pt x="1524" y="31368"/>
                </a:lnTo>
                <a:lnTo>
                  <a:pt x="4445" y="36956"/>
                </a:lnTo>
                <a:lnTo>
                  <a:pt x="7238" y="42544"/>
                </a:lnTo>
                <a:lnTo>
                  <a:pt x="12953" y="46608"/>
                </a:lnTo>
                <a:lnTo>
                  <a:pt x="21462" y="49275"/>
                </a:lnTo>
                <a:lnTo>
                  <a:pt x="28448" y="49275"/>
                </a:lnTo>
                <a:lnTo>
                  <a:pt x="39624" y="43433"/>
                </a:lnTo>
                <a:lnTo>
                  <a:pt x="43814" y="37718"/>
                </a:lnTo>
                <a:lnTo>
                  <a:pt x="46481" y="29210"/>
                </a:lnTo>
                <a:lnTo>
                  <a:pt x="49149" y="20827"/>
                </a:lnTo>
                <a:lnTo>
                  <a:pt x="46227" y="15239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14" name="object 214"/>
          <p:cNvSpPr/>
          <p:nvPr/>
        </p:nvSpPr>
        <p:spPr>
          <a:xfrm>
            <a:off x="6565646" y="3523741"/>
            <a:ext cx="43687" cy="41021"/>
          </a:xfrm>
          <a:custGeom>
            <a:avLst/>
            <a:gdLst/>
            <a:ahLst/>
            <a:cxnLst/>
            <a:rect l="l" t="t" r="r" b="b"/>
            <a:pathLst>
              <a:path w="43687" h="41021">
                <a:moveTo>
                  <a:pt x="40639" y="12446"/>
                </a:moveTo>
                <a:lnTo>
                  <a:pt x="36322" y="4063"/>
                </a:lnTo>
                <a:lnTo>
                  <a:pt x="30606" y="0"/>
                </a:lnTo>
                <a:lnTo>
                  <a:pt x="23622" y="127"/>
                </a:lnTo>
                <a:lnTo>
                  <a:pt x="16636" y="254"/>
                </a:lnTo>
                <a:lnTo>
                  <a:pt x="8254" y="4572"/>
                </a:lnTo>
                <a:lnTo>
                  <a:pt x="4063" y="10287"/>
                </a:lnTo>
                <a:lnTo>
                  <a:pt x="0" y="15875"/>
                </a:lnTo>
                <a:lnTo>
                  <a:pt x="1524" y="25781"/>
                </a:lnTo>
                <a:lnTo>
                  <a:pt x="4445" y="31369"/>
                </a:lnTo>
                <a:lnTo>
                  <a:pt x="7365" y="36830"/>
                </a:lnTo>
                <a:lnTo>
                  <a:pt x="12953" y="41021"/>
                </a:lnTo>
                <a:lnTo>
                  <a:pt x="27050" y="40767"/>
                </a:lnTo>
                <a:lnTo>
                  <a:pt x="32638" y="37973"/>
                </a:lnTo>
                <a:lnTo>
                  <a:pt x="39497" y="30734"/>
                </a:lnTo>
                <a:lnTo>
                  <a:pt x="43687" y="25146"/>
                </a:lnTo>
                <a:lnTo>
                  <a:pt x="42163" y="15240"/>
                </a:lnTo>
                <a:lnTo>
                  <a:pt x="40639" y="12446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15" name="object 215"/>
          <p:cNvSpPr/>
          <p:nvPr/>
        </p:nvSpPr>
        <p:spPr>
          <a:xfrm>
            <a:off x="6565646" y="3523741"/>
            <a:ext cx="43687" cy="41021"/>
          </a:xfrm>
          <a:custGeom>
            <a:avLst/>
            <a:gdLst/>
            <a:ahLst/>
            <a:cxnLst/>
            <a:rect l="l" t="t" r="r" b="b"/>
            <a:pathLst>
              <a:path w="43687" h="41021">
                <a:moveTo>
                  <a:pt x="40639" y="12446"/>
                </a:moveTo>
                <a:lnTo>
                  <a:pt x="36322" y="4063"/>
                </a:lnTo>
                <a:lnTo>
                  <a:pt x="30606" y="0"/>
                </a:lnTo>
                <a:lnTo>
                  <a:pt x="23622" y="127"/>
                </a:lnTo>
                <a:lnTo>
                  <a:pt x="16636" y="254"/>
                </a:lnTo>
                <a:lnTo>
                  <a:pt x="8254" y="4572"/>
                </a:lnTo>
                <a:lnTo>
                  <a:pt x="4063" y="10287"/>
                </a:lnTo>
                <a:lnTo>
                  <a:pt x="0" y="15875"/>
                </a:lnTo>
                <a:lnTo>
                  <a:pt x="1524" y="25781"/>
                </a:lnTo>
                <a:lnTo>
                  <a:pt x="4445" y="31369"/>
                </a:lnTo>
                <a:lnTo>
                  <a:pt x="7365" y="36830"/>
                </a:lnTo>
                <a:lnTo>
                  <a:pt x="12953" y="41021"/>
                </a:lnTo>
                <a:lnTo>
                  <a:pt x="27050" y="40767"/>
                </a:lnTo>
                <a:lnTo>
                  <a:pt x="32638" y="37973"/>
                </a:lnTo>
                <a:lnTo>
                  <a:pt x="39497" y="30734"/>
                </a:lnTo>
                <a:lnTo>
                  <a:pt x="43687" y="25146"/>
                </a:lnTo>
                <a:lnTo>
                  <a:pt x="42163" y="15240"/>
                </a:lnTo>
                <a:lnTo>
                  <a:pt x="40639" y="12446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12" name="object 212"/>
          <p:cNvSpPr/>
          <p:nvPr/>
        </p:nvSpPr>
        <p:spPr>
          <a:xfrm>
            <a:off x="6607683" y="3707511"/>
            <a:ext cx="39497" cy="39243"/>
          </a:xfrm>
          <a:custGeom>
            <a:avLst/>
            <a:gdLst/>
            <a:ahLst/>
            <a:cxnLst/>
            <a:rect l="l" t="t" r="r" b="b"/>
            <a:pathLst>
              <a:path w="39497" h="39242">
                <a:moveTo>
                  <a:pt x="36449" y="10921"/>
                </a:moveTo>
                <a:lnTo>
                  <a:pt x="33655" y="5333"/>
                </a:lnTo>
                <a:lnTo>
                  <a:pt x="27940" y="1143"/>
                </a:lnTo>
                <a:lnTo>
                  <a:pt x="20827" y="1269"/>
                </a:lnTo>
                <a:lnTo>
                  <a:pt x="16637" y="0"/>
                </a:lnTo>
                <a:lnTo>
                  <a:pt x="8255" y="4318"/>
                </a:lnTo>
                <a:lnTo>
                  <a:pt x="4191" y="10032"/>
                </a:lnTo>
                <a:lnTo>
                  <a:pt x="0" y="15620"/>
                </a:lnTo>
                <a:lnTo>
                  <a:pt x="126" y="22732"/>
                </a:lnTo>
                <a:lnTo>
                  <a:pt x="3048" y="28320"/>
                </a:lnTo>
                <a:lnTo>
                  <a:pt x="5969" y="33908"/>
                </a:lnTo>
                <a:lnTo>
                  <a:pt x="11557" y="37972"/>
                </a:lnTo>
                <a:lnTo>
                  <a:pt x="18669" y="37845"/>
                </a:lnTo>
                <a:lnTo>
                  <a:pt x="22860" y="39243"/>
                </a:lnTo>
                <a:lnTo>
                  <a:pt x="31242" y="34925"/>
                </a:lnTo>
                <a:lnTo>
                  <a:pt x="35306" y="29209"/>
                </a:lnTo>
                <a:lnTo>
                  <a:pt x="39497" y="23494"/>
                </a:lnTo>
                <a:lnTo>
                  <a:pt x="37973" y="13715"/>
                </a:lnTo>
                <a:lnTo>
                  <a:pt x="36449" y="1092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13" name="object 213"/>
          <p:cNvSpPr/>
          <p:nvPr/>
        </p:nvSpPr>
        <p:spPr>
          <a:xfrm>
            <a:off x="6607683" y="3707511"/>
            <a:ext cx="39497" cy="39243"/>
          </a:xfrm>
          <a:custGeom>
            <a:avLst/>
            <a:gdLst/>
            <a:ahLst/>
            <a:cxnLst/>
            <a:rect l="l" t="t" r="r" b="b"/>
            <a:pathLst>
              <a:path w="39497" h="39242">
                <a:moveTo>
                  <a:pt x="36449" y="10921"/>
                </a:moveTo>
                <a:lnTo>
                  <a:pt x="33655" y="5333"/>
                </a:lnTo>
                <a:lnTo>
                  <a:pt x="27940" y="1143"/>
                </a:lnTo>
                <a:lnTo>
                  <a:pt x="20827" y="1269"/>
                </a:lnTo>
                <a:lnTo>
                  <a:pt x="16637" y="0"/>
                </a:lnTo>
                <a:lnTo>
                  <a:pt x="8255" y="4318"/>
                </a:lnTo>
                <a:lnTo>
                  <a:pt x="4191" y="10032"/>
                </a:lnTo>
                <a:lnTo>
                  <a:pt x="0" y="15620"/>
                </a:lnTo>
                <a:lnTo>
                  <a:pt x="126" y="22732"/>
                </a:lnTo>
                <a:lnTo>
                  <a:pt x="3048" y="28320"/>
                </a:lnTo>
                <a:lnTo>
                  <a:pt x="5969" y="33908"/>
                </a:lnTo>
                <a:lnTo>
                  <a:pt x="11557" y="37972"/>
                </a:lnTo>
                <a:lnTo>
                  <a:pt x="18669" y="37845"/>
                </a:lnTo>
                <a:lnTo>
                  <a:pt x="22860" y="39243"/>
                </a:lnTo>
                <a:lnTo>
                  <a:pt x="31242" y="34925"/>
                </a:lnTo>
                <a:lnTo>
                  <a:pt x="35306" y="29209"/>
                </a:lnTo>
                <a:lnTo>
                  <a:pt x="39497" y="23494"/>
                </a:lnTo>
                <a:lnTo>
                  <a:pt x="37973" y="13715"/>
                </a:lnTo>
                <a:lnTo>
                  <a:pt x="36449" y="1092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11" name="object 211"/>
          <p:cNvSpPr/>
          <p:nvPr/>
        </p:nvSpPr>
        <p:spPr>
          <a:xfrm>
            <a:off x="7053326" y="2640457"/>
            <a:ext cx="84454" cy="87248"/>
          </a:xfrm>
          <a:custGeom>
            <a:avLst/>
            <a:gdLst/>
            <a:ahLst/>
            <a:cxnLst/>
            <a:rect l="l" t="t" r="r" b="b"/>
            <a:pathLst>
              <a:path w="84454" h="87248">
                <a:moveTo>
                  <a:pt x="81279" y="23367"/>
                </a:moveTo>
                <a:lnTo>
                  <a:pt x="72644" y="13715"/>
                </a:lnTo>
                <a:lnTo>
                  <a:pt x="61341" y="5460"/>
                </a:lnTo>
                <a:lnTo>
                  <a:pt x="44323" y="0"/>
                </a:lnTo>
                <a:lnTo>
                  <a:pt x="28955" y="4571"/>
                </a:lnTo>
                <a:lnTo>
                  <a:pt x="14985" y="11683"/>
                </a:lnTo>
                <a:lnTo>
                  <a:pt x="6730" y="23113"/>
                </a:lnTo>
                <a:lnTo>
                  <a:pt x="0" y="37210"/>
                </a:lnTo>
                <a:lnTo>
                  <a:pt x="126" y="51307"/>
                </a:lnTo>
                <a:lnTo>
                  <a:pt x="5969" y="62483"/>
                </a:lnTo>
                <a:lnTo>
                  <a:pt x="10287" y="70865"/>
                </a:lnTo>
                <a:lnTo>
                  <a:pt x="25907" y="80517"/>
                </a:lnTo>
                <a:lnTo>
                  <a:pt x="40004" y="87248"/>
                </a:lnTo>
                <a:lnTo>
                  <a:pt x="55499" y="82803"/>
                </a:lnTo>
                <a:lnTo>
                  <a:pt x="72135" y="74167"/>
                </a:lnTo>
                <a:lnTo>
                  <a:pt x="80391" y="62737"/>
                </a:lnTo>
                <a:lnTo>
                  <a:pt x="84454" y="50037"/>
                </a:lnTo>
                <a:lnTo>
                  <a:pt x="84327" y="36067"/>
                </a:lnTo>
                <a:lnTo>
                  <a:pt x="81279" y="2336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09" name="object 209"/>
          <p:cNvSpPr/>
          <p:nvPr/>
        </p:nvSpPr>
        <p:spPr>
          <a:xfrm>
            <a:off x="7192518" y="2561209"/>
            <a:ext cx="74802" cy="75945"/>
          </a:xfrm>
          <a:custGeom>
            <a:avLst/>
            <a:gdLst/>
            <a:ahLst/>
            <a:cxnLst/>
            <a:rect l="l" t="t" r="r" b="b"/>
            <a:pathLst>
              <a:path w="74802" h="75945">
                <a:moveTo>
                  <a:pt x="73025" y="20574"/>
                </a:moveTo>
                <a:lnTo>
                  <a:pt x="64388" y="10921"/>
                </a:lnTo>
                <a:lnTo>
                  <a:pt x="53085" y="2666"/>
                </a:lnTo>
                <a:lnTo>
                  <a:pt x="37591" y="0"/>
                </a:lnTo>
                <a:lnTo>
                  <a:pt x="24891" y="3048"/>
                </a:lnTo>
                <a:lnTo>
                  <a:pt x="11049" y="10287"/>
                </a:lnTo>
                <a:lnTo>
                  <a:pt x="4063" y="17399"/>
                </a:lnTo>
                <a:lnTo>
                  <a:pt x="0" y="30099"/>
                </a:lnTo>
                <a:lnTo>
                  <a:pt x="253" y="44195"/>
                </a:lnTo>
                <a:lnTo>
                  <a:pt x="1777" y="53975"/>
                </a:lnTo>
                <a:lnTo>
                  <a:pt x="10413" y="63753"/>
                </a:lnTo>
                <a:lnTo>
                  <a:pt x="21716" y="72008"/>
                </a:lnTo>
                <a:lnTo>
                  <a:pt x="34416" y="75945"/>
                </a:lnTo>
                <a:lnTo>
                  <a:pt x="49910" y="71500"/>
                </a:lnTo>
                <a:lnTo>
                  <a:pt x="63753" y="64262"/>
                </a:lnTo>
                <a:lnTo>
                  <a:pt x="70738" y="57150"/>
                </a:lnTo>
                <a:lnTo>
                  <a:pt x="74802" y="44450"/>
                </a:lnTo>
                <a:lnTo>
                  <a:pt x="74549" y="30352"/>
                </a:lnTo>
                <a:lnTo>
                  <a:pt x="73025" y="2057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10" name="object 210"/>
          <p:cNvSpPr/>
          <p:nvPr/>
        </p:nvSpPr>
        <p:spPr>
          <a:xfrm>
            <a:off x="7192518" y="2561209"/>
            <a:ext cx="74802" cy="75945"/>
          </a:xfrm>
          <a:custGeom>
            <a:avLst/>
            <a:gdLst/>
            <a:ahLst/>
            <a:cxnLst/>
            <a:rect l="l" t="t" r="r" b="b"/>
            <a:pathLst>
              <a:path w="74802" h="75945">
                <a:moveTo>
                  <a:pt x="73025" y="20574"/>
                </a:moveTo>
                <a:lnTo>
                  <a:pt x="64388" y="10921"/>
                </a:lnTo>
                <a:lnTo>
                  <a:pt x="53085" y="2666"/>
                </a:lnTo>
                <a:lnTo>
                  <a:pt x="37591" y="0"/>
                </a:lnTo>
                <a:lnTo>
                  <a:pt x="24891" y="3048"/>
                </a:lnTo>
                <a:lnTo>
                  <a:pt x="11049" y="10287"/>
                </a:lnTo>
                <a:lnTo>
                  <a:pt x="4063" y="17399"/>
                </a:lnTo>
                <a:lnTo>
                  <a:pt x="0" y="30099"/>
                </a:lnTo>
                <a:lnTo>
                  <a:pt x="253" y="44195"/>
                </a:lnTo>
                <a:lnTo>
                  <a:pt x="1777" y="53975"/>
                </a:lnTo>
                <a:lnTo>
                  <a:pt x="10413" y="63753"/>
                </a:lnTo>
                <a:lnTo>
                  <a:pt x="21716" y="72008"/>
                </a:lnTo>
                <a:lnTo>
                  <a:pt x="34416" y="75945"/>
                </a:lnTo>
                <a:lnTo>
                  <a:pt x="49910" y="71500"/>
                </a:lnTo>
                <a:lnTo>
                  <a:pt x="63753" y="64262"/>
                </a:lnTo>
                <a:lnTo>
                  <a:pt x="70738" y="57150"/>
                </a:lnTo>
                <a:lnTo>
                  <a:pt x="74802" y="44450"/>
                </a:lnTo>
                <a:lnTo>
                  <a:pt x="74549" y="30352"/>
                </a:lnTo>
                <a:lnTo>
                  <a:pt x="73025" y="2057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07" name="object 207"/>
          <p:cNvSpPr/>
          <p:nvPr/>
        </p:nvSpPr>
        <p:spPr>
          <a:xfrm>
            <a:off x="7500620" y="2472436"/>
            <a:ext cx="61722" cy="61722"/>
          </a:xfrm>
          <a:custGeom>
            <a:avLst/>
            <a:gdLst/>
            <a:ahLst/>
            <a:cxnLst/>
            <a:rect l="l" t="t" r="r" b="b"/>
            <a:pathLst>
              <a:path w="61722" h="61722">
                <a:moveTo>
                  <a:pt x="57276" y="17906"/>
                </a:moveTo>
                <a:lnTo>
                  <a:pt x="52958" y="9525"/>
                </a:lnTo>
                <a:lnTo>
                  <a:pt x="43052" y="4063"/>
                </a:lnTo>
                <a:lnTo>
                  <a:pt x="30352" y="0"/>
                </a:lnTo>
                <a:lnTo>
                  <a:pt x="20574" y="1524"/>
                </a:lnTo>
                <a:lnTo>
                  <a:pt x="9398" y="7365"/>
                </a:lnTo>
                <a:lnTo>
                  <a:pt x="3936" y="17272"/>
                </a:lnTo>
                <a:lnTo>
                  <a:pt x="1270" y="25780"/>
                </a:lnTo>
                <a:lnTo>
                  <a:pt x="0" y="36956"/>
                </a:lnTo>
                <a:lnTo>
                  <a:pt x="4318" y="45338"/>
                </a:lnTo>
                <a:lnTo>
                  <a:pt x="8635" y="53721"/>
                </a:lnTo>
                <a:lnTo>
                  <a:pt x="18541" y="59181"/>
                </a:lnTo>
                <a:lnTo>
                  <a:pt x="29845" y="60451"/>
                </a:lnTo>
                <a:lnTo>
                  <a:pt x="41148" y="61722"/>
                </a:lnTo>
                <a:lnTo>
                  <a:pt x="50800" y="53086"/>
                </a:lnTo>
                <a:lnTo>
                  <a:pt x="57784" y="45974"/>
                </a:lnTo>
                <a:lnTo>
                  <a:pt x="60451" y="37464"/>
                </a:lnTo>
                <a:lnTo>
                  <a:pt x="61722" y="26288"/>
                </a:lnTo>
                <a:lnTo>
                  <a:pt x="57276" y="17906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08" name="object 208"/>
          <p:cNvSpPr/>
          <p:nvPr/>
        </p:nvSpPr>
        <p:spPr>
          <a:xfrm>
            <a:off x="7500620" y="2472436"/>
            <a:ext cx="61722" cy="61722"/>
          </a:xfrm>
          <a:custGeom>
            <a:avLst/>
            <a:gdLst/>
            <a:ahLst/>
            <a:cxnLst/>
            <a:rect l="l" t="t" r="r" b="b"/>
            <a:pathLst>
              <a:path w="61722" h="61722">
                <a:moveTo>
                  <a:pt x="57276" y="17906"/>
                </a:moveTo>
                <a:lnTo>
                  <a:pt x="52958" y="9525"/>
                </a:lnTo>
                <a:lnTo>
                  <a:pt x="43052" y="4063"/>
                </a:lnTo>
                <a:lnTo>
                  <a:pt x="30352" y="0"/>
                </a:lnTo>
                <a:lnTo>
                  <a:pt x="20574" y="1524"/>
                </a:lnTo>
                <a:lnTo>
                  <a:pt x="9398" y="7365"/>
                </a:lnTo>
                <a:lnTo>
                  <a:pt x="3936" y="17272"/>
                </a:lnTo>
                <a:lnTo>
                  <a:pt x="1270" y="25780"/>
                </a:lnTo>
                <a:lnTo>
                  <a:pt x="0" y="36956"/>
                </a:lnTo>
                <a:lnTo>
                  <a:pt x="4318" y="45338"/>
                </a:lnTo>
                <a:lnTo>
                  <a:pt x="8635" y="53721"/>
                </a:lnTo>
                <a:lnTo>
                  <a:pt x="18541" y="59181"/>
                </a:lnTo>
                <a:lnTo>
                  <a:pt x="29845" y="60451"/>
                </a:lnTo>
                <a:lnTo>
                  <a:pt x="41148" y="61722"/>
                </a:lnTo>
                <a:lnTo>
                  <a:pt x="50800" y="53086"/>
                </a:lnTo>
                <a:lnTo>
                  <a:pt x="57784" y="45974"/>
                </a:lnTo>
                <a:lnTo>
                  <a:pt x="60451" y="37464"/>
                </a:lnTo>
                <a:lnTo>
                  <a:pt x="61722" y="26288"/>
                </a:lnTo>
                <a:lnTo>
                  <a:pt x="57276" y="17906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05" name="object 205"/>
          <p:cNvSpPr/>
          <p:nvPr/>
        </p:nvSpPr>
        <p:spPr>
          <a:xfrm>
            <a:off x="7662036" y="2470023"/>
            <a:ext cx="56261" cy="54863"/>
          </a:xfrm>
          <a:custGeom>
            <a:avLst/>
            <a:gdLst/>
            <a:ahLst/>
            <a:cxnLst/>
            <a:rect l="l" t="t" r="r" b="b"/>
            <a:pathLst>
              <a:path w="56261" h="54863">
                <a:moveTo>
                  <a:pt x="51816" y="13715"/>
                </a:moveTo>
                <a:lnTo>
                  <a:pt x="49022" y="8127"/>
                </a:lnTo>
                <a:lnTo>
                  <a:pt x="38989" y="2666"/>
                </a:lnTo>
                <a:lnTo>
                  <a:pt x="30607" y="0"/>
                </a:lnTo>
                <a:lnTo>
                  <a:pt x="17907" y="3048"/>
                </a:lnTo>
                <a:lnTo>
                  <a:pt x="9652" y="7365"/>
                </a:lnTo>
                <a:lnTo>
                  <a:pt x="2667" y="14477"/>
                </a:lnTo>
                <a:lnTo>
                  <a:pt x="0" y="22987"/>
                </a:lnTo>
                <a:lnTo>
                  <a:pt x="127" y="29972"/>
                </a:lnTo>
                <a:lnTo>
                  <a:pt x="1651" y="39750"/>
                </a:lnTo>
                <a:lnTo>
                  <a:pt x="8763" y="46736"/>
                </a:lnTo>
                <a:lnTo>
                  <a:pt x="15875" y="53593"/>
                </a:lnTo>
                <a:lnTo>
                  <a:pt x="27178" y="54863"/>
                </a:lnTo>
                <a:lnTo>
                  <a:pt x="36957" y="53339"/>
                </a:lnTo>
                <a:lnTo>
                  <a:pt x="45339" y="49022"/>
                </a:lnTo>
                <a:lnTo>
                  <a:pt x="52324" y="41910"/>
                </a:lnTo>
                <a:lnTo>
                  <a:pt x="54991" y="33400"/>
                </a:lnTo>
                <a:lnTo>
                  <a:pt x="56261" y="22098"/>
                </a:lnTo>
                <a:lnTo>
                  <a:pt x="51816" y="13715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06" name="object 206"/>
          <p:cNvSpPr/>
          <p:nvPr/>
        </p:nvSpPr>
        <p:spPr>
          <a:xfrm>
            <a:off x="7662036" y="2470023"/>
            <a:ext cx="56261" cy="54863"/>
          </a:xfrm>
          <a:custGeom>
            <a:avLst/>
            <a:gdLst/>
            <a:ahLst/>
            <a:cxnLst/>
            <a:rect l="l" t="t" r="r" b="b"/>
            <a:pathLst>
              <a:path w="56261" h="54863">
                <a:moveTo>
                  <a:pt x="51816" y="13715"/>
                </a:moveTo>
                <a:lnTo>
                  <a:pt x="49022" y="8127"/>
                </a:lnTo>
                <a:lnTo>
                  <a:pt x="38989" y="2666"/>
                </a:lnTo>
                <a:lnTo>
                  <a:pt x="30607" y="0"/>
                </a:lnTo>
                <a:lnTo>
                  <a:pt x="17907" y="3048"/>
                </a:lnTo>
                <a:lnTo>
                  <a:pt x="9652" y="7365"/>
                </a:lnTo>
                <a:lnTo>
                  <a:pt x="2667" y="14477"/>
                </a:lnTo>
                <a:lnTo>
                  <a:pt x="0" y="22987"/>
                </a:lnTo>
                <a:lnTo>
                  <a:pt x="127" y="29972"/>
                </a:lnTo>
                <a:lnTo>
                  <a:pt x="1651" y="39750"/>
                </a:lnTo>
                <a:lnTo>
                  <a:pt x="8763" y="46736"/>
                </a:lnTo>
                <a:lnTo>
                  <a:pt x="15875" y="53593"/>
                </a:lnTo>
                <a:lnTo>
                  <a:pt x="27178" y="54863"/>
                </a:lnTo>
                <a:lnTo>
                  <a:pt x="36957" y="53339"/>
                </a:lnTo>
                <a:lnTo>
                  <a:pt x="45339" y="49022"/>
                </a:lnTo>
                <a:lnTo>
                  <a:pt x="52324" y="41910"/>
                </a:lnTo>
                <a:lnTo>
                  <a:pt x="54991" y="33400"/>
                </a:lnTo>
                <a:lnTo>
                  <a:pt x="56261" y="22098"/>
                </a:lnTo>
                <a:lnTo>
                  <a:pt x="51816" y="13715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03" name="object 203"/>
          <p:cNvSpPr/>
          <p:nvPr/>
        </p:nvSpPr>
        <p:spPr>
          <a:xfrm>
            <a:off x="7821168" y="2493010"/>
            <a:ext cx="50800" cy="49275"/>
          </a:xfrm>
          <a:custGeom>
            <a:avLst/>
            <a:gdLst/>
            <a:ahLst/>
            <a:cxnLst/>
            <a:rect l="l" t="t" r="r" b="b"/>
            <a:pathLst>
              <a:path w="50800" h="49275">
                <a:moveTo>
                  <a:pt x="46354" y="13842"/>
                </a:moveTo>
                <a:lnTo>
                  <a:pt x="43433" y="8254"/>
                </a:lnTo>
                <a:lnTo>
                  <a:pt x="36322" y="1269"/>
                </a:lnTo>
                <a:lnTo>
                  <a:pt x="25018" y="0"/>
                </a:lnTo>
                <a:lnTo>
                  <a:pt x="18033" y="126"/>
                </a:lnTo>
                <a:lnTo>
                  <a:pt x="8254" y="8762"/>
                </a:lnTo>
                <a:lnTo>
                  <a:pt x="4190" y="14350"/>
                </a:lnTo>
                <a:lnTo>
                  <a:pt x="0" y="20065"/>
                </a:lnTo>
                <a:lnTo>
                  <a:pt x="1524" y="29972"/>
                </a:lnTo>
                <a:lnTo>
                  <a:pt x="4445" y="35432"/>
                </a:lnTo>
                <a:lnTo>
                  <a:pt x="7365" y="41020"/>
                </a:lnTo>
                <a:lnTo>
                  <a:pt x="14477" y="48005"/>
                </a:lnTo>
                <a:lnTo>
                  <a:pt x="25780" y="49275"/>
                </a:lnTo>
                <a:lnTo>
                  <a:pt x="32765" y="49149"/>
                </a:lnTo>
                <a:lnTo>
                  <a:pt x="43941" y="43306"/>
                </a:lnTo>
                <a:lnTo>
                  <a:pt x="48005" y="37718"/>
                </a:lnTo>
                <a:lnTo>
                  <a:pt x="50800" y="29210"/>
                </a:lnTo>
                <a:lnTo>
                  <a:pt x="50673" y="22098"/>
                </a:lnTo>
                <a:lnTo>
                  <a:pt x="46354" y="13842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04" name="object 204"/>
          <p:cNvSpPr/>
          <p:nvPr/>
        </p:nvSpPr>
        <p:spPr>
          <a:xfrm>
            <a:off x="7821168" y="2493010"/>
            <a:ext cx="50800" cy="49275"/>
          </a:xfrm>
          <a:custGeom>
            <a:avLst/>
            <a:gdLst/>
            <a:ahLst/>
            <a:cxnLst/>
            <a:rect l="l" t="t" r="r" b="b"/>
            <a:pathLst>
              <a:path w="50800" h="49275">
                <a:moveTo>
                  <a:pt x="46354" y="13842"/>
                </a:moveTo>
                <a:lnTo>
                  <a:pt x="43433" y="8254"/>
                </a:lnTo>
                <a:lnTo>
                  <a:pt x="36322" y="1269"/>
                </a:lnTo>
                <a:lnTo>
                  <a:pt x="25018" y="0"/>
                </a:lnTo>
                <a:lnTo>
                  <a:pt x="18033" y="126"/>
                </a:lnTo>
                <a:lnTo>
                  <a:pt x="8254" y="8762"/>
                </a:lnTo>
                <a:lnTo>
                  <a:pt x="4190" y="14350"/>
                </a:lnTo>
                <a:lnTo>
                  <a:pt x="0" y="20065"/>
                </a:lnTo>
                <a:lnTo>
                  <a:pt x="1524" y="29972"/>
                </a:lnTo>
                <a:lnTo>
                  <a:pt x="4445" y="35432"/>
                </a:lnTo>
                <a:lnTo>
                  <a:pt x="7365" y="41020"/>
                </a:lnTo>
                <a:lnTo>
                  <a:pt x="14477" y="48005"/>
                </a:lnTo>
                <a:lnTo>
                  <a:pt x="25780" y="49275"/>
                </a:lnTo>
                <a:lnTo>
                  <a:pt x="32765" y="49149"/>
                </a:lnTo>
                <a:lnTo>
                  <a:pt x="43941" y="43306"/>
                </a:lnTo>
                <a:lnTo>
                  <a:pt x="48005" y="37718"/>
                </a:lnTo>
                <a:lnTo>
                  <a:pt x="50800" y="29210"/>
                </a:lnTo>
                <a:lnTo>
                  <a:pt x="50673" y="22098"/>
                </a:lnTo>
                <a:lnTo>
                  <a:pt x="46354" y="13842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01" name="object 201"/>
          <p:cNvSpPr/>
          <p:nvPr/>
        </p:nvSpPr>
        <p:spPr>
          <a:xfrm>
            <a:off x="6938136" y="2747645"/>
            <a:ext cx="81788" cy="85851"/>
          </a:xfrm>
          <a:custGeom>
            <a:avLst/>
            <a:gdLst/>
            <a:ahLst/>
            <a:cxnLst/>
            <a:rect l="l" t="t" r="r" b="b"/>
            <a:pathLst>
              <a:path w="81788" h="85851">
                <a:moveTo>
                  <a:pt x="78613" y="23367"/>
                </a:moveTo>
                <a:lnTo>
                  <a:pt x="69977" y="13715"/>
                </a:lnTo>
                <a:lnTo>
                  <a:pt x="58674" y="5460"/>
                </a:lnTo>
                <a:lnTo>
                  <a:pt x="41656" y="0"/>
                </a:lnTo>
                <a:lnTo>
                  <a:pt x="26289" y="4444"/>
                </a:lnTo>
                <a:lnTo>
                  <a:pt x="12319" y="11683"/>
                </a:lnTo>
                <a:lnTo>
                  <a:pt x="4064" y="23113"/>
                </a:lnTo>
                <a:lnTo>
                  <a:pt x="0" y="35813"/>
                </a:lnTo>
                <a:lnTo>
                  <a:pt x="254" y="49910"/>
                </a:lnTo>
                <a:lnTo>
                  <a:pt x="3175" y="62483"/>
                </a:lnTo>
                <a:lnTo>
                  <a:pt x="7620" y="70865"/>
                </a:lnTo>
                <a:lnTo>
                  <a:pt x="23114" y="80517"/>
                </a:lnTo>
                <a:lnTo>
                  <a:pt x="40132" y="85851"/>
                </a:lnTo>
                <a:lnTo>
                  <a:pt x="55499" y="81406"/>
                </a:lnTo>
                <a:lnTo>
                  <a:pt x="69469" y="74167"/>
                </a:lnTo>
                <a:lnTo>
                  <a:pt x="77724" y="62737"/>
                </a:lnTo>
                <a:lnTo>
                  <a:pt x="81788" y="50037"/>
                </a:lnTo>
                <a:lnTo>
                  <a:pt x="81534" y="36067"/>
                </a:lnTo>
                <a:lnTo>
                  <a:pt x="78613" y="2336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02" name="object 202"/>
          <p:cNvSpPr/>
          <p:nvPr/>
        </p:nvSpPr>
        <p:spPr>
          <a:xfrm>
            <a:off x="6938136" y="2747645"/>
            <a:ext cx="81788" cy="85851"/>
          </a:xfrm>
          <a:custGeom>
            <a:avLst/>
            <a:gdLst/>
            <a:ahLst/>
            <a:cxnLst/>
            <a:rect l="l" t="t" r="r" b="b"/>
            <a:pathLst>
              <a:path w="81788" h="85851">
                <a:moveTo>
                  <a:pt x="78613" y="23367"/>
                </a:moveTo>
                <a:lnTo>
                  <a:pt x="69977" y="13715"/>
                </a:lnTo>
                <a:lnTo>
                  <a:pt x="58674" y="5460"/>
                </a:lnTo>
                <a:lnTo>
                  <a:pt x="41656" y="0"/>
                </a:lnTo>
                <a:lnTo>
                  <a:pt x="26289" y="4444"/>
                </a:lnTo>
                <a:lnTo>
                  <a:pt x="12319" y="11683"/>
                </a:lnTo>
                <a:lnTo>
                  <a:pt x="4064" y="23113"/>
                </a:lnTo>
                <a:lnTo>
                  <a:pt x="0" y="35813"/>
                </a:lnTo>
                <a:lnTo>
                  <a:pt x="254" y="49910"/>
                </a:lnTo>
                <a:lnTo>
                  <a:pt x="3175" y="62483"/>
                </a:lnTo>
                <a:lnTo>
                  <a:pt x="7620" y="70865"/>
                </a:lnTo>
                <a:lnTo>
                  <a:pt x="23114" y="80517"/>
                </a:lnTo>
                <a:lnTo>
                  <a:pt x="40132" y="85851"/>
                </a:lnTo>
                <a:lnTo>
                  <a:pt x="55499" y="81406"/>
                </a:lnTo>
                <a:lnTo>
                  <a:pt x="69469" y="74167"/>
                </a:lnTo>
                <a:lnTo>
                  <a:pt x="77724" y="62737"/>
                </a:lnTo>
                <a:lnTo>
                  <a:pt x="81788" y="50037"/>
                </a:lnTo>
                <a:lnTo>
                  <a:pt x="81534" y="36067"/>
                </a:lnTo>
                <a:lnTo>
                  <a:pt x="78613" y="2336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99" name="object 199"/>
          <p:cNvSpPr/>
          <p:nvPr/>
        </p:nvSpPr>
        <p:spPr>
          <a:xfrm>
            <a:off x="6843268" y="2878454"/>
            <a:ext cx="75946" cy="75946"/>
          </a:xfrm>
          <a:custGeom>
            <a:avLst/>
            <a:gdLst/>
            <a:ahLst/>
            <a:cxnLst/>
            <a:rect l="l" t="t" r="r" b="b"/>
            <a:pathLst>
              <a:path w="75946" h="75946">
                <a:moveTo>
                  <a:pt x="72643" y="19177"/>
                </a:moveTo>
                <a:lnTo>
                  <a:pt x="65531" y="12319"/>
                </a:lnTo>
                <a:lnTo>
                  <a:pt x="54228" y="4064"/>
                </a:lnTo>
                <a:lnTo>
                  <a:pt x="41528" y="0"/>
                </a:lnTo>
                <a:lnTo>
                  <a:pt x="24637" y="1650"/>
                </a:lnTo>
                <a:lnTo>
                  <a:pt x="14858" y="10160"/>
                </a:lnTo>
                <a:lnTo>
                  <a:pt x="5206" y="18796"/>
                </a:lnTo>
                <a:lnTo>
                  <a:pt x="1142" y="31496"/>
                </a:lnTo>
                <a:lnTo>
                  <a:pt x="0" y="42799"/>
                </a:lnTo>
                <a:lnTo>
                  <a:pt x="5714" y="53975"/>
                </a:lnTo>
                <a:lnTo>
                  <a:pt x="10032" y="62357"/>
                </a:lnTo>
                <a:lnTo>
                  <a:pt x="22859" y="73406"/>
                </a:lnTo>
                <a:lnTo>
                  <a:pt x="38353" y="75946"/>
                </a:lnTo>
                <a:lnTo>
                  <a:pt x="51053" y="72898"/>
                </a:lnTo>
                <a:lnTo>
                  <a:pt x="64897" y="65659"/>
                </a:lnTo>
                <a:lnTo>
                  <a:pt x="70357" y="55753"/>
                </a:lnTo>
                <a:lnTo>
                  <a:pt x="75946" y="45847"/>
                </a:lnTo>
                <a:lnTo>
                  <a:pt x="75691" y="31750"/>
                </a:lnTo>
                <a:lnTo>
                  <a:pt x="72643" y="1917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00" name="object 200"/>
          <p:cNvSpPr/>
          <p:nvPr/>
        </p:nvSpPr>
        <p:spPr>
          <a:xfrm>
            <a:off x="6843268" y="2878454"/>
            <a:ext cx="75946" cy="75946"/>
          </a:xfrm>
          <a:custGeom>
            <a:avLst/>
            <a:gdLst/>
            <a:ahLst/>
            <a:cxnLst/>
            <a:rect l="l" t="t" r="r" b="b"/>
            <a:pathLst>
              <a:path w="75946" h="75946">
                <a:moveTo>
                  <a:pt x="72643" y="19177"/>
                </a:moveTo>
                <a:lnTo>
                  <a:pt x="65531" y="12319"/>
                </a:lnTo>
                <a:lnTo>
                  <a:pt x="54228" y="4064"/>
                </a:lnTo>
                <a:lnTo>
                  <a:pt x="41528" y="0"/>
                </a:lnTo>
                <a:lnTo>
                  <a:pt x="24637" y="1650"/>
                </a:lnTo>
                <a:lnTo>
                  <a:pt x="14858" y="10160"/>
                </a:lnTo>
                <a:lnTo>
                  <a:pt x="5206" y="18796"/>
                </a:lnTo>
                <a:lnTo>
                  <a:pt x="1142" y="31496"/>
                </a:lnTo>
                <a:lnTo>
                  <a:pt x="0" y="42799"/>
                </a:lnTo>
                <a:lnTo>
                  <a:pt x="5714" y="53975"/>
                </a:lnTo>
                <a:lnTo>
                  <a:pt x="10032" y="62357"/>
                </a:lnTo>
                <a:lnTo>
                  <a:pt x="22859" y="73406"/>
                </a:lnTo>
                <a:lnTo>
                  <a:pt x="38353" y="75946"/>
                </a:lnTo>
                <a:lnTo>
                  <a:pt x="51053" y="72898"/>
                </a:lnTo>
                <a:lnTo>
                  <a:pt x="64897" y="65659"/>
                </a:lnTo>
                <a:lnTo>
                  <a:pt x="70357" y="55753"/>
                </a:lnTo>
                <a:lnTo>
                  <a:pt x="75946" y="45847"/>
                </a:lnTo>
                <a:lnTo>
                  <a:pt x="75691" y="31750"/>
                </a:lnTo>
                <a:lnTo>
                  <a:pt x="72643" y="1917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97" name="object 197"/>
          <p:cNvSpPr/>
          <p:nvPr/>
        </p:nvSpPr>
        <p:spPr>
          <a:xfrm>
            <a:off x="6775069" y="3022854"/>
            <a:ext cx="68706" cy="68961"/>
          </a:xfrm>
          <a:custGeom>
            <a:avLst/>
            <a:gdLst/>
            <a:ahLst/>
            <a:cxnLst/>
            <a:rect l="l" t="t" r="r" b="b"/>
            <a:pathLst>
              <a:path w="68706" h="68961">
                <a:moveTo>
                  <a:pt x="62864" y="17907"/>
                </a:moveTo>
                <a:lnTo>
                  <a:pt x="58547" y="9525"/>
                </a:lnTo>
                <a:lnTo>
                  <a:pt x="48640" y="4063"/>
                </a:lnTo>
                <a:lnTo>
                  <a:pt x="35940" y="0"/>
                </a:lnTo>
                <a:lnTo>
                  <a:pt x="21844" y="254"/>
                </a:lnTo>
                <a:lnTo>
                  <a:pt x="12191" y="8890"/>
                </a:lnTo>
                <a:lnTo>
                  <a:pt x="2412" y="17399"/>
                </a:lnTo>
                <a:lnTo>
                  <a:pt x="1142" y="28701"/>
                </a:lnTo>
                <a:lnTo>
                  <a:pt x="0" y="40005"/>
                </a:lnTo>
                <a:lnTo>
                  <a:pt x="1524" y="49784"/>
                </a:lnTo>
                <a:lnTo>
                  <a:pt x="8635" y="56642"/>
                </a:lnTo>
                <a:lnTo>
                  <a:pt x="20065" y="65024"/>
                </a:lnTo>
                <a:lnTo>
                  <a:pt x="32765" y="68961"/>
                </a:lnTo>
                <a:lnTo>
                  <a:pt x="45338" y="66040"/>
                </a:lnTo>
                <a:lnTo>
                  <a:pt x="56514" y="60198"/>
                </a:lnTo>
                <a:lnTo>
                  <a:pt x="61975" y="50292"/>
                </a:lnTo>
                <a:lnTo>
                  <a:pt x="67436" y="40386"/>
                </a:lnTo>
                <a:lnTo>
                  <a:pt x="68706" y="29083"/>
                </a:lnTo>
                <a:lnTo>
                  <a:pt x="62864" y="1790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98" name="object 198"/>
          <p:cNvSpPr/>
          <p:nvPr/>
        </p:nvSpPr>
        <p:spPr>
          <a:xfrm>
            <a:off x="6775069" y="3022854"/>
            <a:ext cx="68706" cy="68961"/>
          </a:xfrm>
          <a:custGeom>
            <a:avLst/>
            <a:gdLst/>
            <a:ahLst/>
            <a:cxnLst/>
            <a:rect l="l" t="t" r="r" b="b"/>
            <a:pathLst>
              <a:path w="68706" h="68961">
                <a:moveTo>
                  <a:pt x="62864" y="17907"/>
                </a:moveTo>
                <a:lnTo>
                  <a:pt x="58547" y="9525"/>
                </a:lnTo>
                <a:lnTo>
                  <a:pt x="48640" y="4063"/>
                </a:lnTo>
                <a:lnTo>
                  <a:pt x="35940" y="0"/>
                </a:lnTo>
                <a:lnTo>
                  <a:pt x="21844" y="254"/>
                </a:lnTo>
                <a:lnTo>
                  <a:pt x="12191" y="8890"/>
                </a:lnTo>
                <a:lnTo>
                  <a:pt x="2412" y="17399"/>
                </a:lnTo>
                <a:lnTo>
                  <a:pt x="1142" y="28701"/>
                </a:lnTo>
                <a:lnTo>
                  <a:pt x="0" y="40005"/>
                </a:lnTo>
                <a:lnTo>
                  <a:pt x="1524" y="49784"/>
                </a:lnTo>
                <a:lnTo>
                  <a:pt x="8635" y="56642"/>
                </a:lnTo>
                <a:lnTo>
                  <a:pt x="20065" y="65024"/>
                </a:lnTo>
                <a:lnTo>
                  <a:pt x="32765" y="68961"/>
                </a:lnTo>
                <a:lnTo>
                  <a:pt x="45338" y="66040"/>
                </a:lnTo>
                <a:lnTo>
                  <a:pt x="56514" y="60198"/>
                </a:lnTo>
                <a:lnTo>
                  <a:pt x="61975" y="50292"/>
                </a:lnTo>
                <a:lnTo>
                  <a:pt x="67436" y="40386"/>
                </a:lnTo>
                <a:lnTo>
                  <a:pt x="68706" y="29083"/>
                </a:lnTo>
                <a:lnTo>
                  <a:pt x="62864" y="1790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95" name="object 195"/>
          <p:cNvSpPr/>
          <p:nvPr/>
        </p:nvSpPr>
        <p:spPr>
          <a:xfrm>
            <a:off x="6729476" y="3175508"/>
            <a:ext cx="61722" cy="63118"/>
          </a:xfrm>
          <a:custGeom>
            <a:avLst/>
            <a:gdLst/>
            <a:ahLst/>
            <a:cxnLst/>
            <a:rect l="l" t="t" r="r" b="b"/>
            <a:pathLst>
              <a:path w="61722" h="63118">
                <a:moveTo>
                  <a:pt x="57403" y="19303"/>
                </a:moveTo>
                <a:lnTo>
                  <a:pt x="52958" y="10921"/>
                </a:lnTo>
                <a:lnTo>
                  <a:pt x="43052" y="5461"/>
                </a:lnTo>
                <a:lnTo>
                  <a:pt x="33147" y="0"/>
                </a:lnTo>
                <a:lnTo>
                  <a:pt x="20574" y="2920"/>
                </a:lnTo>
                <a:lnTo>
                  <a:pt x="9398" y="8762"/>
                </a:lnTo>
                <a:lnTo>
                  <a:pt x="3937" y="18668"/>
                </a:lnTo>
                <a:lnTo>
                  <a:pt x="1270" y="27177"/>
                </a:lnTo>
                <a:lnTo>
                  <a:pt x="0" y="38353"/>
                </a:lnTo>
                <a:lnTo>
                  <a:pt x="4318" y="46736"/>
                </a:lnTo>
                <a:lnTo>
                  <a:pt x="7239" y="52324"/>
                </a:lnTo>
                <a:lnTo>
                  <a:pt x="18542" y="60578"/>
                </a:lnTo>
                <a:lnTo>
                  <a:pt x="29845" y="61849"/>
                </a:lnTo>
                <a:lnTo>
                  <a:pt x="41148" y="63118"/>
                </a:lnTo>
                <a:lnTo>
                  <a:pt x="50800" y="54482"/>
                </a:lnTo>
                <a:lnTo>
                  <a:pt x="57784" y="47370"/>
                </a:lnTo>
                <a:lnTo>
                  <a:pt x="60451" y="38862"/>
                </a:lnTo>
                <a:lnTo>
                  <a:pt x="61722" y="27686"/>
                </a:lnTo>
                <a:lnTo>
                  <a:pt x="57403" y="1930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96" name="object 196"/>
          <p:cNvSpPr/>
          <p:nvPr/>
        </p:nvSpPr>
        <p:spPr>
          <a:xfrm>
            <a:off x="6729476" y="3175508"/>
            <a:ext cx="61722" cy="63118"/>
          </a:xfrm>
          <a:custGeom>
            <a:avLst/>
            <a:gdLst/>
            <a:ahLst/>
            <a:cxnLst/>
            <a:rect l="l" t="t" r="r" b="b"/>
            <a:pathLst>
              <a:path w="61722" h="63118">
                <a:moveTo>
                  <a:pt x="57403" y="19303"/>
                </a:moveTo>
                <a:lnTo>
                  <a:pt x="52958" y="10921"/>
                </a:lnTo>
                <a:lnTo>
                  <a:pt x="43052" y="5461"/>
                </a:lnTo>
                <a:lnTo>
                  <a:pt x="33147" y="0"/>
                </a:lnTo>
                <a:lnTo>
                  <a:pt x="20574" y="2920"/>
                </a:lnTo>
                <a:lnTo>
                  <a:pt x="9398" y="8762"/>
                </a:lnTo>
                <a:lnTo>
                  <a:pt x="3937" y="18668"/>
                </a:lnTo>
                <a:lnTo>
                  <a:pt x="1270" y="27177"/>
                </a:lnTo>
                <a:lnTo>
                  <a:pt x="0" y="38353"/>
                </a:lnTo>
                <a:lnTo>
                  <a:pt x="4318" y="46736"/>
                </a:lnTo>
                <a:lnTo>
                  <a:pt x="7239" y="52324"/>
                </a:lnTo>
                <a:lnTo>
                  <a:pt x="18542" y="60578"/>
                </a:lnTo>
                <a:lnTo>
                  <a:pt x="29845" y="61849"/>
                </a:lnTo>
                <a:lnTo>
                  <a:pt x="41148" y="63118"/>
                </a:lnTo>
                <a:lnTo>
                  <a:pt x="50800" y="54482"/>
                </a:lnTo>
                <a:lnTo>
                  <a:pt x="57784" y="47370"/>
                </a:lnTo>
                <a:lnTo>
                  <a:pt x="60451" y="38862"/>
                </a:lnTo>
                <a:lnTo>
                  <a:pt x="61722" y="27686"/>
                </a:lnTo>
                <a:lnTo>
                  <a:pt x="57403" y="1930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93" name="object 193"/>
          <p:cNvSpPr/>
          <p:nvPr/>
        </p:nvSpPr>
        <p:spPr>
          <a:xfrm>
            <a:off x="6710680" y="3338829"/>
            <a:ext cx="57658" cy="54864"/>
          </a:xfrm>
          <a:custGeom>
            <a:avLst/>
            <a:gdLst/>
            <a:ahLst/>
            <a:cxnLst/>
            <a:rect l="l" t="t" r="r" b="b"/>
            <a:pathLst>
              <a:path w="57658" h="54864">
                <a:moveTo>
                  <a:pt x="4318" y="38354"/>
                </a:moveTo>
                <a:lnTo>
                  <a:pt x="8636" y="46736"/>
                </a:lnTo>
                <a:lnTo>
                  <a:pt x="18669" y="52197"/>
                </a:lnTo>
                <a:lnTo>
                  <a:pt x="27050" y="54864"/>
                </a:lnTo>
                <a:lnTo>
                  <a:pt x="36956" y="53340"/>
                </a:lnTo>
                <a:lnTo>
                  <a:pt x="48005" y="47498"/>
                </a:lnTo>
                <a:lnTo>
                  <a:pt x="54991" y="40386"/>
                </a:lnTo>
                <a:lnTo>
                  <a:pt x="57658" y="31877"/>
                </a:lnTo>
                <a:lnTo>
                  <a:pt x="56134" y="22098"/>
                </a:lnTo>
                <a:lnTo>
                  <a:pt x="54610" y="12319"/>
                </a:lnTo>
                <a:lnTo>
                  <a:pt x="48895" y="8128"/>
                </a:lnTo>
                <a:lnTo>
                  <a:pt x="41783" y="1270"/>
                </a:lnTo>
                <a:lnTo>
                  <a:pt x="30479" y="0"/>
                </a:lnTo>
                <a:lnTo>
                  <a:pt x="20700" y="1524"/>
                </a:lnTo>
                <a:lnTo>
                  <a:pt x="9525" y="7366"/>
                </a:lnTo>
                <a:lnTo>
                  <a:pt x="5334" y="13081"/>
                </a:lnTo>
                <a:lnTo>
                  <a:pt x="2667" y="21462"/>
                </a:lnTo>
                <a:lnTo>
                  <a:pt x="0" y="29972"/>
                </a:lnTo>
                <a:lnTo>
                  <a:pt x="4318" y="3835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94" name="object 194"/>
          <p:cNvSpPr/>
          <p:nvPr/>
        </p:nvSpPr>
        <p:spPr>
          <a:xfrm>
            <a:off x="6710680" y="3338829"/>
            <a:ext cx="57658" cy="54864"/>
          </a:xfrm>
          <a:custGeom>
            <a:avLst/>
            <a:gdLst/>
            <a:ahLst/>
            <a:cxnLst/>
            <a:rect l="l" t="t" r="r" b="b"/>
            <a:pathLst>
              <a:path w="57658" h="54864">
                <a:moveTo>
                  <a:pt x="4318" y="38354"/>
                </a:moveTo>
                <a:lnTo>
                  <a:pt x="8636" y="46736"/>
                </a:lnTo>
                <a:lnTo>
                  <a:pt x="18669" y="52197"/>
                </a:lnTo>
                <a:lnTo>
                  <a:pt x="27050" y="54864"/>
                </a:lnTo>
                <a:lnTo>
                  <a:pt x="36956" y="53340"/>
                </a:lnTo>
                <a:lnTo>
                  <a:pt x="48005" y="47498"/>
                </a:lnTo>
                <a:lnTo>
                  <a:pt x="54991" y="40386"/>
                </a:lnTo>
                <a:lnTo>
                  <a:pt x="57658" y="31877"/>
                </a:lnTo>
                <a:lnTo>
                  <a:pt x="56134" y="22098"/>
                </a:lnTo>
                <a:lnTo>
                  <a:pt x="54610" y="12319"/>
                </a:lnTo>
                <a:lnTo>
                  <a:pt x="48895" y="8128"/>
                </a:lnTo>
                <a:lnTo>
                  <a:pt x="41783" y="1270"/>
                </a:lnTo>
                <a:lnTo>
                  <a:pt x="30479" y="0"/>
                </a:lnTo>
                <a:lnTo>
                  <a:pt x="20700" y="1524"/>
                </a:lnTo>
                <a:lnTo>
                  <a:pt x="9525" y="7366"/>
                </a:lnTo>
                <a:lnTo>
                  <a:pt x="5334" y="13081"/>
                </a:lnTo>
                <a:lnTo>
                  <a:pt x="2667" y="21462"/>
                </a:lnTo>
                <a:lnTo>
                  <a:pt x="0" y="29972"/>
                </a:lnTo>
                <a:lnTo>
                  <a:pt x="4318" y="3835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91" name="object 191"/>
          <p:cNvSpPr/>
          <p:nvPr/>
        </p:nvSpPr>
        <p:spPr>
          <a:xfrm>
            <a:off x="6721348" y="3498977"/>
            <a:ext cx="50800" cy="50673"/>
          </a:xfrm>
          <a:custGeom>
            <a:avLst/>
            <a:gdLst/>
            <a:ahLst/>
            <a:cxnLst/>
            <a:rect l="l" t="t" r="r" b="b"/>
            <a:pathLst>
              <a:path w="50800" h="50673">
                <a:moveTo>
                  <a:pt x="46354" y="13843"/>
                </a:moveTo>
                <a:lnTo>
                  <a:pt x="43433" y="8255"/>
                </a:lnTo>
                <a:lnTo>
                  <a:pt x="36322" y="1270"/>
                </a:lnTo>
                <a:lnTo>
                  <a:pt x="25019" y="0"/>
                </a:lnTo>
                <a:lnTo>
                  <a:pt x="15240" y="1650"/>
                </a:lnTo>
                <a:lnTo>
                  <a:pt x="6857" y="5969"/>
                </a:lnTo>
                <a:lnTo>
                  <a:pt x="2667" y="11557"/>
                </a:lnTo>
                <a:lnTo>
                  <a:pt x="0" y="20065"/>
                </a:lnTo>
                <a:lnTo>
                  <a:pt x="126" y="27177"/>
                </a:lnTo>
                <a:lnTo>
                  <a:pt x="1650" y="36957"/>
                </a:lnTo>
                <a:lnTo>
                  <a:pt x="7366" y="41021"/>
                </a:lnTo>
                <a:lnTo>
                  <a:pt x="14477" y="48006"/>
                </a:lnTo>
                <a:lnTo>
                  <a:pt x="22986" y="50673"/>
                </a:lnTo>
                <a:lnTo>
                  <a:pt x="32766" y="49149"/>
                </a:lnTo>
                <a:lnTo>
                  <a:pt x="41148" y="44831"/>
                </a:lnTo>
                <a:lnTo>
                  <a:pt x="48005" y="37592"/>
                </a:lnTo>
                <a:lnTo>
                  <a:pt x="50800" y="29210"/>
                </a:lnTo>
                <a:lnTo>
                  <a:pt x="50673" y="22098"/>
                </a:lnTo>
                <a:lnTo>
                  <a:pt x="46354" y="1384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92" name="object 192"/>
          <p:cNvSpPr/>
          <p:nvPr/>
        </p:nvSpPr>
        <p:spPr>
          <a:xfrm>
            <a:off x="6721348" y="3498977"/>
            <a:ext cx="50800" cy="50673"/>
          </a:xfrm>
          <a:custGeom>
            <a:avLst/>
            <a:gdLst/>
            <a:ahLst/>
            <a:cxnLst/>
            <a:rect l="l" t="t" r="r" b="b"/>
            <a:pathLst>
              <a:path w="50800" h="50673">
                <a:moveTo>
                  <a:pt x="46354" y="13843"/>
                </a:moveTo>
                <a:lnTo>
                  <a:pt x="43433" y="8255"/>
                </a:lnTo>
                <a:lnTo>
                  <a:pt x="36322" y="1270"/>
                </a:lnTo>
                <a:lnTo>
                  <a:pt x="25019" y="0"/>
                </a:lnTo>
                <a:lnTo>
                  <a:pt x="15240" y="1650"/>
                </a:lnTo>
                <a:lnTo>
                  <a:pt x="6857" y="5969"/>
                </a:lnTo>
                <a:lnTo>
                  <a:pt x="2667" y="11557"/>
                </a:lnTo>
                <a:lnTo>
                  <a:pt x="0" y="20065"/>
                </a:lnTo>
                <a:lnTo>
                  <a:pt x="126" y="27177"/>
                </a:lnTo>
                <a:lnTo>
                  <a:pt x="1650" y="36957"/>
                </a:lnTo>
                <a:lnTo>
                  <a:pt x="7366" y="41021"/>
                </a:lnTo>
                <a:lnTo>
                  <a:pt x="14477" y="48006"/>
                </a:lnTo>
                <a:lnTo>
                  <a:pt x="22986" y="50673"/>
                </a:lnTo>
                <a:lnTo>
                  <a:pt x="32766" y="49149"/>
                </a:lnTo>
                <a:lnTo>
                  <a:pt x="41148" y="44831"/>
                </a:lnTo>
                <a:lnTo>
                  <a:pt x="48005" y="37592"/>
                </a:lnTo>
                <a:lnTo>
                  <a:pt x="50800" y="29210"/>
                </a:lnTo>
                <a:lnTo>
                  <a:pt x="50673" y="22098"/>
                </a:lnTo>
                <a:lnTo>
                  <a:pt x="46354" y="1384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9" name="object 189"/>
          <p:cNvSpPr/>
          <p:nvPr/>
        </p:nvSpPr>
        <p:spPr>
          <a:xfrm>
            <a:off x="6758813" y="3657219"/>
            <a:ext cx="43687" cy="43687"/>
          </a:xfrm>
          <a:custGeom>
            <a:avLst/>
            <a:gdLst/>
            <a:ahLst/>
            <a:cxnLst/>
            <a:rect l="l" t="t" r="r" b="b"/>
            <a:pathLst>
              <a:path w="43687" h="43687">
                <a:moveTo>
                  <a:pt x="40639" y="12445"/>
                </a:moveTo>
                <a:lnTo>
                  <a:pt x="37845" y="6984"/>
                </a:lnTo>
                <a:lnTo>
                  <a:pt x="30606" y="0"/>
                </a:lnTo>
                <a:lnTo>
                  <a:pt x="23621" y="126"/>
                </a:lnTo>
                <a:lnTo>
                  <a:pt x="13842" y="1650"/>
                </a:lnTo>
                <a:lnTo>
                  <a:pt x="5460" y="5968"/>
                </a:lnTo>
                <a:lnTo>
                  <a:pt x="1269" y="11683"/>
                </a:lnTo>
                <a:lnTo>
                  <a:pt x="0" y="15874"/>
                </a:lnTo>
                <a:lnTo>
                  <a:pt x="126" y="22986"/>
                </a:lnTo>
                <a:lnTo>
                  <a:pt x="1650" y="32765"/>
                </a:lnTo>
                <a:lnTo>
                  <a:pt x="4571" y="38353"/>
                </a:lnTo>
                <a:lnTo>
                  <a:pt x="12953" y="41020"/>
                </a:lnTo>
                <a:lnTo>
                  <a:pt x="21462" y="43687"/>
                </a:lnTo>
                <a:lnTo>
                  <a:pt x="28447" y="43560"/>
                </a:lnTo>
                <a:lnTo>
                  <a:pt x="36829" y="39242"/>
                </a:lnTo>
                <a:lnTo>
                  <a:pt x="41020" y="33527"/>
                </a:lnTo>
                <a:lnTo>
                  <a:pt x="43687" y="25145"/>
                </a:lnTo>
                <a:lnTo>
                  <a:pt x="43560" y="18033"/>
                </a:lnTo>
                <a:lnTo>
                  <a:pt x="40639" y="12445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90" name="object 190"/>
          <p:cNvSpPr/>
          <p:nvPr/>
        </p:nvSpPr>
        <p:spPr>
          <a:xfrm>
            <a:off x="6758813" y="3657219"/>
            <a:ext cx="43687" cy="43687"/>
          </a:xfrm>
          <a:custGeom>
            <a:avLst/>
            <a:gdLst/>
            <a:ahLst/>
            <a:cxnLst/>
            <a:rect l="l" t="t" r="r" b="b"/>
            <a:pathLst>
              <a:path w="43687" h="43687">
                <a:moveTo>
                  <a:pt x="40639" y="12445"/>
                </a:moveTo>
                <a:lnTo>
                  <a:pt x="37845" y="6984"/>
                </a:lnTo>
                <a:lnTo>
                  <a:pt x="30606" y="0"/>
                </a:lnTo>
                <a:lnTo>
                  <a:pt x="23621" y="126"/>
                </a:lnTo>
                <a:lnTo>
                  <a:pt x="13842" y="1650"/>
                </a:lnTo>
                <a:lnTo>
                  <a:pt x="5460" y="5968"/>
                </a:lnTo>
                <a:lnTo>
                  <a:pt x="1269" y="11683"/>
                </a:lnTo>
                <a:lnTo>
                  <a:pt x="0" y="15874"/>
                </a:lnTo>
                <a:lnTo>
                  <a:pt x="126" y="22986"/>
                </a:lnTo>
                <a:lnTo>
                  <a:pt x="1650" y="32765"/>
                </a:lnTo>
                <a:lnTo>
                  <a:pt x="4571" y="38353"/>
                </a:lnTo>
                <a:lnTo>
                  <a:pt x="12953" y="41020"/>
                </a:lnTo>
                <a:lnTo>
                  <a:pt x="21462" y="43687"/>
                </a:lnTo>
                <a:lnTo>
                  <a:pt x="28447" y="43560"/>
                </a:lnTo>
                <a:lnTo>
                  <a:pt x="36829" y="39242"/>
                </a:lnTo>
                <a:lnTo>
                  <a:pt x="41020" y="33527"/>
                </a:lnTo>
                <a:lnTo>
                  <a:pt x="43687" y="25145"/>
                </a:lnTo>
                <a:lnTo>
                  <a:pt x="43560" y="18033"/>
                </a:lnTo>
                <a:lnTo>
                  <a:pt x="40639" y="12445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7" name="object 187"/>
          <p:cNvSpPr/>
          <p:nvPr/>
        </p:nvSpPr>
        <p:spPr>
          <a:xfrm>
            <a:off x="6821424" y="3804030"/>
            <a:ext cx="39497" cy="42163"/>
          </a:xfrm>
          <a:custGeom>
            <a:avLst/>
            <a:gdLst/>
            <a:ahLst/>
            <a:cxnLst/>
            <a:rect l="l" t="t" r="r" b="b"/>
            <a:pathLst>
              <a:path w="39497" h="42163">
                <a:moveTo>
                  <a:pt x="36449" y="12446"/>
                </a:moveTo>
                <a:lnTo>
                  <a:pt x="33527" y="6858"/>
                </a:lnTo>
                <a:lnTo>
                  <a:pt x="27940" y="2667"/>
                </a:lnTo>
                <a:lnTo>
                  <a:pt x="19430" y="0"/>
                </a:lnTo>
                <a:lnTo>
                  <a:pt x="13843" y="2921"/>
                </a:lnTo>
                <a:lnTo>
                  <a:pt x="5460" y="7239"/>
                </a:lnTo>
                <a:lnTo>
                  <a:pt x="1397" y="12954"/>
                </a:lnTo>
                <a:lnTo>
                  <a:pt x="0" y="17145"/>
                </a:lnTo>
                <a:lnTo>
                  <a:pt x="253" y="31242"/>
                </a:lnTo>
                <a:lnTo>
                  <a:pt x="5842" y="35433"/>
                </a:lnTo>
                <a:lnTo>
                  <a:pt x="11556" y="39497"/>
                </a:lnTo>
                <a:lnTo>
                  <a:pt x="20066" y="42164"/>
                </a:lnTo>
                <a:lnTo>
                  <a:pt x="25653" y="39243"/>
                </a:lnTo>
                <a:lnTo>
                  <a:pt x="34035" y="34925"/>
                </a:lnTo>
                <a:lnTo>
                  <a:pt x="38100" y="29337"/>
                </a:lnTo>
                <a:lnTo>
                  <a:pt x="39497" y="25019"/>
                </a:lnTo>
                <a:lnTo>
                  <a:pt x="39370" y="18034"/>
                </a:lnTo>
                <a:lnTo>
                  <a:pt x="36449" y="12446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8" name="object 188"/>
          <p:cNvSpPr/>
          <p:nvPr/>
        </p:nvSpPr>
        <p:spPr>
          <a:xfrm>
            <a:off x="6821424" y="3804030"/>
            <a:ext cx="39497" cy="42163"/>
          </a:xfrm>
          <a:custGeom>
            <a:avLst/>
            <a:gdLst/>
            <a:ahLst/>
            <a:cxnLst/>
            <a:rect l="l" t="t" r="r" b="b"/>
            <a:pathLst>
              <a:path w="39497" h="42163">
                <a:moveTo>
                  <a:pt x="36449" y="12446"/>
                </a:moveTo>
                <a:lnTo>
                  <a:pt x="33527" y="6858"/>
                </a:lnTo>
                <a:lnTo>
                  <a:pt x="27940" y="2667"/>
                </a:lnTo>
                <a:lnTo>
                  <a:pt x="19430" y="0"/>
                </a:lnTo>
                <a:lnTo>
                  <a:pt x="13843" y="2921"/>
                </a:lnTo>
                <a:lnTo>
                  <a:pt x="5460" y="7239"/>
                </a:lnTo>
                <a:lnTo>
                  <a:pt x="1397" y="12954"/>
                </a:lnTo>
                <a:lnTo>
                  <a:pt x="0" y="17145"/>
                </a:lnTo>
                <a:lnTo>
                  <a:pt x="253" y="31242"/>
                </a:lnTo>
                <a:lnTo>
                  <a:pt x="5842" y="35433"/>
                </a:lnTo>
                <a:lnTo>
                  <a:pt x="11556" y="39497"/>
                </a:lnTo>
                <a:lnTo>
                  <a:pt x="20066" y="42164"/>
                </a:lnTo>
                <a:lnTo>
                  <a:pt x="25653" y="39243"/>
                </a:lnTo>
                <a:lnTo>
                  <a:pt x="34035" y="34925"/>
                </a:lnTo>
                <a:lnTo>
                  <a:pt x="38100" y="29337"/>
                </a:lnTo>
                <a:lnTo>
                  <a:pt x="39497" y="25019"/>
                </a:lnTo>
                <a:lnTo>
                  <a:pt x="39370" y="18034"/>
                </a:lnTo>
                <a:lnTo>
                  <a:pt x="36449" y="12446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5" name="object 185"/>
          <p:cNvSpPr/>
          <p:nvPr/>
        </p:nvSpPr>
        <p:spPr>
          <a:xfrm>
            <a:off x="6907783" y="3940555"/>
            <a:ext cx="36575" cy="36575"/>
          </a:xfrm>
          <a:custGeom>
            <a:avLst/>
            <a:gdLst/>
            <a:ahLst/>
            <a:cxnLst/>
            <a:rect l="l" t="t" r="r" b="b"/>
            <a:pathLst>
              <a:path w="36575" h="36575">
                <a:moveTo>
                  <a:pt x="33655" y="9652"/>
                </a:moveTo>
                <a:lnTo>
                  <a:pt x="32131" y="6858"/>
                </a:lnTo>
                <a:lnTo>
                  <a:pt x="26543" y="2667"/>
                </a:lnTo>
                <a:lnTo>
                  <a:pt x="18034" y="0"/>
                </a:lnTo>
                <a:lnTo>
                  <a:pt x="12446" y="2921"/>
                </a:lnTo>
                <a:lnTo>
                  <a:pt x="6858" y="5842"/>
                </a:lnTo>
                <a:lnTo>
                  <a:pt x="1270" y="8636"/>
                </a:lnTo>
                <a:lnTo>
                  <a:pt x="1397" y="15748"/>
                </a:lnTo>
                <a:lnTo>
                  <a:pt x="0" y="19939"/>
                </a:lnTo>
                <a:lnTo>
                  <a:pt x="2921" y="25527"/>
                </a:lnTo>
                <a:lnTo>
                  <a:pt x="5842" y="31115"/>
                </a:lnTo>
                <a:lnTo>
                  <a:pt x="11557" y="35306"/>
                </a:lnTo>
                <a:lnTo>
                  <a:pt x="15748" y="36576"/>
                </a:lnTo>
                <a:lnTo>
                  <a:pt x="25526" y="35052"/>
                </a:lnTo>
                <a:lnTo>
                  <a:pt x="31115" y="32131"/>
                </a:lnTo>
                <a:lnTo>
                  <a:pt x="35306" y="26416"/>
                </a:lnTo>
                <a:lnTo>
                  <a:pt x="36575" y="22225"/>
                </a:lnTo>
                <a:lnTo>
                  <a:pt x="36575" y="15240"/>
                </a:lnTo>
                <a:lnTo>
                  <a:pt x="33655" y="9652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6" name="object 186"/>
          <p:cNvSpPr/>
          <p:nvPr/>
        </p:nvSpPr>
        <p:spPr>
          <a:xfrm>
            <a:off x="6907783" y="3940555"/>
            <a:ext cx="36575" cy="36575"/>
          </a:xfrm>
          <a:custGeom>
            <a:avLst/>
            <a:gdLst/>
            <a:ahLst/>
            <a:cxnLst/>
            <a:rect l="l" t="t" r="r" b="b"/>
            <a:pathLst>
              <a:path w="36575" h="36575">
                <a:moveTo>
                  <a:pt x="33655" y="9652"/>
                </a:moveTo>
                <a:lnTo>
                  <a:pt x="32131" y="6858"/>
                </a:lnTo>
                <a:lnTo>
                  <a:pt x="26543" y="2667"/>
                </a:lnTo>
                <a:lnTo>
                  <a:pt x="18034" y="0"/>
                </a:lnTo>
                <a:lnTo>
                  <a:pt x="12446" y="2921"/>
                </a:lnTo>
                <a:lnTo>
                  <a:pt x="6858" y="5842"/>
                </a:lnTo>
                <a:lnTo>
                  <a:pt x="1270" y="8636"/>
                </a:lnTo>
                <a:lnTo>
                  <a:pt x="1397" y="15748"/>
                </a:lnTo>
                <a:lnTo>
                  <a:pt x="0" y="19939"/>
                </a:lnTo>
                <a:lnTo>
                  <a:pt x="2921" y="25527"/>
                </a:lnTo>
                <a:lnTo>
                  <a:pt x="5842" y="31115"/>
                </a:lnTo>
                <a:lnTo>
                  <a:pt x="11557" y="35306"/>
                </a:lnTo>
                <a:lnTo>
                  <a:pt x="15748" y="36576"/>
                </a:lnTo>
                <a:lnTo>
                  <a:pt x="25526" y="35052"/>
                </a:lnTo>
                <a:lnTo>
                  <a:pt x="31115" y="32131"/>
                </a:lnTo>
                <a:lnTo>
                  <a:pt x="35306" y="26416"/>
                </a:lnTo>
                <a:lnTo>
                  <a:pt x="36575" y="22225"/>
                </a:lnTo>
                <a:lnTo>
                  <a:pt x="36575" y="15240"/>
                </a:lnTo>
                <a:lnTo>
                  <a:pt x="33655" y="9652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3" name="object 183"/>
          <p:cNvSpPr/>
          <p:nvPr/>
        </p:nvSpPr>
        <p:spPr>
          <a:xfrm>
            <a:off x="7016369" y="4058412"/>
            <a:ext cx="33781" cy="35179"/>
          </a:xfrm>
          <a:custGeom>
            <a:avLst/>
            <a:gdLst/>
            <a:ahLst/>
            <a:cxnLst/>
            <a:rect l="l" t="t" r="r" b="b"/>
            <a:pathLst>
              <a:path w="33781" h="35179">
                <a:moveTo>
                  <a:pt x="1524" y="25526"/>
                </a:moveTo>
                <a:lnTo>
                  <a:pt x="3048" y="28320"/>
                </a:lnTo>
                <a:lnTo>
                  <a:pt x="8635" y="32512"/>
                </a:lnTo>
                <a:lnTo>
                  <a:pt x="17145" y="35179"/>
                </a:lnTo>
                <a:lnTo>
                  <a:pt x="22732" y="32257"/>
                </a:lnTo>
                <a:lnTo>
                  <a:pt x="28321" y="29337"/>
                </a:lnTo>
                <a:lnTo>
                  <a:pt x="33781" y="19431"/>
                </a:lnTo>
                <a:lnTo>
                  <a:pt x="32257" y="9651"/>
                </a:lnTo>
                <a:lnTo>
                  <a:pt x="27939" y="8255"/>
                </a:lnTo>
                <a:lnTo>
                  <a:pt x="22351" y="4190"/>
                </a:lnTo>
                <a:lnTo>
                  <a:pt x="16636" y="0"/>
                </a:lnTo>
                <a:lnTo>
                  <a:pt x="11049" y="2920"/>
                </a:lnTo>
                <a:lnTo>
                  <a:pt x="5460" y="5842"/>
                </a:lnTo>
                <a:lnTo>
                  <a:pt x="0" y="15748"/>
                </a:lnTo>
                <a:lnTo>
                  <a:pt x="1524" y="25526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4" name="object 184"/>
          <p:cNvSpPr/>
          <p:nvPr/>
        </p:nvSpPr>
        <p:spPr>
          <a:xfrm>
            <a:off x="7016369" y="4058412"/>
            <a:ext cx="33781" cy="35179"/>
          </a:xfrm>
          <a:custGeom>
            <a:avLst/>
            <a:gdLst/>
            <a:ahLst/>
            <a:cxnLst/>
            <a:rect l="l" t="t" r="r" b="b"/>
            <a:pathLst>
              <a:path w="33781" h="35179">
                <a:moveTo>
                  <a:pt x="1524" y="25526"/>
                </a:moveTo>
                <a:lnTo>
                  <a:pt x="3048" y="28320"/>
                </a:lnTo>
                <a:lnTo>
                  <a:pt x="8635" y="32512"/>
                </a:lnTo>
                <a:lnTo>
                  <a:pt x="17145" y="35179"/>
                </a:lnTo>
                <a:lnTo>
                  <a:pt x="22732" y="32257"/>
                </a:lnTo>
                <a:lnTo>
                  <a:pt x="28321" y="29337"/>
                </a:lnTo>
                <a:lnTo>
                  <a:pt x="33781" y="19431"/>
                </a:lnTo>
                <a:lnTo>
                  <a:pt x="32257" y="9651"/>
                </a:lnTo>
                <a:lnTo>
                  <a:pt x="27939" y="8255"/>
                </a:lnTo>
                <a:lnTo>
                  <a:pt x="22351" y="4190"/>
                </a:lnTo>
                <a:lnTo>
                  <a:pt x="16636" y="0"/>
                </a:lnTo>
                <a:lnTo>
                  <a:pt x="11049" y="2920"/>
                </a:lnTo>
                <a:lnTo>
                  <a:pt x="5460" y="5842"/>
                </a:lnTo>
                <a:lnTo>
                  <a:pt x="0" y="15748"/>
                </a:lnTo>
                <a:lnTo>
                  <a:pt x="1524" y="25526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1" name="object 181"/>
          <p:cNvSpPr/>
          <p:nvPr/>
        </p:nvSpPr>
        <p:spPr>
          <a:xfrm>
            <a:off x="6899275" y="3073146"/>
            <a:ext cx="71754" cy="71754"/>
          </a:xfrm>
          <a:custGeom>
            <a:avLst/>
            <a:gdLst/>
            <a:ahLst/>
            <a:cxnLst/>
            <a:rect l="l" t="t" r="r" b="b"/>
            <a:pathLst>
              <a:path w="71754" h="71754">
                <a:moveTo>
                  <a:pt x="67309" y="17779"/>
                </a:moveTo>
                <a:lnTo>
                  <a:pt x="58800" y="8000"/>
                </a:lnTo>
                <a:lnTo>
                  <a:pt x="44576" y="1269"/>
                </a:lnTo>
                <a:lnTo>
                  <a:pt x="33400" y="0"/>
                </a:lnTo>
                <a:lnTo>
                  <a:pt x="17906" y="4444"/>
                </a:lnTo>
                <a:lnTo>
                  <a:pt x="8254" y="12953"/>
                </a:lnTo>
                <a:lnTo>
                  <a:pt x="0" y="24383"/>
                </a:lnTo>
                <a:lnTo>
                  <a:pt x="126" y="38480"/>
                </a:lnTo>
                <a:lnTo>
                  <a:pt x="3175" y="51053"/>
                </a:lnTo>
                <a:lnTo>
                  <a:pt x="13207" y="63500"/>
                </a:lnTo>
                <a:lnTo>
                  <a:pt x="24510" y="71754"/>
                </a:lnTo>
                <a:lnTo>
                  <a:pt x="38607" y="71627"/>
                </a:lnTo>
                <a:lnTo>
                  <a:pt x="51180" y="68579"/>
                </a:lnTo>
                <a:lnTo>
                  <a:pt x="63753" y="58546"/>
                </a:lnTo>
                <a:lnTo>
                  <a:pt x="69215" y="48640"/>
                </a:lnTo>
                <a:lnTo>
                  <a:pt x="71754" y="33146"/>
                </a:lnTo>
                <a:lnTo>
                  <a:pt x="67309" y="17779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2" name="object 182"/>
          <p:cNvSpPr/>
          <p:nvPr/>
        </p:nvSpPr>
        <p:spPr>
          <a:xfrm>
            <a:off x="6899275" y="3073146"/>
            <a:ext cx="71754" cy="71754"/>
          </a:xfrm>
          <a:custGeom>
            <a:avLst/>
            <a:gdLst/>
            <a:ahLst/>
            <a:cxnLst/>
            <a:rect l="l" t="t" r="r" b="b"/>
            <a:pathLst>
              <a:path w="71754" h="71754">
                <a:moveTo>
                  <a:pt x="67309" y="17779"/>
                </a:moveTo>
                <a:lnTo>
                  <a:pt x="58800" y="8000"/>
                </a:lnTo>
                <a:lnTo>
                  <a:pt x="44576" y="1269"/>
                </a:lnTo>
                <a:lnTo>
                  <a:pt x="33400" y="0"/>
                </a:lnTo>
                <a:lnTo>
                  <a:pt x="17906" y="4444"/>
                </a:lnTo>
                <a:lnTo>
                  <a:pt x="8254" y="12953"/>
                </a:lnTo>
                <a:lnTo>
                  <a:pt x="0" y="24383"/>
                </a:lnTo>
                <a:lnTo>
                  <a:pt x="126" y="38480"/>
                </a:lnTo>
                <a:lnTo>
                  <a:pt x="3175" y="51053"/>
                </a:lnTo>
                <a:lnTo>
                  <a:pt x="13207" y="63500"/>
                </a:lnTo>
                <a:lnTo>
                  <a:pt x="24510" y="71754"/>
                </a:lnTo>
                <a:lnTo>
                  <a:pt x="38607" y="71627"/>
                </a:lnTo>
                <a:lnTo>
                  <a:pt x="51180" y="68579"/>
                </a:lnTo>
                <a:lnTo>
                  <a:pt x="63753" y="58546"/>
                </a:lnTo>
                <a:lnTo>
                  <a:pt x="69215" y="48640"/>
                </a:lnTo>
                <a:lnTo>
                  <a:pt x="71754" y="33146"/>
                </a:lnTo>
                <a:lnTo>
                  <a:pt x="67309" y="17779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9" name="object 179"/>
          <p:cNvSpPr/>
          <p:nvPr/>
        </p:nvSpPr>
        <p:spPr>
          <a:xfrm>
            <a:off x="6965188" y="2956941"/>
            <a:ext cx="64515" cy="63373"/>
          </a:xfrm>
          <a:custGeom>
            <a:avLst/>
            <a:gdLst/>
            <a:ahLst/>
            <a:cxnLst/>
            <a:rect l="l" t="t" r="r" b="b"/>
            <a:pathLst>
              <a:path w="64515" h="63373">
                <a:moveTo>
                  <a:pt x="61594" y="17780"/>
                </a:moveTo>
                <a:lnTo>
                  <a:pt x="52958" y="8128"/>
                </a:lnTo>
                <a:lnTo>
                  <a:pt x="43052" y="2539"/>
                </a:lnTo>
                <a:lnTo>
                  <a:pt x="27558" y="0"/>
                </a:lnTo>
                <a:lnTo>
                  <a:pt x="16382" y="5842"/>
                </a:lnTo>
                <a:lnTo>
                  <a:pt x="8000" y="10160"/>
                </a:lnTo>
                <a:lnTo>
                  <a:pt x="1269" y="24257"/>
                </a:lnTo>
                <a:lnTo>
                  <a:pt x="0" y="35560"/>
                </a:lnTo>
                <a:lnTo>
                  <a:pt x="2920" y="48133"/>
                </a:lnTo>
                <a:lnTo>
                  <a:pt x="11556" y="57912"/>
                </a:lnTo>
                <a:lnTo>
                  <a:pt x="21462" y="63373"/>
                </a:lnTo>
                <a:lnTo>
                  <a:pt x="35559" y="63119"/>
                </a:lnTo>
                <a:lnTo>
                  <a:pt x="45338" y="61595"/>
                </a:lnTo>
                <a:lnTo>
                  <a:pt x="54990" y="53086"/>
                </a:lnTo>
                <a:lnTo>
                  <a:pt x="63372" y="41656"/>
                </a:lnTo>
                <a:lnTo>
                  <a:pt x="64515" y="30353"/>
                </a:lnTo>
                <a:lnTo>
                  <a:pt x="61594" y="1778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0" name="object 180"/>
          <p:cNvSpPr/>
          <p:nvPr/>
        </p:nvSpPr>
        <p:spPr>
          <a:xfrm>
            <a:off x="6965188" y="2956941"/>
            <a:ext cx="64515" cy="63373"/>
          </a:xfrm>
          <a:custGeom>
            <a:avLst/>
            <a:gdLst/>
            <a:ahLst/>
            <a:cxnLst/>
            <a:rect l="l" t="t" r="r" b="b"/>
            <a:pathLst>
              <a:path w="64515" h="63373">
                <a:moveTo>
                  <a:pt x="61594" y="17780"/>
                </a:moveTo>
                <a:lnTo>
                  <a:pt x="52958" y="8128"/>
                </a:lnTo>
                <a:lnTo>
                  <a:pt x="43052" y="2539"/>
                </a:lnTo>
                <a:lnTo>
                  <a:pt x="27558" y="0"/>
                </a:lnTo>
                <a:lnTo>
                  <a:pt x="16382" y="5842"/>
                </a:lnTo>
                <a:lnTo>
                  <a:pt x="8000" y="10160"/>
                </a:lnTo>
                <a:lnTo>
                  <a:pt x="1269" y="24257"/>
                </a:lnTo>
                <a:lnTo>
                  <a:pt x="0" y="35560"/>
                </a:lnTo>
                <a:lnTo>
                  <a:pt x="2920" y="48133"/>
                </a:lnTo>
                <a:lnTo>
                  <a:pt x="11556" y="57912"/>
                </a:lnTo>
                <a:lnTo>
                  <a:pt x="21462" y="63373"/>
                </a:lnTo>
                <a:lnTo>
                  <a:pt x="35559" y="63119"/>
                </a:lnTo>
                <a:lnTo>
                  <a:pt x="45338" y="61595"/>
                </a:lnTo>
                <a:lnTo>
                  <a:pt x="54990" y="53086"/>
                </a:lnTo>
                <a:lnTo>
                  <a:pt x="63372" y="41656"/>
                </a:lnTo>
                <a:lnTo>
                  <a:pt x="64515" y="30353"/>
                </a:lnTo>
                <a:lnTo>
                  <a:pt x="61594" y="1778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7" name="object 177"/>
          <p:cNvSpPr/>
          <p:nvPr/>
        </p:nvSpPr>
        <p:spPr>
          <a:xfrm>
            <a:off x="7050658" y="2853054"/>
            <a:ext cx="57658" cy="57658"/>
          </a:xfrm>
          <a:custGeom>
            <a:avLst/>
            <a:gdLst/>
            <a:ahLst/>
            <a:cxnLst/>
            <a:rect l="l" t="t" r="r" b="b"/>
            <a:pathLst>
              <a:path w="57658" h="57658">
                <a:moveTo>
                  <a:pt x="56007" y="16510"/>
                </a:moveTo>
                <a:lnTo>
                  <a:pt x="47498" y="6731"/>
                </a:lnTo>
                <a:lnTo>
                  <a:pt x="37592" y="1270"/>
                </a:lnTo>
                <a:lnTo>
                  <a:pt x="26289" y="0"/>
                </a:lnTo>
                <a:lnTo>
                  <a:pt x="15113" y="5842"/>
                </a:lnTo>
                <a:lnTo>
                  <a:pt x="6731" y="10160"/>
                </a:lnTo>
                <a:lnTo>
                  <a:pt x="1270" y="20066"/>
                </a:lnTo>
                <a:lnTo>
                  <a:pt x="0" y="31369"/>
                </a:lnTo>
                <a:lnTo>
                  <a:pt x="3048" y="43942"/>
                </a:lnTo>
                <a:lnTo>
                  <a:pt x="10160" y="50927"/>
                </a:lnTo>
                <a:lnTo>
                  <a:pt x="20066" y="56387"/>
                </a:lnTo>
                <a:lnTo>
                  <a:pt x="31369" y="57658"/>
                </a:lnTo>
                <a:lnTo>
                  <a:pt x="41148" y="56007"/>
                </a:lnTo>
                <a:lnTo>
                  <a:pt x="50926" y="47498"/>
                </a:lnTo>
                <a:lnTo>
                  <a:pt x="56388" y="37592"/>
                </a:lnTo>
                <a:lnTo>
                  <a:pt x="57658" y="26289"/>
                </a:lnTo>
                <a:lnTo>
                  <a:pt x="56007" y="1651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8" name="object 178"/>
          <p:cNvSpPr/>
          <p:nvPr/>
        </p:nvSpPr>
        <p:spPr>
          <a:xfrm>
            <a:off x="7050658" y="2853054"/>
            <a:ext cx="57658" cy="57658"/>
          </a:xfrm>
          <a:custGeom>
            <a:avLst/>
            <a:gdLst/>
            <a:ahLst/>
            <a:cxnLst/>
            <a:rect l="l" t="t" r="r" b="b"/>
            <a:pathLst>
              <a:path w="57658" h="57658">
                <a:moveTo>
                  <a:pt x="56007" y="16510"/>
                </a:moveTo>
                <a:lnTo>
                  <a:pt x="47498" y="6731"/>
                </a:lnTo>
                <a:lnTo>
                  <a:pt x="37592" y="1270"/>
                </a:lnTo>
                <a:lnTo>
                  <a:pt x="26289" y="0"/>
                </a:lnTo>
                <a:lnTo>
                  <a:pt x="15113" y="5842"/>
                </a:lnTo>
                <a:lnTo>
                  <a:pt x="6731" y="10160"/>
                </a:lnTo>
                <a:lnTo>
                  <a:pt x="1270" y="20066"/>
                </a:lnTo>
                <a:lnTo>
                  <a:pt x="0" y="31369"/>
                </a:lnTo>
                <a:lnTo>
                  <a:pt x="3048" y="43942"/>
                </a:lnTo>
                <a:lnTo>
                  <a:pt x="10160" y="50927"/>
                </a:lnTo>
                <a:lnTo>
                  <a:pt x="20066" y="56387"/>
                </a:lnTo>
                <a:lnTo>
                  <a:pt x="31369" y="57658"/>
                </a:lnTo>
                <a:lnTo>
                  <a:pt x="41148" y="56007"/>
                </a:lnTo>
                <a:lnTo>
                  <a:pt x="50926" y="47498"/>
                </a:lnTo>
                <a:lnTo>
                  <a:pt x="56388" y="37592"/>
                </a:lnTo>
                <a:lnTo>
                  <a:pt x="57658" y="26289"/>
                </a:lnTo>
                <a:lnTo>
                  <a:pt x="56007" y="1651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5" name="object 175"/>
          <p:cNvSpPr/>
          <p:nvPr/>
        </p:nvSpPr>
        <p:spPr>
          <a:xfrm>
            <a:off x="7153402" y="2765805"/>
            <a:ext cx="52070" cy="52197"/>
          </a:xfrm>
          <a:custGeom>
            <a:avLst/>
            <a:gdLst/>
            <a:ahLst/>
            <a:cxnLst/>
            <a:rect l="l" t="t" r="r" b="b"/>
            <a:pathLst>
              <a:path w="52070" h="52197">
                <a:moveTo>
                  <a:pt x="1524" y="39751"/>
                </a:moveTo>
                <a:lnTo>
                  <a:pt x="8763" y="46609"/>
                </a:lnTo>
                <a:lnTo>
                  <a:pt x="18669" y="52197"/>
                </a:lnTo>
                <a:lnTo>
                  <a:pt x="28448" y="50546"/>
                </a:lnTo>
                <a:lnTo>
                  <a:pt x="38226" y="49022"/>
                </a:lnTo>
                <a:lnTo>
                  <a:pt x="45212" y="41910"/>
                </a:lnTo>
                <a:lnTo>
                  <a:pt x="52070" y="34798"/>
                </a:lnTo>
                <a:lnTo>
                  <a:pt x="50546" y="25019"/>
                </a:lnTo>
                <a:lnTo>
                  <a:pt x="49022" y="15113"/>
                </a:lnTo>
                <a:lnTo>
                  <a:pt x="41909" y="8255"/>
                </a:lnTo>
                <a:lnTo>
                  <a:pt x="34798" y="1270"/>
                </a:lnTo>
                <a:lnTo>
                  <a:pt x="23495" y="0"/>
                </a:lnTo>
                <a:lnTo>
                  <a:pt x="13716" y="1651"/>
                </a:lnTo>
                <a:lnTo>
                  <a:pt x="6730" y="8763"/>
                </a:lnTo>
                <a:lnTo>
                  <a:pt x="1270" y="18669"/>
                </a:lnTo>
                <a:lnTo>
                  <a:pt x="0" y="29972"/>
                </a:lnTo>
                <a:lnTo>
                  <a:pt x="1524" y="3975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6" name="object 176"/>
          <p:cNvSpPr/>
          <p:nvPr/>
        </p:nvSpPr>
        <p:spPr>
          <a:xfrm>
            <a:off x="7153402" y="2765805"/>
            <a:ext cx="52070" cy="52197"/>
          </a:xfrm>
          <a:custGeom>
            <a:avLst/>
            <a:gdLst/>
            <a:ahLst/>
            <a:cxnLst/>
            <a:rect l="l" t="t" r="r" b="b"/>
            <a:pathLst>
              <a:path w="52070" h="52197">
                <a:moveTo>
                  <a:pt x="1524" y="39751"/>
                </a:moveTo>
                <a:lnTo>
                  <a:pt x="8763" y="46609"/>
                </a:lnTo>
                <a:lnTo>
                  <a:pt x="18669" y="52197"/>
                </a:lnTo>
                <a:lnTo>
                  <a:pt x="28448" y="50546"/>
                </a:lnTo>
                <a:lnTo>
                  <a:pt x="38226" y="49022"/>
                </a:lnTo>
                <a:lnTo>
                  <a:pt x="45212" y="41910"/>
                </a:lnTo>
                <a:lnTo>
                  <a:pt x="52070" y="34798"/>
                </a:lnTo>
                <a:lnTo>
                  <a:pt x="50546" y="25019"/>
                </a:lnTo>
                <a:lnTo>
                  <a:pt x="49022" y="15113"/>
                </a:lnTo>
                <a:lnTo>
                  <a:pt x="41909" y="8255"/>
                </a:lnTo>
                <a:lnTo>
                  <a:pt x="34798" y="1270"/>
                </a:lnTo>
                <a:lnTo>
                  <a:pt x="23495" y="0"/>
                </a:lnTo>
                <a:lnTo>
                  <a:pt x="13716" y="1651"/>
                </a:lnTo>
                <a:lnTo>
                  <a:pt x="6730" y="8763"/>
                </a:lnTo>
                <a:lnTo>
                  <a:pt x="1270" y="18669"/>
                </a:lnTo>
                <a:lnTo>
                  <a:pt x="0" y="29972"/>
                </a:lnTo>
                <a:lnTo>
                  <a:pt x="1524" y="3975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3" name="object 173"/>
          <p:cNvSpPr/>
          <p:nvPr/>
        </p:nvSpPr>
        <p:spPr>
          <a:xfrm>
            <a:off x="7267575" y="2696717"/>
            <a:ext cx="47878" cy="46228"/>
          </a:xfrm>
          <a:custGeom>
            <a:avLst/>
            <a:gdLst/>
            <a:ahLst/>
            <a:cxnLst/>
            <a:rect l="l" t="t" r="r" b="b"/>
            <a:pathLst>
              <a:path w="47878" h="46228">
                <a:moveTo>
                  <a:pt x="46227" y="12319"/>
                </a:moveTo>
                <a:lnTo>
                  <a:pt x="39116" y="5334"/>
                </a:lnTo>
                <a:lnTo>
                  <a:pt x="33400" y="1270"/>
                </a:lnTo>
                <a:lnTo>
                  <a:pt x="22098" y="0"/>
                </a:lnTo>
                <a:lnTo>
                  <a:pt x="12319" y="1524"/>
                </a:lnTo>
                <a:lnTo>
                  <a:pt x="8127" y="7239"/>
                </a:lnTo>
                <a:lnTo>
                  <a:pt x="2667" y="17145"/>
                </a:lnTo>
                <a:lnTo>
                  <a:pt x="0" y="25654"/>
                </a:lnTo>
                <a:lnTo>
                  <a:pt x="4318" y="34036"/>
                </a:lnTo>
                <a:lnTo>
                  <a:pt x="8763" y="42418"/>
                </a:lnTo>
                <a:lnTo>
                  <a:pt x="17145" y="45085"/>
                </a:lnTo>
                <a:lnTo>
                  <a:pt x="28448" y="46228"/>
                </a:lnTo>
                <a:lnTo>
                  <a:pt x="34035" y="43434"/>
                </a:lnTo>
                <a:lnTo>
                  <a:pt x="42418" y="39116"/>
                </a:lnTo>
                <a:lnTo>
                  <a:pt x="47878" y="29083"/>
                </a:lnTo>
                <a:lnTo>
                  <a:pt x="47751" y="22098"/>
                </a:lnTo>
                <a:lnTo>
                  <a:pt x="46227" y="12319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4" name="object 174"/>
          <p:cNvSpPr/>
          <p:nvPr/>
        </p:nvSpPr>
        <p:spPr>
          <a:xfrm>
            <a:off x="7267575" y="2696717"/>
            <a:ext cx="47878" cy="46228"/>
          </a:xfrm>
          <a:custGeom>
            <a:avLst/>
            <a:gdLst/>
            <a:ahLst/>
            <a:cxnLst/>
            <a:rect l="l" t="t" r="r" b="b"/>
            <a:pathLst>
              <a:path w="47878" h="46228">
                <a:moveTo>
                  <a:pt x="46227" y="12319"/>
                </a:moveTo>
                <a:lnTo>
                  <a:pt x="39116" y="5334"/>
                </a:lnTo>
                <a:lnTo>
                  <a:pt x="33400" y="1270"/>
                </a:lnTo>
                <a:lnTo>
                  <a:pt x="22098" y="0"/>
                </a:lnTo>
                <a:lnTo>
                  <a:pt x="12319" y="1524"/>
                </a:lnTo>
                <a:lnTo>
                  <a:pt x="8127" y="7239"/>
                </a:lnTo>
                <a:lnTo>
                  <a:pt x="2667" y="17145"/>
                </a:lnTo>
                <a:lnTo>
                  <a:pt x="0" y="25654"/>
                </a:lnTo>
                <a:lnTo>
                  <a:pt x="4318" y="34036"/>
                </a:lnTo>
                <a:lnTo>
                  <a:pt x="8763" y="42418"/>
                </a:lnTo>
                <a:lnTo>
                  <a:pt x="17145" y="45085"/>
                </a:lnTo>
                <a:lnTo>
                  <a:pt x="28448" y="46228"/>
                </a:lnTo>
                <a:lnTo>
                  <a:pt x="34035" y="43434"/>
                </a:lnTo>
                <a:lnTo>
                  <a:pt x="42418" y="39116"/>
                </a:lnTo>
                <a:lnTo>
                  <a:pt x="47878" y="29083"/>
                </a:lnTo>
                <a:lnTo>
                  <a:pt x="47751" y="22098"/>
                </a:lnTo>
                <a:lnTo>
                  <a:pt x="46227" y="12319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1" name="object 171"/>
          <p:cNvSpPr/>
          <p:nvPr/>
        </p:nvSpPr>
        <p:spPr>
          <a:xfrm>
            <a:off x="6857873" y="3201670"/>
            <a:ext cx="72898" cy="70357"/>
          </a:xfrm>
          <a:custGeom>
            <a:avLst/>
            <a:gdLst/>
            <a:ahLst/>
            <a:cxnLst/>
            <a:rect l="l" t="t" r="r" b="b"/>
            <a:pathLst>
              <a:path w="72898" h="70357">
                <a:moveTo>
                  <a:pt x="67055" y="20574"/>
                </a:moveTo>
                <a:lnTo>
                  <a:pt x="61341" y="9397"/>
                </a:lnTo>
                <a:lnTo>
                  <a:pt x="47117" y="2539"/>
                </a:lnTo>
                <a:lnTo>
                  <a:pt x="31623" y="0"/>
                </a:lnTo>
                <a:lnTo>
                  <a:pt x="19050" y="3047"/>
                </a:lnTo>
                <a:lnTo>
                  <a:pt x="9398" y="11556"/>
                </a:lnTo>
                <a:lnTo>
                  <a:pt x="2540" y="25780"/>
                </a:lnTo>
                <a:lnTo>
                  <a:pt x="0" y="41275"/>
                </a:lnTo>
                <a:lnTo>
                  <a:pt x="2921" y="53847"/>
                </a:lnTo>
                <a:lnTo>
                  <a:pt x="11556" y="63626"/>
                </a:lnTo>
                <a:lnTo>
                  <a:pt x="25653" y="70357"/>
                </a:lnTo>
                <a:lnTo>
                  <a:pt x="39750" y="70230"/>
                </a:lnTo>
                <a:lnTo>
                  <a:pt x="52324" y="67182"/>
                </a:lnTo>
                <a:lnTo>
                  <a:pt x="62102" y="58546"/>
                </a:lnTo>
                <a:lnTo>
                  <a:pt x="70357" y="47243"/>
                </a:lnTo>
                <a:lnTo>
                  <a:pt x="72898" y="31750"/>
                </a:lnTo>
                <a:lnTo>
                  <a:pt x="67055" y="2057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2" name="object 172"/>
          <p:cNvSpPr/>
          <p:nvPr/>
        </p:nvSpPr>
        <p:spPr>
          <a:xfrm>
            <a:off x="6857873" y="3201670"/>
            <a:ext cx="72898" cy="70357"/>
          </a:xfrm>
          <a:custGeom>
            <a:avLst/>
            <a:gdLst/>
            <a:ahLst/>
            <a:cxnLst/>
            <a:rect l="l" t="t" r="r" b="b"/>
            <a:pathLst>
              <a:path w="72898" h="70357">
                <a:moveTo>
                  <a:pt x="67055" y="20574"/>
                </a:moveTo>
                <a:lnTo>
                  <a:pt x="61341" y="9397"/>
                </a:lnTo>
                <a:lnTo>
                  <a:pt x="47117" y="2539"/>
                </a:lnTo>
                <a:lnTo>
                  <a:pt x="31623" y="0"/>
                </a:lnTo>
                <a:lnTo>
                  <a:pt x="19050" y="3047"/>
                </a:lnTo>
                <a:lnTo>
                  <a:pt x="9398" y="11556"/>
                </a:lnTo>
                <a:lnTo>
                  <a:pt x="2540" y="25780"/>
                </a:lnTo>
                <a:lnTo>
                  <a:pt x="0" y="41275"/>
                </a:lnTo>
                <a:lnTo>
                  <a:pt x="2921" y="53847"/>
                </a:lnTo>
                <a:lnTo>
                  <a:pt x="11556" y="63626"/>
                </a:lnTo>
                <a:lnTo>
                  <a:pt x="25653" y="70357"/>
                </a:lnTo>
                <a:lnTo>
                  <a:pt x="39750" y="70230"/>
                </a:lnTo>
                <a:lnTo>
                  <a:pt x="52324" y="67182"/>
                </a:lnTo>
                <a:lnTo>
                  <a:pt x="62102" y="58546"/>
                </a:lnTo>
                <a:lnTo>
                  <a:pt x="70357" y="47243"/>
                </a:lnTo>
                <a:lnTo>
                  <a:pt x="72898" y="31750"/>
                </a:lnTo>
                <a:lnTo>
                  <a:pt x="67055" y="2057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9" name="object 169"/>
          <p:cNvSpPr/>
          <p:nvPr/>
        </p:nvSpPr>
        <p:spPr>
          <a:xfrm>
            <a:off x="6844283" y="3338322"/>
            <a:ext cx="64643" cy="64515"/>
          </a:xfrm>
          <a:custGeom>
            <a:avLst/>
            <a:gdLst/>
            <a:ahLst/>
            <a:cxnLst/>
            <a:rect l="l" t="t" r="r" b="b"/>
            <a:pathLst>
              <a:path w="64643" h="64515">
                <a:moveTo>
                  <a:pt x="61595" y="17779"/>
                </a:moveTo>
                <a:lnTo>
                  <a:pt x="53086" y="8000"/>
                </a:lnTo>
                <a:lnTo>
                  <a:pt x="43052" y="2539"/>
                </a:lnTo>
                <a:lnTo>
                  <a:pt x="27559" y="0"/>
                </a:lnTo>
                <a:lnTo>
                  <a:pt x="16510" y="5714"/>
                </a:lnTo>
                <a:lnTo>
                  <a:pt x="5334" y="11556"/>
                </a:lnTo>
                <a:lnTo>
                  <a:pt x="1270" y="24256"/>
                </a:lnTo>
                <a:lnTo>
                  <a:pt x="0" y="35560"/>
                </a:lnTo>
                <a:lnTo>
                  <a:pt x="3048" y="48132"/>
                </a:lnTo>
                <a:lnTo>
                  <a:pt x="11557" y="57912"/>
                </a:lnTo>
                <a:lnTo>
                  <a:pt x="21463" y="63373"/>
                </a:lnTo>
                <a:lnTo>
                  <a:pt x="32766" y="64515"/>
                </a:lnTo>
                <a:lnTo>
                  <a:pt x="45339" y="61594"/>
                </a:lnTo>
                <a:lnTo>
                  <a:pt x="55118" y="52958"/>
                </a:lnTo>
                <a:lnTo>
                  <a:pt x="63373" y="41655"/>
                </a:lnTo>
                <a:lnTo>
                  <a:pt x="64643" y="30352"/>
                </a:lnTo>
                <a:lnTo>
                  <a:pt x="61595" y="17779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0" name="object 170"/>
          <p:cNvSpPr/>
          <p:nvPr/>
        </p:nvSpPr>
        <p:spPr>
          <a:xfrm>
            <a:off x="6844283" y="3338322"/>
            <a:ext cx="64643" cy="64515"/>
          </a:xfrm>
          <a:custGeom>
            <a:avLst/>
            <a:gdLst/>
            <a:ahLst/>
            <a:cxnLst/>
            <a:rect l="l" t="t" r="r" b="b"/>
            <a:pathLst>
              <a:path w="64643" h="64515">
                <a:moveTo>
                  <a:pt x="61595" y="17779"/>
                </a:moveTo>
                <a:lnTo>
                  <a:pt x="53086" y="8000"/>
                </a:lnTo>
                <a:lnTo>
                  <a:pt x="43052" y="2539"/>
                </a:lnTo>
                <a:lnTo>
                  <a:pt x="27559" y="0"/>
                </a:lnTo>
                <a:lnTo>
                  <a:pt x="16510" y="5714"/>
                </a:lnTo>
                <a:lnTo>
                  <a:pt x="5334" y="11556"/>
                </a:lnTo>
                <a:lnTo>
                  <a:pt x="1270" y="24256"/>
                </a:lnTo>
                <a:lnTo>
                  <a:pt x="0" y="35560"/>
                </a:lnTo>
                <a:lnTo>
                  <a:pt x="3048" y="48132"/>
                </a:lnTo>
                <a:lnTo>
                  <a:pt x="11557" y="57912"/>
                </a:lnTo>
                <a:lnTo>
                  <a:pt x="21463" y="63373"/>
                </a:lnTo>
                <a:lnTo>
                  <a:pt x="32766" y="64515"/>
                </a:lnTo>
                <a:lnTo>
                  <a:pt x="45339" y="61594"/>
                </a:lnTo>
                <a:lnTo>
                  <a:pt x="55118" y="52958"/>
                </a:lnTo>
                <a:lnTo>
                  <a:pt x="63373" y="41655"/>
                </a:lnTo>
                <a:lnTo>
                  <a:pt x="64643" y="30352"/>
                </a:lnTo>
                <a:lnTo>
                  <a:pt x="61595" y="17779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7" name="object 167"/>
          <p:cNvSpPr/>
          <p:nvPr/>
        </p:nvSpPr>
        <p:spPr>
          <a:xfrm>
            <a:off x="6853301" y="3475990"/>
            <a:ext cx="57530" cy="57531"/>
          </a:xfrm>
          <a:custGeom>
            <a:avLst/>
            <a:gdLst/>
            <a:ahLst/>
            <a:cxnLst/>
            <a:rect l="l" t="t" r="r" b="b"/>
            <a:pathLst>
              <a:path w="57530" h="57531">
                <a:moveTo>
                  <a:pt x="53213" y="17780"/>
                </a:moveTo>
                <a:lnTo>
                  <a:pt x="47498" y="6731"/>
                </a:lnTo>
                <a:lnTo>
                  <a:pt x="37465" y="1143"/>
                </a:lnTo>
                <a:lnTo>
                  <a:pt x="26289" y="0"/>
                </a:lnTo>
                <a:lnTo>
                  <a:pt x="15113" y="5714"/>
                </a:lnTo>
                <a:lnTo>
                  <a:pt x="6730" y="10033"/>
                </a:lnTo>
                <a:lnTo>
                  <a:pt x="1270" y="20065"/>
                </a:lnTo>
                <a:lnTo>
                  <a:pt x="0" y="31242"/>
                </a:lnTo>
                <a:lnTo>
                  <a:pt x="3048" y="43942"/>
                </a:lnTo>
                <a:lnTo>
                  <a:pt x="10159" y="50800"/>
                </a:lnTo>
                <a:lnTo>
                  <a:pt x="20066" y="56261"/>
                </a:lnTo>
                <a:lnTo>
                  <a:pt x="31369" y="57531"/>
                </a:lnTo>
                <a:lnTo>
                  <a:pt x="41148" y="56007"/>
                </a:lnTo>
                <a:lnTo>
                  <a:pt x="50800" y="47371"/>
                </a:lnTo>
                <a:lnTo>
                  <a:pt x="56388" y="37464"/>
                </a:lnTo>
                <a:lnTo>
                  <a:pt x="57530" y="26162"/>
                </a:lnTo>
                <a:lnTo>
                  <a:pt x="53213" y="1778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8" name="object 168"/>
          <p:cNvSpPr/>
          <p:nvPr/>
        </p:nvSpPr>
        <p:spPr>
          <a:xfrm>
            <a:off x="6853301" y="3475990"/>
            <a:ext cx="57530" cy="57531"/>
          </a:xfrm>
          <a:custGeom>
            <a:avLst/>
            <a:gdLst/>
            <a:ahLst/>
            <a:cxnLst/>
            <a:rect l="l" t="t" r="r" b="b"/>
            <a:pathLst>
              <a:path w="57530" h="57531">
                <a:moveTo>
                  <a:pt x="53213" y="17780"/>
                </a:moveTo>
                <a:lnTo>
                  <a:pt x="47498" y="6731"/>
                </a:lnTo>
                <a:lnTo>
                  <a:pt x="37465" y="1143"/>
                </a:lnTo>
                <a:lnTo>
                  <a:pt x="26289" y="0"/>
                </a:lnTo>
                <a:lnTo>
                  <a:pt x="15113" y="5714"/>
                </a:lnTo>
                <a:lnTo>
                  <a:pt x="6730" y="10033"/>
                </a:lnTo>
                <a:lnTo>
                  <a:pt x="1270" y="20065"/>
                </a:lnTo>
                <a:lnTo>
                  <a:pt x="0" y="31242"/>
                </a:lnTo>
                <a:lnTo>
                  <a:pt x="3048" y="43942"/>
                </a:lnTo>
                <a:lnTo>
                  <a:pt x="10159" y="50800"/>
                </a:lnTo>
                <a:lnTo>
                  <a:pt x="20066" y="56261"/>
                </a:lnTo>
                <a:lnTo>
                  <a:pt x="31369" y="57531"/>
                </a:lnTo>
                <a:lnTo>
                  <a:pt x="41148" y="56007"/>
                </a:lnTo>
                <a:lnTo>
                  <a:pt x="50800" y="47371"/>
                </a:lnTo>
                <a:lnTo>
                  <a:pt x="56388" y="37464"/>
                </a:lnTo>
                <a:lnTo>
                  <a:pt x="57530" y="26162"/>
                </a:lnTo>
                <a:lnTo>
                  <a:pt x="53213" y="1778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5" name="object 165"/>
          <p:cNvSpPr/>
          <p:nvPr/>
        </p:nvSpPr>
        <p:spPr>
          <a:xfrm>
            <a:off x="6883400" y="3611753"/>
            <a:ext cx="53340" cy="52070"/>
          </a:xfrm>
          <a:custGeom>
            <a:avLst/>
            <a:gdLst/>
            <a:ahLst/>
            <a:cxnLst/>
            <a:rect l="l" t="t" r="r" b="b"/>
            <a:pathLst>
              <a:path w="53340" h="52070">
                <a:moveTo>
                  <a:pt x="49022" y="13843"/>
                </a:moveTo>
                <a:lnTo>
                  <a:pt x="44703" y="5461"/>
                </a:lnTo>
                <a:lnTo>
                  <a:pt x="34671" y="0"/>
                </a:lnTo>
                <a:lnTo>
                  <a:pt x="24892" y="1524"/>
                </a:lnTo>
                <a:lnTo>
                  <a:pt x="15113" y="3048"/>
                </a:lnTo>
                <a:lnTo>
                  <a:pt x="8127" y="10160"/>
                </a:lnTo>
                <a:lnTo>
                  <a:pt x="1270" y="17399"/>
                </a:lnTo>
                <a:lnTo>
                  <a:pt x="0" y="28575"/>
                </a:lnTo>
                <a:lnTo>
                  <a:pt x="4318" y="36957"/>
                </a:lnTo>
                <a:lnTo>
                  <a:pt x="8635" y="45339"/>
                </a:lnTo>
                <a:lnTo>
                  <a:pt x="18669" y="50800"/>
                </a:lnTo>
                <a:lnTo>
                  <a:pt x="29845" y="52070"/>
                </a:lnTo>
                <a:lnTo>
                  <a:pt x="39750" y="50546"/>
                </a:lnTo>
                <a:lnTo>
                  <a:pt x="46608" y="43434"/>
                </a:lnTo>
                <a:lnTo>
                  <a:pt x="52070" y="33401"/>
                </a:lnTo>
                <a:lnTo>
                  <a:pt x="53340" y="22225"/>
                </a:lnTo>
                <a:lnTo>
                  <a:pt x="49022" y="1384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6" name="object 166"/>
          <p:cNvSpPr/>
          <p:nvPr/>
        </p:nvSpPr>
        <p:spPr>
          <a:xfrm>
            <a:off x="6883400" y="3611753"/>
            <a:ext cx="53340" cy="52070"/>
          </a:xfrm>
          <a:custGeom>
            <a:avLst/>
            <a:gdLst/>
            <a:ahLst/>
            <a:cxnLst/>
            <a:rect l="l" t="t" r="r" b="b"/>
            <a:pathLst>
              <a:path w="53340" h="52070">
                <a:moveTo>
                  <a:pt x="49022" y="13843"/>
                </a:moveTo>
                <a:lnTo>
                  <a:pt x="44703" y="5461"/>
                </a:lnTo>
                <a:lnTo>
                  <a:pt x="34671" y="0"/>
                </a:lnTo>
                <a:lnTo>
                  <a:pt x="24892" y="1524"/>
                </a:lnTo>
                <a:lnTo>
                  <a:pt x="15113" y="3048"/>
                </a:lnTo>
                <a:lnTo>
                  <a:pt x="8127" y="10160"/>
                </a:lnTo>
                <a:lnTo>
                  <a:pt x="1270" y="17399"/>
                </a:lnTo>
                <a:lnTo>
                  <a:pt x="0" y="28575"/>
                </a:lnTo>
                <a:lnTo>
                  <a:pt x="4318" y="36957"/>
                </a:lnTo>
                <a:lnTo>
                  <a:pt x="8635" y="45339"/>
                </a:lnTo>
                <a:lnTo>
                  <a:pt x="18669" y="50800"/>
                </a:lnTo>
                <a:lnTo>
                  <a:pt x="29845" y="52070"/>
                </a:lnTo>
                <a:lnTo>
                  <a:pt x="39750" y="50546"/>
                </a:lnTo>
                <a:lnTo>
                  <a:pt x="46608" y="43434"/>
                </a:lnTo>
                <a:lnTo>
                  <a:pt x="52070" y="33401"/>
                </a:lnTo>
                <a:lnTo>
                  <a:pt x="53340" y="22225"/>
                </a:lnTo>
                <a:lnTo>
                  <a:pt x="49022" y="1384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3" name="object 163"/>
          <p:cNvSpPr/>
          <p:nvPr/>
        </p:nvSpPr>
        <p:spPr>
          <a:xfrm>
            <a:off x="6937248" y="3739006"/>
            <a:ext cx="47878" cy="46355"/>
          </a:xfrm>
          <a:custGeom>
            <a:avLst/>
            <a:gdLst/>
            <a:ahLst/>
            <a:cxnLst/>
            <a:rect l="l" t="t" r="r" b="b"/>
            <a:pathLst>
              <a:path w="47878" h="46354">
                <a:moveTo>
                  <a:pt x="46227" y="12319"/>
                </a:moveTo>
                <a:lnTo>
                  <a:pt x="39116" y="5461"/>
                </a:lnTo>
                <a:lnTo>
                  <a:pt x="33400" y="1270"/>
                </a:lnTo>
                <a:lnTo>
                  <a:pt x="22098" y="0"/>
                </a:lnTo>
                <a:lnTo>
                  <a:pt x="12319" y="1651"/>
                </a:lnTo>
                <a:lnTo>
                  <a:pt x="8127" y="7239"/>
                </a:lnTo>
                <a:lnTo>
                  <a:pt x="2667" y="17145"/>
                </a:lnTo>
                <a:lnTo>
                  <a:pt x="0" y="25654"/>
                </a:lnTo>
                <a:lnTo>
                  <a:pt x="4318" y="34036"/>
                </a:lnTo>
                <a:lnTo>
                  <a:pt x="8635" y="42418"/>
                </a:lnTo>
                <a:lnTo>
                  <a:pt x="17145" y="45085"/>
                </a:lnTo>
                <a:lnTo>
                  <a:pt x="28448" y="46355"/>
                </a:lnTo>
                <a:lnTo>
                  <a:pt x="34035" y="43434"/>
                </a:lnTo>
                <a:lnTo>
                  <a:pt x="42418" y="39116"/>
                </a:lnTo>
                <a:lnTo>
                  <a:pt x="47878" y="29210"/>
                </a:lnTo>
                <a:lnTo>
                  <a:pt x="47751" y="22098"/>
                </a:lnTo>
                <a:lnTo>
                  <a:pt x="46227" y="12319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4" name="object 164"/>
          <p:cNvSpPr/>
          <p:nvPr/>
        </p:nvSpPr>
        <p:spPr>
          <a:xfrm>
            <a:off x="6937248" y="3739006"/>
            <a:ext cx="47878" cy="46355"/>
          </a:xfrm>
          <a:custGeom>
            <a:avLst/>
            <a:gdLst/>
            <a:ahLst/>
            <a:cxnLst/>
            <a:rect l="l" t="t" r="r" b="b"/>
            <a:pathLst>
              <a:path w="47878" h="46354">
                <a:moveTo>
                  <a:pt x="46227" y="12319"/>
                </a:moveTo>
                <a:lnTo>
                  <a:pt x="39116" y="5461"/>
                </a:lnTo>
                <a:lnTo>
                  <a:pt x="33400" y="1270"/>
                </a:lnTo>
                <a:lnTo>
                  <a:pt x="22098" y="0"/>
                </a:lnTo>
                <a:lnTo>
                  <a:pt x="12319" y="1651"/>
                </a:lnTo>
                <a:lnTo>
                  <a:pt x="8127" y="7239"/>
                </a:lnTo>
                <a:lnTo>
                  <a:pt x="2667" y="17145"/>
                </a:lnTo>
                <a:lnTo>
                  <a:pt x="0" y="25654"/>
                </a:lnTo>
                <a:lnTo>
                  <a:pt x="4318" y="34036"/>
                </a:lnTo>
                <a:lnTo>
                  <a:pt x="8635" y="42418"/>
                </a:lnTo>
                <a:lnTo>
                  <a:pt x="17145" y="45085"/>
                </a:lnTo>
                <a:lnTo>
                  <a:pt x="28448" y="46355"/>
                </a:lnTo>
                <a:lnTo>
                  <a:pt x="34035" y="43434"/>
                </a:lnTo>
                <a:lnTo>
                  <a:pt x="42418" y="39116"/>
                </a:lnTo>
                <a:lnTo>
                  <a:pt x="47878" y="29210"/>
                </a:lnTo>
                <a:lnTo>
                  <a:pt x="47751" y="22098"/>
                </a:lnTo>
                <a:lnTo>
                  <a:pt x="46227" y="12319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1" name="object 161"/>
          <p:cNvSpPr/>
          <p:nvPr/>
        </p:nvSpPr>
        <p:spPr>
          <a:xfrm>
            <a:off x="7013321" y="3853179"/>
            <a:ext cx="42418" cy="45084"/>
          </a:xfrm>
          <a:custGeom>
            <a:avLst/>
            <a:gdLst/>
            <a:ahLst/>
            <a:cxnLst/>
            <a:rect l="l" t="t" r="r" b="b"/>
            <a:pathLst>
              <a:path w="42418" h="45084">
                <a:moveTo>
                  <a:pt x="126" y="24257"/>
                </a:moveTo>
                <a:lnTo>
                  <a:pt x="1650" y="34036"/>
                </a:lnTo>
                <a:lnTo>
                  <a:pt x="7365" y="38227"/>
                </a:lnTo>
                <a:lnTo>
                  <a:pt x="14477" y="45085"/>
                </a:lnTo>
                <a:lnTo>
                  <a:pt x="24256" y="43561"/>
                </a:lnTo>
                <a:lnTo>
                  <a:pt x="29845" y="40640"/>
                </a:lnTo>
                <a:lnTo>
                  <a:pt x="38226" y="36322"/>
                </a:lnTo>
                <a:lnTo>
                  <a:pt x="42418" y="30607"/>
                </a:lnTo>
                <a:lnTo>
                  <a:pt x="40894" y="20828"/>
                </a:lnTo>
                <a:lnTo>
                  <a:pt x="40767" y="13843"/>
                </a:lnTo>
                <a:lnTo>
                  <a:pt x="33654" y="6858"/>
                </a:lnTo>
                <a:lnTo>
                  <a:pt x="27939" y="2794"/>
                </a:lnTo>
                <a:lnTo>
                  <a:pt x="19430" y="0"/>
                </a:lnTo>
                <a:lnTo>
                  <a:pt x="11049" y="4445"/>
                </a:lnTo>
                <a:lnTo>
                  <a:pt x="5460" y="7239"/>
                </a:lnTo>
                <a:lnTo>
                  <a:pt x="0" y="17145"/>
                </a:lnTo>
                <a:lnTo>
                  <a:pt x="126" y="2425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2" name="object 162"/>
          <p:cNvSpPr/>
          <p:nvPr/>
        </p:nvSpPr>
        <p:spPr>
          <a:xfrm>
            <a:off x="7013321" y="3853179"/>
            <a:ext cx="42418" cy="45084"/>
          </a:xfrm>
          <a:custGeom>
            <a:avLst/>
            <a:gdLst/>
            <a:ahLst/>
            <a:cxnLst/>
            <a:rect l="l" t="t" r="r" b="b"/>
            <a:pathLst>
              <a:path w="42418" h="45084">
                <a:moveTo>
                  <a:pt x="126" y="24257"/>
                </a:moveTo>
                <a:lnTo>
                  <a:pt x="1650" y="34036"/>
                </a:lnTo>
                <a:lnTo>
                  <a:pt x="7365" y="38227"/>
                </a:lnTo>
                <a:lnTo>
                  <a:pt x="14477" y="45085"/>
                </a:lnTo>
                <a:lnTo>
                  <a:pt x="24256" y="43561"/>
                </a:lnTo>
                <a:lnTo>
                  <a:pt x="29845" y="40640"/>
                </a:lnTo>
                <a:lnTo>
                  <a:pt x="38226" y="36322"/>
                </a:lnTo>
                <a:lnTo>
                  <a:pt x="42418" y="30607"/>
                </a:lnTo>
                <a:lnTo>
                  <a:pt x="40894" y="20828"/>
                </a:lnTo>
                <a:lnTo>
                  <a:pt x="40767" y="13843"/>
                </a:lnTo>
                <a:lnTo>
                  <a:pt x="33654" y="6858"/>
                </a:lnTo>
                <a:lnTo>
                  <a:pt x="27939" y="2794"/>
                </a:lnTo>
                <a:lnTo>
                  <a:pt x="19430" y="0"/>
                </a:lnTo>
                <a:lnTo>
                  <a:pt x="11049" y="4445"/>
                </a:lnTo>
                <a:lnTo>
                  <a:pt x="5460" y="7239"/>
                </a:lnTo>
                <a:lnTo>
                  <a:pt x="0" y="17145"/>
                </a:lnTo>
                <a:lnTo>
                  <a:pt x="126" y="2425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9" name="object 159"/>
          <p:cNvSpPr/>
          <p:nvPr/>
        </p:nvSpPr>
        <p:spPr>
          <a:xfrm>
            <a:off x="7107555" y="3958590"/>
            <a:ext cx="36575" cy="36576"/>
          </a:xfrm>
          <a:custGeom>
            <a:avLst/>
            <a:gdLst/>
            <a:ahLst/>
            <a:cxnLst/>
            <a:rect l="l" t="t" r="r" b="b"/>
            <a:pathLst>
              <a:path w="36575" h="36576">
                <a:moveTo>
                  <a:pt x="33781" y="8255"/>
                </a:moveTo>
                <a:lnTo>
                  <a:pt x="30861" y="2667"/>
                </a:lnTo>
                <a:lnTo>
                  <a:pt x="22351" y="0"/>
                </a:lnTo>
                <a:lnTo>
                  <a:pt x="15367" y="127"/>
                </a:lnTo>
                <a:lnTo>
                  <a:pt x="8254" y="254"/>
                </a:lnTo>
                <a:lnTo>
                  <a:pt x="4191" y="5968"/>
                </a:lnTo>
                <a:lnTo>
                  <a:pt x="0" y="11557"/>
                </a:lnTo>
                <a:lnTo>
                  <a:pt x="253" y="25654"/>
                </a:lnTo>
                <a:lnTo>
                  <a:pt x="5969" y="29845"/>
                </a:lnTo>
                <a:lnTo>
                  <a:pt x="11556" y="33909"/>
                </a:lnTo>
                <a:lnTo>
                  <a:pt x="20066" y="36576"/>
                </a:lnTo>
                <a:lnTo>
                  <a:pt x="25653" y="33782"/>
                </a:lnTo>
                <a:lnTo>
                  <a:pt x="31242" y="30861"/>
                </a:lnTo>
                <a:lnTo>
                  <a:pt x="33909" y="22352"/>
                </a:lnTo>
                <a:lnTo>
                  <a:pt x="36575" y="13843"/>
                </a:lnTo>
                <a:lnTo>
                  <a:pt x="33781" y="8255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0" name="object 160"/>
          <p:cNvSpPr/>
          <p:nvPr/>
        </p:nvSpPr>
        <p:spPr>
          <a:xfrm>
            <a:off x="7107555" y="3958590"/>
            <a:ext cx="36575" cy="36576"/>
          </a:xfrm>
          <a:custGeom>
            <a:avLst/>
            <a:gdLst/>
            <a:ahLst/>
            <a:cxnLst/>
            <a:rect l="l" t="t" r="r" b="b"/>
            <a:pathLst>
              <a:path w="36575" h="36576">
                <a:moveTo>
                  <a:pt x="33781" y="8255"/>
                </a:moveTo>
                <a:lnTo>
                  <a:pt x="30861" y="2667"/>
                </a:lnTo>
                <a:lnTo>
                  <a:pt x="22351" y="0"/>
                </a:lnTo>
                <a:lnTo>
                  <a:pt x="15367" y="127"/>
                </a:lnTo>
                <a:lnTo>
                  <a:pt x="8254" y="254"/>
                </a:lnTo>
                <a:lnTo>
                  <a:pt x="4191" y="5968"/>
                </a:lnTo>
                <a:lnTo>
                  <a:pt x="0" y="11557"/>
                </a:lnTo>
                <a:lnTo>
                  <a:pt x="253" y="25654"/>
                </a:lnTo>
                <a:lnTo>
                  <a:pt x="5969" y="29845"/>
                </a:lnTo>
                <a:lnTo>
                  <a:pt x="11556" y="33909"/>
                </a:lnTo>
                <a:lnTo>
                  <a:pt x="20066" y="36576"/>
                </a:lnTo>
                <a:lnTo>
                  <a:pt x="25653" y="33782"/>
                </a:lnTo>
                <a:lnTo>
                  <a:pt x="31242" y="30861"/>
                </a:lnTo>
                <a:lnTo>
                  <a:pt x="33909" y="22352"/>
                </a:lnTo>
                <a:lnTo>
                  <a:pt x="36575" y="13843"/>
                </a:lnTo>
                <a:lnTo>
                  <a:pt x="33781" y="8255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7" name="object 157"/>
          <p:cNvSpPr/>
          <p:nvPr/>
        </p:nvSpPr>
        <p:spPr>
          <a:xfrm>
            <a:off x="7214234" y="4041394"/>
            <a:ext cx="33909" cy="33908"/>
          </a:xfrm>
          <a:custGeom>
            <a:avLst/>
            <a:gdLst/>
            <a:ahLst/>
            <a:cxnLst/>
            <a:rect l="l" t="t" r="r" b="b"/>
            <a:pathLst>
              <a:path w="33909" h="33908">
                <a:moveTo>
                  <a:pt x="33655" y="8254"/>
                </a:moveTo>
                <a:lnTo>
                  <a:pt x="28067" y="4063"/>
                </a:lnTo>
                <a:lnTo>
                  <a:pt x="22351" y="0"/>
                </a:lnTo>
                <a:lnTo>
                  <a:pt x="15367" y="126"/>
                </a:lnTo>
                <a:lnTo>
                  <a:pt x="9779" y="3047"/>
                </a:lnTo>
                <a:lnTo>
                  <a:pt x="4191" y="5841"/>
                </a:lnTo>
                <a:lnTo>
                  <a:pt x="0" y="11556"/>
                </a:lnTo>
                <a:lnTo>
                  <a:pt x="126" y="18541"/>
                </a:lnTo>
                <a:lnTo>
                  <a:pt x="3048" y="24129"/>
                </a:lnTo>
                <a:lnTo>
                  <a:pt x="5969" y="29717"/>
                </a:lnTo>
                <a:lnTo>
                  <a:pt x="11557" y="33908"/>
                </a:lnTo>
                <a:lnTo>
                  <a:pt x="18669" y="33781"/>
                </a:lnTo>
                <a:lnTo>
                  <a:pt x="24257" y="30860"/>
                </a:lnTo>
                <a:lnTo>
                  <a:pt x="29718" y="27939"/>
                </a:lnTo>
                <a:lnTo>
                  <a:pt x="33909" y="22351"/>
                </a:lnTo>
                <a:lnTo>
                  <a:pt x="33655" y="825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8" name="object 158"/>
          <p:cNvSpPr/>
          <p:nvPr/>
        </p:nvSpPr>
        <p:spPr>
          <a:xfrm>
            <a:off x="7214234" y="4041394"/>
            <a:ext cx="33909" cy="33908"/>
          </a:xfrm>
          <a:custGeom>
            <a:avLst/>
            <a:gdLst/>
            <a:ahLst/>
            <a:cxnLst/>
            <a:rect l="l" t="t" r="r" b="b"/>
            <a:pathLst>
              <a:path w="33909" h="33908">
                <a:moveTo>
                  <a:pt x="33655" y="8254"/>
                </a:moveTo>
                <a:lnTo>
                  <a:pt x="28067" y="4063"/>
                </a:lnTo>
                <a:lnTo>
                  <a:pt x="22351" y="0"/>
                </a:lnTo>
                <a:lnTo>
                  <a:pt x="15367" y="126"/>
                </a:lnTo>
                <a:lnTo>
                  <a:pt x="9779" y="3047"/>
                </a:lnTo>
                <a:lnTo>
                  <a:pt x="4191" y="5841"/>
                </a:lnTo>
                <a:lnTo>
                  <a:pt x="0" y="11556"/>
                </a:lnTo>
                <a:lnTo>
                  <a:pt x="126" y="18541"/>
                </a:lnTo>
                <a:lnTo>
                  <a:pt x="3048" y="24129"/>
                </a:lnTo>
                <a:lnTo>
                  <a:pt x="5969" y="29717"/>
                </a:lnTo>
                <a:lnTo>
                  <a:pt x="11557" y="33908"/>
                </a:lnTo>
                <a:lnTo>
                  <a:pt x="18669" y="33781"/>
                </a:lnTo>
                <a:lnTo>
                  <a:pt x="24257" y="30860"/>
                </a:lnTo>
                <a:lnTo>
                  <a:pt x="29718" y="27939"/>
                </a:lnTo>
                <a:lnTo>
                  <a:pt x="33909" y="22351"/>
                </a:lnTo>
                <a:lnTo>
                  <a:pt x="33655" y="825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5" name="object 155"/>
          <p:cNvSpPr/>
          <p:nvPr/>
        </p:nvSpPr>
        <p:spPr>
          <a:xfrm>
            <a:off x="7334758" y="4105782"/>
            <a:ext cx="30988" cy="30987"/>
          </a:xfrm>
          <a:custGeom>
            <a:avLst/>
            <a:gdLst/>
            <a:ahLst/>
            <a:cxnLst/>
            <a:rect l="l" t="t" r="r" b="b"/>
            <a:pathLst>
              <a:path w="30988" h="30987">
                <a:moveTo>
                  <a:pt x="2921" y="21209"/>
                </a:moveTo>
                <a:lnTo>
                  <a:pt x="5842" y="26797"/>
                </a:lnTo>
                <a:lnTo>
                  <a:pt x="11430" y="30988"/>
                </a:lnTo>
                <a:lnTo>
                  <a:pt x="18542" y="30861"/>
                </a:lnTo>
                <a:lnTo>
                  <a:pt x="24130" y="27940"/>
                </a:lnTo>
                <a:lnTo>
                  <a:pt x="29718" y="25019"/>
                </a:lnTo>
                <a:lnTo>
                  <a:pt x="30988" y="20828"/>
                </a:lnTo>
                <a:lnTo>
                  <a:pt x="30734" y="6731"/>
                </a:lnTo>
                <a:lnTo>
                  <a:pt x="25146" y="2667"/>
                </a:lnTo>
                <a:lnTo>
                  <a:pt x="20827" y="1270"/>
                </a:lnTo>
                <a:lnTo>
                  <a:pt x="16637" y="0"/>
                </a:lnTo>
                <a:lnTo>
                  <a:pt x="9651" y="127"/>
                </a:lnTo>
                <a:lnTo>
                  <a:pt x="5461" y="5715"/>
                </a:lnTo>
                <a:lnTo>
                  <a:pt x="1397" y="11430"/>
                </a:lnTo>
                <a:lnTo>
                  <a:pt x="0" y="15621"/>
                </a:lnTo>
                <a:lnTo>
                  <a:pt x="2921" y="21209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6" name="object 156"/>
          <p:cNvSpPr/>
          <p:nvPr/>
        </p:nvSpPr>
        <p:spPr>
          <a:xfrm>
            <a:off x="7334758" y="4105782"/>
            <a:ext cx="30988" cy="30987"/>
          </a:xfrm>
          <a:custGeom>
            <a:avLst/>
            <a:gdLst/>
            <a:ahLst/>
            <a:cxnLst/>
            <a:rect l="l" t="t" r="r" b="b"/>
            <a:pathLst>
              <a:path w="30988" h="30987">
                <a:moveTo>
                  <a:pt x="2921" y="21209"/>
                </a:moveTo>
                <a:lnTo>
                  <a:pt x="5842" y="26797"/>
                </a:lnTo>
                <a:lnTo>
                  <a:pt x="11430" y="30988"/>
                </a:lnTo>
                <a:lnTo>
                  <a:pt x="18542" y="30861"/>
                </a:lnTo>
                <a:lnTo>
                  <a:pt x="24130" y="27940"/>
                </a:lnTo>
                <a:lnTo>
                  <a:pt x="29718" y="25019"/>
                </a:lnTo>
                <a:lnTo>
                  <a:pt x="30988" y="20828"/>
                </a:lnTo>
                <a:lnTo>
                  <a:pt x="30734" y="6731"/>
                </a:lnTo>
                <a:lnTo>
                  <a:pt x="25146" y="2667"/>
                </a:lnTo>
                <a:lnTo>
                  <a:pt x="20827" y="1270"/>
                </a:lnTo>
                <a:lnTo>
                  <a:pt x="16637" y="0"/>
                </a:lnTo>
                <a:lnTo>
                  <a:pt x="9651" y="127"/>
                </a:lnTo>
                <a:lnTo>
                  <a:pt x="5461" y="5715"/>
                </a:lnTo>
                <a:lnTo>
                  <a:pt x="1397" y="11430"/>
                </a:lnTo>
                <a:lnTo>
                  <a:pt x="0" y="15621"/>
                </a:lnTo>
                <a:lnTo>
                  <a:pt x="2921" y="21209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3" name="object 153"/>
          <p:cNvSpPr/>
          <p:nvPr/>
        </p:nvSpPr>
        <p:spPr>
          <a:xfrm>
            <a:off x="6965442" y="3460115"/>
            <a:ext cx="61975" cy="61849"/>
          </a:xfrm>
          <a:custGeom>
            <a:avLst/>
            <a:gdLst/>
            <a:ahLst/>
            <a:cxnLst/>
            <a:rect l="l" t="t" r="r" b="b"/>
            <a:pathLst>
              <a:path w="61975" h="61849">
                <a:moveTo>
                  <a:pt x="253" y="38481"/>
                </a:moveTo>
                <a:lnTo>
                  <a:pt x="3048" y="44069"/>
                </a:lnTo>
                <a:lnTo>
                  <a:pt x="11683" y="53721"/>
                </a:lnTo>
                <a:lnTo>
                  <a:pt x="17399" y="57912"/>
                </a:lnTo>
                <a:lnTo>
                  <a:pt x="25780" y="60579"/>
                </a:lnTo>
                <a:lnTo>
                  <a:pt x="37083" y="61849"/>
                </a:lnTo>
                <a:lnTo>
                  <a:pt x="48259" y="56007"/>
                </a:lnTo>
                <a:lnTo>
                  <a:pt x="57911" y="47498"/>
                </a:lnTo>
                <a:lnTo>
                  <a:pt x="61975" y="34671"/>
                </a:lnTo>
                <a:lnTo>
                  <a:pt x="60451" y="24892"/>
                </a:lnTo>
                <a:lnTo>
                  <a:pt x="58927" y="15112"/>
                </a:lnTo>
                <a:lnTo>
                  <a:pt x="51815" y="8127"/>
                </a:lnTo>
                <a:lnTo>
                  <a:pt x="46100" y="4063"/>
                </a:lnTo>
                <a:lnTo>
                  <a:pt x="33400" y="0"/>
                </a:lnTo>
                <a:lnTo>
                  <a:pt x="23494" y="1524"/>
                </a:lnTo>
                <a:lnTo>
                  <a:pt x="15239" y="5842"/>
                </a:lnTo>
                <a:lnTo>
                  <a:pt x="5460" y="14477"/>
                </a:lnTo>
                <a:lnTo>
                  <a:pt x="0" y="24384"/>
                </a:lnTo>
                <a:lnTo>
                  <a:pt x="253" y="3848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4" name="object 154"/>
          <p:cNvSpPr/>
          <p:nvPr/>
        </p:nvSpPr>
        <p:spPr>
          <a:xfrm>
            <a:off x="6965442" y="3460115"/>
            <a:ext cx="61975" cy="61849"/>
          </a:xfrm>
          <a:custGeom>
            <a:avLst/>
            <a:gdLst/>
            <a:ahLst/>
            <a:cxnLst/>
            <a:rect l="l" t="t" r="r" b="b"/>
            <a:pathLst>
              <a:path w="61975" h="61849">
                <a:moveTo>
                  <a:pt x="253" y="38481"/>
                </a:moveTo>
                <a:lnTo>
                  <a:pt x="3048" y="44069"/>
                </a:lnTo>
                <a:lnTo>
                  <a:pt x="11683" y="53721"/>
                </a:lnTo>
                <a:lnTo>
                  <a:pt x="17399" y="57912"/>
                </a:lnTo>
                <a:lnTo>
                  <a:pt x="25780" y="60579"/>
                </a:lnTo>
                <a:lnTo>
                  <a:pt x="37083" y="61849"/>
                </a:lnTo>
                <a:lnTo>
                  <a:pt x="48259" y="56007"/>
                </a:lnTo>
                <a:lnTo>
                  <a:pt x="57911" y="47498"/>
                </a:lnTo>
                <a:lnTo>
                  <a:pt x="61975" y="34671"/>
                </a:lnTo>
                <a:lnTo>
                  <a:pt x="60451" y="24892"/>
                </a:lnTo>
                <a:lnTo>
                  <a:pt x="58927" y="15112"/>
                </a:lnTo>
                <a:lnTo>
                  <a:pt x="51815" y="8127"/>
                </a:lnTo>
                <a:lnTo>
                  <a:pt x="46100" y="4063"/>
                </a:lnTo>
                <a:lnTo>
                  <a:pt x="33400" y="0"/>
                </a:lnTo>
                <a:lnTo>
                  <a:pt x="23494" y="1524"/>
                </a:lnTo>
                <a:lnTo>
                  <a:pt x="15239" y="5842"/>
                </a:lnTo>
                <a:lnTo>
                  <a:pt x="5460" y="14477"/>
                </a:lnTo>
                <a:lnTo>
                  <a:pt x="0" y="24384"/>
                </a:lnTo>
                <a:lnTo>
                  <a:pt x="253" y="3848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1" name="object 151"/>
          <p:cNvSpPr/>
          <p:nvPr/>
        </p:nvSpPr>
        <p:spPr>
          <a:xfrm>
            <a:off x="6963791" y="3349116"/>
            <a:ext cx="56133" cy="56387"/>
          </a:xfrm>
          <a:custGeom>
            <a:avLst/>
            <a:gdLst/>
            <a:ahLst/>
            <a:cxnLst/>
            <a:rect l="l" t="t" r="r" b="b"/>
            <a:pathLst>
              <a:path w="56133" h="56387">
                <a:moveTo>
                  <a:pt x="51815" y="13716"/>
                </a:moveTo>
                <a:lnTo>
                  <a:pt x="48894" y="8128"/>
                </a:lnTo>
                <a:lnTo>
                  <a:pt x="38988" y="2667"/>
                </a:lnTo>
                <a:lnTo>
                  <a:pt x="30606" y="0"/>
                </a:lnTo>
                <a:lnTo>
                  <a:pt x="23494" y="127"/>
                </a:lnTo>
                <a:lnTo>
                  <a:pt x="12318" y="5969"/>
                </a:lnTo>
                <a:lnTo>
                  <a:pt x="5460" y="13081"/>
                </a:lnTo>
                <a:lnTo>
                  <a:pt x="0" y="22987"/>
                </a:lnTo>
                <a:lnTo>
                  <a:pt x="1524" y="32766"/>
                </a:lnTo>
                <a:lnTo>
                  <a:pt x="4444" y="38354"/>
                </a:lnTo>
                <a:lnTo>
                  <a:pt x="8762" y="46736"/>
                </a:lnTo>
                <a:lnTo>
                  <a:pt x="15875" y="53721"/>
                </a:lnTo>
                <a:lnTo>
                  <a:pt x="24383" y="56387"/>
                </a:lnTo>
                <a:lnTo>
                  <a:pt x="34162" y="54737"/>
                </a:lnTo>
                <a:lnTo>
                  <a:pt x="42544" y="50419"/>
                </a:lnTo>
                <a:lnTo>
                  <a:pt x="52324" y="41910"/>
                </a:lnTo>
                <a:lnTo>
                  <a:pt x="54990" y="33400"/>
                </a:lnTo>
                <a:lnTo>
                  <a:pt x="56133" y="22098"/>
                </a:lnTo>
                <a:lnTo>
                  <a:pt x="51815" y="13716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2" name="object 152"/>
          <p:cNvSpPr/>
          <p:nvPr/>
        </p:nvSpPr>
        <p:spPr>
          <a:xfrm>
            <a:off x="6963791" y="3349116"/>
            <a:ext cx="56133" cy="56387"/>
          </a:xfrm>
          <a:custGeom>
            <a:avLst/>
            <a:gdLst/>
            <a:ahLst/>
            <a:cxnLst/>
            <a:rect l="l" t="t" r="r" b="b"/>
            <a:pathLst>
              <a:path w="56133" h="56387">
                <a:moveTo>
                  <a:pt x="51815" y="13716"/>
                </a:moveTo>
                <a:lnTo>
                  <a:pt x="48894" y="8128"/>
                </a:lnTo>
                <a:lnTo>
                  <a:pt x="38988" y="2667"/>
                </a:lnTo>
                <a:lnTo>
                  <a:pt x="30606" y="0"/>
                </a:lnTo>
                <a:lnTo>
                  <a:pt x="23494" y="127"/>
                </a:lnTo>
                <a:lnTo>
                  <a:pt x="12318" y="5969"/>
                </a:lnTo>
                <a:lnTo>
                  <a:pt x="5460" y="13081"/>
                </a:lnTo>
                <a:lnTo>
                  <a:pt x="0" y="22987"/>
                </a:lnTo>
                <a:lnTo>
                  <a:pt x="1524" y="32766"/>
                </a:lnTo>
                <a:lnTo>
                  <a:pt x="4444" y="38354"/>
                </a:lnTo>
                <a:lnTo>
                  <a:pt x="8762" y="46736"/>
                </a:lnTo>
                <a:lnTo>
                  <a:pt x="15875" y="53721"/>
                </a:lnTo>
                <a:lnTo>
                  <a:pt x="24383" y="56387"/>
                </a:lnTo>
                <a:lnTo>
                  <a:pt x="34162" y="54737"/>
                </a:lnTo>
                <a:lnTo>
                  <a:pt x="42544" y="50419"/>
                </a:lnTo>
                <a:lnTo>
                  <a:pt x="52324" y="41910"/>
                </a:lnTo>
                <a:lnTo>
                  <a:pt x="54990" y="33400"/>
                </a:lnTo>
                <a:lnTo>
                  <a:pt x="56133" y="22098"/>
                </a:lnTo>
                <a:lnTo>
                  <a:pt x="51815" y="13716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9" name="object 149"/>
          <p:cNvSpPr/>
          <p:nvPr/>
        </p:nvSpPr>
        <p:spPr>
          <a:xfrm>
            <a:off x="6983222" y="3237865"/>
            <a:ext cx="49149" cy="49275"/>
          </a:xfrm>
          <a:custGeom>
            <a:avLst/>
            <a:gdLst/>
            <a:ahLst/>
            <a:cxnLst/>
            <a:rect l="l" t="t" r="r" b="b"/>
            <a:pathLst>
              <a:path w="49149" h="49275">
                <a:moveTo>
                  <a:pt x="46227" y="15112"/>
                </a:moveTo>
                <a:lnTo>
                  <a:pt x="41909" y="6731"/>
                </a:lnTo>
                <a:lnTo>
                  <a:pt x="33400" y="4063"/>
                </a:lnTo>
                <a:lnTo>
                  <a:pt x="27812" y="0"/>
                </a:lnTo>
                <a:lnTo>
                  <a:pt x="17906" y="1524"/>
                </a:lnTo>
                <a:lnTo>
                  <a:pt x="9525" y="5842"/>
                </a:lnTo>
                <a:lnTo>
                  <a:pt x="2667" y="12954"/>
                </a:lnTo>
                <a:lnTo>
                  <a:pt x="0" y="21462"/>
                </a:lnTo>
                <a:lnTo>
                  <a:pt x="1524" y="31242"/>
                </a:lnTo>
                <a:lnTo>
                  <a:pt x="1650" y="38354"/>
                </a:lnTo>
                <a:lnTo>
                  <a:pt x="7238" y="42418"/>
                </a:lnTo>
                <a:lnTo>
                  <a:pt x="12953" y="46609"/>
                </a:lnTo>
                <a:lnTo>
                  <a:pt x="21462" y="49275"/>
                </a:lnTo>
                <a:lnTo>
                  <a:pt x="28448" y="49149"/>
                </a:lnTo>
                <a:lnTo>
                  <a:pt x="36829" y="44831"/>
                </a:lnTo>
                <a:lnTo>
                  <a:pt x="43814" y="37719"/>
                </a:lnTo>
                <a:lnTo>
                  <a:pt x="46481" y="29210"/>
                </a:lnTo>
                <a:lnTo>
                  <a:pt x="49149" y="20700"/>
                </a:lnTo>
                <a:lnTo>
                  <a:pt x="46227" y="15112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0" name="object 150"/>
          <p:cNvSpPr/>
          <p:nvPr/>
        </p:nvSpPr>
        <p:spPr>
          <a:xfrm>
            <a:off x="6983222" y="3237865"/>
            <a:ext cx="49149" cy="49275"/>
          </a:xfrm>
          <a:custGeom>
            <a:avLst/>
            <a:gdLst/>
            <a:ahLst/>
            <a:cxnLst/>
            <a:rect l="l" t="t" r="r" b="b"/>
            <a:pathLst>
              <a:path w="49149" h="49275">
                <a:moveTo>
                  <a:pt x="46227" y="15112"/>
                </a:moveTo>
                <a:lnTo>
                  <a:pt x="41909" y="6731"/>
                </a:lnTo>
                <a:lnTo>
                  <a:pt x="33400" y="4063"/>
                </a:lnTo>
                <a:lnTo>
                  <a:pt x="27812" y="0"/>
                </a:lnTo>
                <a:lnTo>
                  <a:pt x="17906" y="1524"/>
                </a:lnTo>
                <a:lnTo>
                  <a:pt x="9525" y="5842"/>
                </a:lnTo>
                <a:lnTo>
                  <a:pt x="2667" y="12954"/>
                </a:lnTo>
                <a:lnTo>
                  <a:pt x="0" y="21462"/>
                </a:lnTo>
                <a:lnTo>
                  <a:pt x="1524" y="31242"/>
                </a:lnTo>
                <a:lnTo>
                  <a:pt x="1650" y="38354"/>
                </a:lnTo>
                <a:lnTo>
                  <a:pt x="7238" y="42418"/>
                </a:lnTo>
                <a:lnTo>
                  <a:pt x="12953" y="46609"/>
                </a:lnTo>
                <a:lnTo>
                  <a:pt x="21462" y="49275"/>
                </a:lnTo>
                <a:lnTo>
                  <a:pt x="28448" y="49149"/>
                </a:lnTo>
                <a:lnTo>
                  <a:pt x="36829" y="44831"/>
                </a:lnTo>
                <a:lnTo>
                  <a:pt x="43814" y="37719"/>
                </a:lnTo>
                <a:lnTo>
                  <a:pt x="46481" y="29210"/>
                </a:lnTo>
                <a:lnTo>
                  <a:pt x="49149" y="20700"/>
                </a:lnTo>
                <a:lnTo>
                  <a:pt x="46227" y="15112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7" name="object 147"/>
          <p:cNvSpPr/>
          <p:nvPr/>
        </p:nvSpPr>
        <p:spPr>
          <a:xfrm>
            <a:off x="7018147" y="3131820"/>
            <a:ext cx="46481" cy="45084"/>
          </a:xfrm>
          <a:custGeom>
            <a:avLst/>
            <a:gdLst/>
            <a:ahLst/>
            <a:cxnLst/>
            <a:rect l="l" t="t" r="r" b="b"/>
            <a:pathLst>
              <a:path w="46481" h="45084">
                <a:moveTo>
                  <a:pt x="43433" y="12445"/>
                </a:moveTo>
                <a:lnTo>
                  <a:pt x="39116" y="4063"/>
                </a:lnTo>
                <a:lnTo>
                  <a:pt x="33400" y="0"/>
                </a:lnTo>
                <a:lnTo>
                  <a:pt x="19430" y="253"/>
                </a:lnTo>
                <a:lnTo>
                  <a:pt x="11049" y="4571"/>
                </a:lnTo>
                <a:lnTo>
                  <a:pt x="4063" y="11683"/>
                </a:lnTo>
                <a:lnTo>
                  <a:pt x="0" y="17399"/>
                </a:lnTo>
                <a:lnTo>
                  <a:pt x="1524" y="27177"/>
                </a:lnTo>
                <a:lnTo>
                  <a:pt x="4445" y="32765"/>
                </a:lnTo>
                <a:lnTo>
                  <a:pt x="7238" y="38353"/>
                </a:lnTo>
                <a:lnTo>
                  <a:pt x="12953" y="42417"/>
                </a:lnTo>
                <a:lnTo>
                  <a:pt x="21462" y="45084"/>
                </a:lnTo>
                <a:lnTo>
                  <a:pt x="28448" y="45084"/>
                </a:lnTo>
                <a:lnTo>
                  <a:pt x="36829" y="40639"/>
                </a:lnTo>
                <a:lnTo>
                  <a:pt x="43814" y="33527"/>
                </a:lnTo>
                <a:lnTo>
                  <a:pt x="46481" y="25145"/>
                </a:lnTo>
                <a:lnTo>
                  <a:pt x="46354" y="18033"/>
                </a:lnTo>
                <a:lnTo>
                  <a:pt x="43433" y="12445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8" name="object 148"/>
          <p:cNvSpPr/>
          <p:nvPr/>
        </p:nvSpPr>
        <p:spPr>
          <a:xfrm>
            <a:off x="7018147" y="3131820"/>
            <a:ext cx="46481" cy="45084"/>
          </a:xfrm>
          <a:custGeom>
            <a:avLst/>
            <a:gdLst/>
            <a:ahLst/>
            <a:cxnLst/>
            <a:rect l="l" t="t" r="r" b="b"/>
            <a:pathLst>
              <a:path w="46481" h="45084">
                <a:moveTo>
                  <a:pt x="43433" y="12445"/>
                </a:moveTo>
                <a:lnTo>
                  <a:pt x="39116" y="4063"/>
                </a:lnTo>
                <a:lnTo>
                  <a:pt x="33400" y="0"/>
                </a:lnTo>
                <a:lnTo>
                  <a:pt x="19430" y="253"/>
                </a:lnTo>
                <a:lnTo>
                  <a:pt x="11049" y="4571"/>
                </a:lnTo>
                <a:lnTo>
                  <a:pt x="4063" y="11683"/>
                </a:lnTo>
                <a:lnTo>
                  <a:pt x="0" y="17399"/>
                </a:lnTo>
                <a:lnTo>
                  <a:pt x="1524" y="27177"/>
                </a:lnTo>
                <a:lnTo>
                  <a:pt x="4445" y="32765"/>
                </a:lnTo>
                <a:lnTo>
                  <a:pt x="7238" y="38353"/>
                </a:lnTo>
                <a:lnTo>
                  <a:pt x="12953" y="42417"/>
                </a:lnTo>
                <a:lnTo>
                  <a:pt x="21462" y="45084"/>
                </a:lnTo>
                <a:lnTo>
                  <a:pt x="28448" y="45084"/>
                </a:lnTo>
                <a:lnTo>
                  <a:pt x="36829" y="40639"/>
                </a:lnTo>
                <a:lnTo>
                  <a:pt x="43814" y="33527"/>
                </a:lnTo>
                <a:lnTo>
                  <a:pt x="46481" y="25145"/>
                </a:lnTo>
                <a:lnTo>
                  <a:pt x="46354" y="18033"/>
                </a:lnTo>
                <a:lnTo>
                  <a:pt x="43433" y="12445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5" name="object 145"/>
          <p:cNvSpPr/>
          <p:nvPr/>
        </p:nvSpPr>
        <p:spPr>
          <a:xfrm>
            <a:off x="7075678" y="3034029"/>
            <a:ext cx="39497" cy="38100"/>
          </a:xfrm>
          <a:custGeom>
            <a:avLst/>
            <a:gdLst/>
            <a:ahLst/>
            <a:cxnLst/>
            <a:rect l="l" t="t" r="r" b="b"/>
            <a:pathLst>
              <a:path w="39497" h="38100">
                <a:moveTo>
                  <a:pt x="36449" y="9779"/>
                </a:moveTo>
                <a:lnTo>
                  <a:pt x="33527" y="4191"/>
                </a:lnTo>
                <a:lnTo>
                  <a:pt x="27813" y="0"/>
                </a:lnTo>
                <a:lnTo>
                  <a:pt x="20827" y="127"/>
                </a:lnTo>
                <a:lnTo>
                  <a:pt x="13843" y="254"/>
                </a:lnTo>
                <a:lnTo>
                  <a:pt x="8254" y="3175"/>
                </a:lnTo>
                <a:lnTo>
                  <a:pt x="2667" y="5969"/>
                </a:lnTo>
                <a:lnTo>
                  <a:pt x="0" y="14478"/>
                </a:lnTo>
                <a:lnTo>
                  <a:pt x="126" y="28575"/>
                </a:lnTo>
                <a:lnTo>
                  <a:pt x="5842" y="32639"/>
                </a:lnTo>
                <a:lnTo>
                  <a:pt x="11556" y="36830"/>
                </a:lnTo>
                <a:lnTo>
                  <a:pt x="15748" y="38100"/>
                </a:lnTo>
                <a:lnTo>
                  <a:pt x="22860" y="38100"/>
                </a:lnTo>
                <a:lnTo>
                  <a:pt x="31115" y="33655"/>
                </a:lnTo>
                <a:lnTo>
                  <a:pt x="35305" y="28067"/>
                </a:lnTo>
                <a:lnTo>
                  <a:pt x="39497" y="22352"/>
                </a:lnTo>
                <a:lnTo>
                  <a:pt x="39370" y="15240"/>
                </a:lnTo>
                <a:lnTo>
                  <a:pt x="36449" y="9779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6" name="object 146"/>
          <p:cNvSpPr/>
          <p:nvPr/>
        </p:nvSpPr>
        <p:spPr>
          <a:xfrm>
            <a:off x="7075678" y="3034029"/>
            <a:ext cx="39497" cy="38100"/>
          </a:xfrm>
          <a:custGeom>
            <a:avLst/>
            <a:gdLst/>
            <a:ahLst/>
            <a:cxnLst/>
            <a:rect l="l" t="t" r="r" b="b"/>
            <a:pathLst>
              <a:path w="39497" h="38100">
                <a:moveTo>
                  <a:pt x="36449" y="9779"/>
                </a:moveTo>
                <a:lnTo>
                  <a:pt x="33527" y="4191"/>
                </a:lnTo>
                <a:lnTo>
                  <a:pt x="27813" y="0"/>
                </a:lnTo>
                <a:lnTo>
                  <a:pt x="20827" y="127"/>
                </a:lnTo>
                <a:lnTo>
                  <a:pt x="13843" y="254"/>
                </a:lnTo>
                <a:lnTo>
                  <a:pt x="8254" y="3175"/>
                </a:lnTo>
                <a:lnTo>
                  <a:pt x="2667" y="5969"/>
                </a:lnTo>
                <a:lnTo>
                  <a:pt x="0" y="14478"/>
                </a:lnTo>
                <a:lnTo>
                  <a:pt x="126" y="28575"/>
                </a:lnTo>
                <a:lnTo>
                  <a:pt x="5842" y="32639"/>
                </a:lnTo>
                <a:lnTo>
                  <a:pt x="11556" y="36830"/>
                </a:lnTo>
                <a:lnTo>
                  <a:pt x="15748" y="38100"/>
                </a:lnTo>
                <a:lnTo>
                  <a:pt x="22860" y="38100"/>
                </a:lnTo>
                <a:lnTo>
                  <a:pt x="31115" y="33655"/>
                </a:lnTo>
                <a:lnTo>
                  <a:pt x="35305" y="28067"/>
                </a:lnTo>
                <a:lnTo>
                  <a:pt x="39497" y="22352"/>
                </a:lnTo>
                <a:lnTo>
                  <a:pt x="39370" y="15240"/>
                </a:lnTo>
                <a:lnTo>
                  <a:pt x="36449" y="9779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3" name="object 143"/>
          <p:cNvSpPr/>
          <p:nvPr/>
        </p:nvSpPr>
        <p:spPr>
          <a:xfrm>
            <a:off x="7146035" y="2944495"/>
            <a:ext cx="35179" cy="35178"/>
          </a:xfrm>
          <a:custGeom>
            <a:avLst/>
            <a:gdLst/>
            <a:ahLst/>
            <a:cxnLst/>
            <a:rect l="l" t="t" r="r" b="b"/>
            <a:pathLst>
              <a:path w="35179" h="35178">
                <a:moveTo>
                  <a:pt x="127" y="21462"/>
                </a:moveTo>
                <a:lnTo>
                  <a:pt x="1524" y="24256"/>
                </a:lnTo>
                <a:lnTo>
                  <a:pt x="4445" y="29844"/>
                </a:lnTo>
                <a:lnTo>
                  <a:pt x="10033" y="33908"/>
                </a:lnTo>
                <a:lnTo>
                  <a:pt x="17145" y="33781"/>
                </a:lnTo>
                <a:lnTo>
                  <a:pt x="21336" y="35178"/>
                </a:lnTo>
                <a:lnTo>
                  <a:pt x="29718" y="30860"/>
                </a:lnTo>
                <a:lnTo>
                  <a:pt x="33909" y="25145"/>
                </a:lnTo>
                <a:lnTo>
                  <a:pt x="35179" y="20954"/>
                </a:lnTo>
                <a:lnTo>
                  <a:pt x="35052" y="6857"/>
                </a:lnTo>
                <a:lnTo>
                  <a:pt x="30734" y="5460"/>
                </a:lnTo>
                <a:lnTo>
                  <a:pt x="25019" y="1396"/>
                </a:lnTo>
                <a:lnTo>
                  <a:pt x="20828" y="0"/>
                </a:lnTo>
                <a:lnTo>
                  <a:pt x="13843" y="126"/>
                </a:lnTo>
                <a:lnTo>
                  <a:pt x="8255" y="3047"/>
                </a:lnTo>
                <a:lnTo>
                  <a:pt x="2667" y="5968"/>
                </a:lnTo>
                <a:lnTo>
                  <a:pt x="0" y="14350"/>
                </a:lnTo>
                <a:lnTo>
                  <a:pt x="127" y="21462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4" name="object 144"/>
          <p:cNvSpPr/>
          <p:nvPr/>
        </p:nvSpPr>
        <p:spPr>
          <a:xfrm>
            <a:off x="7146035" y="2944495"/>
            <a:ext cx="35179" cy="35178"/>
          </a:xfrm>
          <a:custGeom>
            <a:avLst/>
            <a:gdLst/>
            <a:ahLst/>
            <a:cxnLst/>
            <a:rect l="l" t="t" r="r" b="b"/>
            <a:pathLst>
              <a:path w="35179" h="35178">
                <a:moveTo>
                  <a:pt x="127" y="21462"/>
                </a:moveTo>
                <a:lnTo>
                  <a:pt x="1524" y="24256"/>
                </a:lnTo>
                <a:lnTo>
                  <a:pt x="4445" y="29844"/>
                </a:lnTo>
                <a:lnTo>
                  <a:pt x="10033" y="33908"/>
                </a:lnTo>
                <a:lnTo>
                  <a:pt x="17145" y="33781"/>
                </a:lnTo>
                <a:lnTo>
                  <a:pt x="21336" y="35178"/>
                </a:lnTo>
                <a:lnTo>
                  <a:pt x="29718" y="30860"/>
                </a:lnTo>
                <a:lnTo>
                  <a:pt x="33909" y="25145"/>
                </a:lnTo>
                <a:lnTo>
                  <a:pt x="35179" y="20954"/>
                </a:lnTo>
                <a:lnTo>
                  <a:pt x="35052" y="6857"/>
                </a:lnTo>
                <a:lnTo>
                  <a:pt x="30734" y="5460"/>
                </a:lnTo>
                <a:lnTo>
                  <a:pt x="25019" y="1396"/>
                </a:lnTo>
                <a:lnTo>
                  <a:pt x="20828" y="0"/>
                </a:lnTo>
                <a:lnTo>
                  <a:pt x="13843" y="126"/>
                </a:lnTo>
                <a:lnTo>
                  <a:pt x="8255" y="3047"/>
                </a:lnTo>
                <a:lnTo>
                  <a:pt x="2667" y="5968"/>
                </a:lnTo>
                <a:lnTo>
                  <a:pt x="0" y="14350"/>
                </a:lnTo>
                <a:lnTo>
                  <a:pt x="127" y="21462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1" name="object 141"/>
          <p:cNvSpPr/>
          <p:nvPr/>
        </p:nvSpPr>
        <p:spPr>
          <a:xfrm>
            <a:off x="7233411" y="2868929"/>
            <a:ext cx="30988" cy="30734"/>
          </a:xfrm>
          <a:custGeom>
            <a:avLst/>
            <a:gdLst/>
            <a:ahLst/>
            <a:cxnLst/>
            <a:rect l="l" t="t" r="r" b="b"/>
            <a:pathLst>
              <a:path w="30988" h="30734">
                <a:moveTo>
                  <a:pt x="29464" y="8128"/>
                </a:moveTo>
                <a:lnTo>
                  <a:pt x="22352" y="1143"/>
                </a:lnTo>
                <a:lnTo>
                  <a:pt x="11049" y="0"/>
                </a:lnTo>
                <a:lnTo>
                  <a:pt x="5461" y="2794"/>
                </a:lnTo>
                <a:lnTo>
                  <a:pt x="4191" y="7112"/>
                </a:lnTo>
                <a:lnTo>
                  <a:pt x="0" y="12827"/>
                </a:lnTo>
                <a:lnTo>
                  <a:pt x="127" y="19812"/>
                </a:lnTo>
                <a:lnTo>
                  <a:pt x="1524" y="22606"/>
                </a:lnTo>
                <a:lnTo>
                  <a:pt x="8636" y="29464"/>
                </a:lnTo>
                <a:lnTo>
                  <a:pt x="19939" y="30734"/>
                </a:lnTo>
                <a:lnTo>
                  <a:pt x="25527" y="27812"/>
                </a:lnTo>
                <a:lnTo>
                  <a:pt x="29718" y="22225"/>
                </a:lnTo>
                <a:lnTo>
                  <a:pt x="30988" y="17907"/>
                </a:lnTo>
                <a:lnTo>
                  <a:pt x="30861" y="10922"/>
                </a:lnTo>
                <a:lnTo>
                  <a:pt x="29464" y="8128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2" name="object 142"/>
          <p:cNvSpPr/>
          <p:nvPr/>
        </p:nvSpPr>
        <p:spPr>
          <a:xfrm>
            <a:off x="7233411" y="2868929"/>
            <a:ext cx="30988" cy="30734"/>
          </a:xfrm>
          <a:custGeom>
            <a:avLst/>
            <a:gdLst/>
            <a:ahLst/>
            <a:cxnLst/>
            <a:rect l="l" t="t" r="r" b="b"/>
            <a:pathLst>
              <a:path w="30988" h="30734">
                <a:moveTo>
                  <a:pt x="29464" y="8128"/>
                </a:moveTo>
                <a:lnTo>
                  <a:pt x="22352" y="1143"/>
                </a:lnTo>
                <a:lnTo>
                  <a:pt x="11049" y="0"/>
                </a:lnTo>
                <a:lnTo>
                  <a:pt x="5461" y="2794"/>
                </a:lnTo>
                <a:lnTo>
                  <a:pt x="4191" y="7112"/>
                </a:lnTo>
                <a:lnTo>
                  <a:pt x="0" y="12827"/>
                </a:lnTo>
                <a:lnTo>
                  <a:pt x="127" y="19812"/>
                </a:lnTo>
                <a:lnTo>
                  <a:pt x="1524" y="22606"/>
                </a:lnTo>
                <a:lnTo>
                  <a:pt x="8636" y="29464"/>
                </a:lnTo>
                <a:lnTo>
                  <a:pt x="19939" y="30734"/>
                </a:lnTo>
                <a:lnTo>
                  <a:pt x="25527" y="27812"/>
                </a:lnTo>
                <a:lnTo>
                  <a:pt x="29718" y="22225"/>
                </a:lnTo>
                <a:lnTo>
                  <a:pt x="30988" y="17907"/>
                </a:lnTo>
                <a:lnTo>
                  <a:pt x="30861" y="10922"/>
                </a:lnTo>
                <a:lnTo>
                  <a:pt x="29464" y="8128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9" name="object 139"/>
          <p:cNvSpPr/>
          <p:nvPr/>
        </p:nvSpPr>
        <p:spPr>
          <a:xfrm>
            <a:off x="6991223" y="3572383"/>
            <a:ext cx="60451" cy="61721"/>
          </a:xfrm>
          <a:custGeom>
            <a:avLst/>
            <a:gdLst/>
            <a:ahLst/>
            <a:cxnLst/>
            <a:rect l="l" t="t" r="r" b="b"/>
            <a:pathLst>
              <a:path w="60451" h="61721">
                <a:moveTo>
                  <a:pt x="57276" y="17779"/>
                </a:moveTo>
                <a:lnTo>
                  <a:pt x="52958" y="9397"/>
                </a:lnTo>
                <a:lnTo>
                  <a:pt x="43052" y="3937"/>
                </a:lnTo>
                <a:lnTo>
                  <a:pt x="34544" y="1269"/>
                </a:lnTo>
                <a:lnTo>
                  <a:pt x="23368" y="0"/>
                </a:lnTo>
                <a:lnTo>
                  <a:pt x="12192" y="5714"/>
                </a:lnTo>
                <a:lnTo>
                  <a:pt x="5206" y="12826"/>
                </a:lnTo>
                <a:lnTo>
                  <a:pt x="1143" y="25653"/>
                </a:lnTo>
                <a:lnTo>
                  <a:pt x="0" y="36829"/>
                </a:lnTo>
                <a:lnTo>
                  <a:pt x="4318" y="45211"/>
                </a:lnTo>
                <a:lnTo>
                  <a:pt x="8635" y="53593"/>
                </a:lnTo>
                <a:lnTo>
                  <a:pt x="18542" y="59054"/>
                </a:lnTo>
                <a:lnTo>
                  <a:pt x="27050" y="61721"/>
                </a:lnTo>
                <a:lnTo>
                  <a:pt x="36829" y="60197"/>
                </a:lnTo>
                <a:lnTo>
                  <a:pt x="48005" y="54482"/>
                </a:lnTo>
                <a:lnTo>
                  <a:pt x="54991" y="47243"/>
                </a:lnTo>
                <a:lnTo>
                  <a:pt x="60451" y="37337"/>
                </a:lnTo>
                <a:lnTo>
                  <a:pt x="60198" y="23367"/>
                </a:lnTo>
                <a:lnTo>
                  <a:pt x="57276" y="17779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0" name="object 140"/>
          <p:cNvSpPr/>
          <p:nvPr/>
        </p:nvSpPr>
        <p:spPr>
          <a:xfrm>
            <a:off x="6991223" y="3572383"/>
            <a:ext cx="60451" cy="61721"/>
          </a:xfrm>
          <a:custGeom>
            <a:avLst/>
            <a:gdLst/>
            <a:ahLst/>
            <a:cxnLst/>
            <a:rect l="l" t="t" r="r" b="b"/>
            <a:pathLst>
              <a:path w="60451" h="61721">
                <a:moveTo>
                  <a:pt x="57276" y="17779"/>
                </a:moveTo>
                <a:lnTo>
                  <a:pt x="52958" y="9397"/>
                </a:lnTo>
                <a:lnTo>
                  <a:pt x="43052" y="3937"/>
                </a:lnTo>
                <a:lnTo>
                  <a:pt x="34544" y="1269"/>
                </a:lnTo>
                <a:lnTo>
                  <a:pt x="23368" y="0"/>
                </a:lnTo>
                <a:lnTo>
                  <a:pt x="12192" y="5714"/>
                </a:lnTo>
                <a:lnTo>
                  <a:pt x="5206" y="12826"/>
                </a:lnTo>
                <a:lnTo>
                  <a:pt x="1143" y="25653"/>
                </a:lnTo>
                <a:lnTo>
                  <a:pt x="0" y="36829"/>
                </a:lnTo>
                <a:lnTo>
                  <a:pt x="4318" y="45211"/>
                </a:lnTo>
                <a:lnTo>
                  <a:pt x="8635" y="53593"/>
                </a:lnTo>
                <a:lnTo>
                  <a:pt x="18542" y="59054"/>
                </a:lnTo>
                <a:lnTo>
                  <a:pt x="27050" y="61721"/>
                </a:lnTo>
                <a:lnTo>
                  <a:pt x="36829" y="60197"/>
                </a:lnTo>
                <a:lnTo>
                  <a:pt x="48005" y="54482"/>
                </a:lnTo>
                <a:lnTo>
                  <a:pt x="54991" y="47243"/>
                </a:lnTo>
                <a:lnTo>
                  <a:pt x="60451" y="37337"/>
                </a:lnTo>
                <a:lnTo>
                  <a:pt x="60198" y="23367"/>
                </a:lnTo>
                <a:lnTo>
                  <a:pt x="57276" y="17779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7" name="object 137"/>
          <p:cNvSpPr/>
          <p:nvPr/>
        </p:nvSpPr>
        <p:spPr>
          <a:xfrm>
            <a:off x="7037578" y="3682619"/>
            <a:ext cx="54737" cy="53467"/>
          </a:xfrm>
          <a:custGeom>
            <a:avLst/>
            <a:gdLst/>
            <a:ahLst/>
            <a:cxnLst/>
            <a:rect l="l" t="t" r="r" b="b"/>
            <a:pathLst>
              <a:path w="54737" h="53467">
                <a:moveTo>
                  <a:pt x="51943" y="13715"/>
                </a:moveTo>
                <a:lnTo>
                  <a:pt x="47498" y="5333"/>
                </a:lnTo>
                <a:lnTo>
                  <a:pt x="39116" y="2666"/>
                </a:lnTo>
                <a:lnTo>
                  <a:pt x="30606" y="0"/>
                </a:lnTo>
                <a:lnTo>
                  <a:pt x="23622" y="126"/>
                </a:lnTo>
                <a:lnTo>
                  <a:pt x="10922" y="3047"/>
                </a:lnTo>
                <a:lnTo>
                  <a:pt x="4064" y="10159"/>
                </a:lnTo>
                <a:lnTo>
                  <a:pt x="0" y="22986"/>
                </a:lnTo>
                <a:lnTo>
                  <a:pt x="1524" y="32765"/>
                </a:lnTo>
                <a:lnTo>
                  <a:pt x="4445" y="38353"/>
                </a:lnTo>
                <a:lnTo>
                  <a:pt x="8763" y="46735"/>
                </a:lnTo>
                <a:lnTo>
                  <a:pt x="14477" y="50799"/>
                </a:lnTo>
                <a:lnTo>
                  <a:pt x="22987" y="53466"/>
                </a:lnTo>
                <a:lnTo>
                  <a:pt x="32766" y="51942"/>
                </a:lnTo>
                <a:lnTo>
                  <a:pt x="42545" y="50418"/>
                </a:lnTo>
                <a:lnTo>
                  <a:pt x="52324" y="41782"/>
                </a:lnTo>
                <a:lnTo>
                  <a:pt x="53594" y="30606"/>
                </a:lnTo>
                <a:lnTo>
                  <a:pt x="54737" y="19303"/>
                </a:lnTo>
                <a:lnTo>
                  <a:pt x="51943" y="13715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8" name="object 138"/>
          <p:cNvSpPr/>
          <p:nvPr/>
        </p:nvSpPr>
        <p:spPr>
          <a:xfrm>
            <a:off x="7037578" y="3682619"/>
            <a:ext cx="54737" cy="53467"/>
          </a:xfrm>
          <a:custGeom>
            <a:avLst/>
            <a:gdLst/>
            <a:ahLst/>
            <a:cxnLst/>
            <a:rect l="l" t="t" r="r" b="b"/>
            <a:pathLst>
              <a:path w="54737" h="53467">
                <a:moveTo>
                  <a:pt x="51943" y="13715"/>
                </a:moveTo>
                <a:lnTo>
                  <a:pt x="47498" y="5333"/>
                </a:lnTo>
                <a:lnTo>
                  <a:pt x="39116" y="2666"/>
                </a:lnTo>
                <a:lnTo>
                  <a:pt x="30606" y="0"/>
                </a:lnTo>
                <a:lnTo>
                  <a:pt x="23622" y="126"/>
                </a:lnTo>
                <a:lnTo>
                  <a:pt x="10922" y="3047"/>
                </a:lnTo>
                <a:lnTo>
                  <a:pt x="4064" y="10159"/>
                </a:lnTo>
                <a:lnTo>
                  <a:pt x="0" y="22986"/>
                </a:lnTo>
                <a:lnTo>
                  <a:pt x="1524" y="32765"/>
                </a:lnTo>
                <a:lnTo>
                  <a:pt x="4445" y="38353"/>
                </a:lnTo>
                <a:lnTo>
                  <a:pt x="8763" y="46735"/>
                </a:lnTo>
                <a:lnTo>
                  <a:pt x="14477" y="50799"/>
                </a:lnTo>
                <a:lnTo>
                  <a:pt x="22987" y="53466"/>
                </a:lnTo>
                <a:lnTo>
                  <a:pt x="32766" y="51942"/>
                </a:lnTo>
                <a:lnTo>
                  <a:pt x="42545" y="50418"/>
                </a:lnTo>
                <a:lnTo>
                  <a:pt x="52324" y="41782"/>
                </a:lnTo>
                <a:lnTo>
                  <a:pt x="53594" y="30606"/>
                </a:lnTo>
                <a:lnTo>
                  <a:pt x="54737" y="19303"/>
                </a:lnTo>
                <a:lnTo>
                  <a:pt x="51943" y="13715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5" name="object 135"/>
          <p:cNvSpPr/>
          <p:nvPr/>
        </p:nvSpPr>
        <p:spPr>
          <a:xfrm>
            <a:off x="7100824" y="3781552"/>
            <a:ext cx="50800" cy="49275"/>
          </a:xfrm>
          <a:custGeom>
            <a:avLst/>
            <a:gdLst/>
            <a:ahLst/>
            <a:cxnLst/>
            <a:rect l="l" t="t" r="r" b="b"/>
            <a:pathLst>
              <a:path w="50800" h="49275">
                <a:moveTo>
                  <a:pt x="46354" y="12318"/>
                </a:moveTo>
                <a:lnTo>
                  <a:pt x="43433" y="6731"/>
                </a:lnTo>
                <a:lnTo>
                  <a:pt x="37719" y="2667"/>
                </a:lnTo>
                <a:lnTo>
                  <a:pt x="29209" y="0"/>
                </a:lnTo>
                <a:lnTo>
                  <a:pt x="19430" y="1524"/>
                </a:lnTo>
                <a:lnTo>
                  <a:pt x="11049" y="5842"/>
                </a:lnTo>
                <a:lnTo>
                  <a:pt x="4191" y="12954"/>
                </a:lnTo>
                <a:lnTo>
                  <a:pt x="0" y="18668"/>
                </a:lnTo>
                <a:lnTo>
                  <a:pt x="1524" y="28448"/>
                </a:lnTo>
                <a:lnTo>
                  <a:pt x="4445" y="34036"/>
                </a:lnTo>
                <a:lnTo>
                  <a:pt x="8762" y="42418"/>
                </a:lnTo>
                <a:lnTo>
                  <a:pt x="14477" y="46609"/>
                </a:lnTo>
                <a:lnTo>
                  <a:pt x="22986" y="49275"/>
                </a:lnTo>
                <a:lnTo>
                  <a:pt x="29972" y="49149"/>
                </a:lnTo>
                <a:lnTo>
                  <a:pt x="41148" y="43306"/>
                </a:lnTo>
                <a:lnTo>
                  <a:pt x="45339" y="37718"/>
                </a:lnTo>
                <a:lnTo>
                  <a:pt x="50800" y="27686"/>
                </a:lnTo>
                <a:lnTo>
                  <a:pt x="49275" y="17906"/>
                </a:lnTo>
                <a:lnTo>
                  <a:pt x="46354" y="12318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6" name="object 136"/>
          <p:cNvSpPr/>
          <p:nvPr/>
        </p:nvSpPr>
        <p:spPr>
          <a:xfrm>
            <a:off x="7100824" y="3781552"/>
            <a:ext cx="50800" cy="49275"/>
          </a:xfrm>
          <a:custGeom>
            <a:avLst/>
            <a:gdLst/>
            <a:ahLst/>
            <a:cxnLst/>
            <a:rect l="l" t="t" r="r" b="b"/>
            <a:pathLst>
              <a:path w="50800" h="49275">
                <a:moveTo>
                  <a:pt x="46354" y="12318"/>
                </a:moveTo>
                <a:lnTo>
                  <a:pt x="43433" y="6731"/>
                </a:lnTo>
                <a:lnTo>
                  <a:pt x="37719" y="2667"/>
                </a:lnTo>
                <a:lnTo>
                  <a:pt x="29209" y="0"/>
                </a:lnTo>
                <a:lnTo>
                  <a:pt x="19430" y="1524"/>
                </a:lnTo>
                <a:lnTo>
                  <a:pt x="11049" y="5842"/>
                </a:lnTo>
                <a:lnTo>
                  <a:pt x="4191" y="12954"/>
                </a:lnTo>
                <a:lnTo>
                  <a:pt x="0" y="18668"/>
                </a:lnTo>
                <a:lnTo>
                  <a:pt x="1524" y="28448"/>
                </a:lnTo>
                <a:lnTo>
                  <a:pt x="4445" y="34036"/>
                </a:lnTo>
                <a:lnTo>
                  <a:pt x="8762" y="42418"/>
                </a:lnTo>
                <a:lnTo>
                  <a:pt x="14477" y="46609"/>
                </a:lnTo>
                <a:lnTo>
                  <a:pt x="22986" y="49275"/>
                </a:lnTo>
                <a:lnTo>
                  <a:pt x="29972" y="49149"/>
                </a:lnTo>
                <a:lnTo>
                  <a:pt x="41148" y="43306"/>
                </a:lnTo>
                <a:lnTo>
                  <a:pt x="45339" y="37718"/>
                </a:lnTo>
                <a:lnTo>
                  <a:pt x="50800" y="27686"/>
                </a:lnTo>
                <a:lnTo>
                  <a:pt x="49275" y="17906"/>
                </a:lnTo>
                <a:lnTo>
                  <a:pt x="46354" y="12318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3" name="object 133"/>
          <p:cNvSpPr/>
          <p:nvPr/>
        </p:nvSpPr>
        <p:spPr>
          <a:xfrm>
            <a:off x="7180833" y="3868801"/>
            <a:ext cx="44958" cy="42544"/>
          </a:xfrm>
          <a:custGeom>
            <a:avLst/>
            <a:gdLst/>
            <a:ahLst/>
            <a:cxnLst/>
            <a:rect l="l" t="t" r="r" b="b"/>
            <a:pathLst>
              <a:path w="44958" h="42545">
                <a:moveTo>
                  <a:pt x="43561" y="12446"/>
                </a:moveTo>
                <a:lnTo>
                  <a:pt x="39116" y="4191"/>
                </a:lnTo>
                <a:lnTo>
                  <a:pt x="33527" y="0"/>
                </a:lnTo>
                <a:lnTo>
                  <a:pt x="26416" y="126"/>
                </a:lnTo>
                <a:lnTo>
                  <a:pt x="19431" y="254"/>
                </a:lnTo>
                <a:lnTo>
                  <a:pt x="11049" y="4572"/>
                </a:lnTo>
                <a:lnTo>
                  <a:pt x="2667" y="8890"/>
                </a:lnTo>
                <a:lnTo>
                  <a:pt x="0" y="17399"/>
                </a:lnTo>
                <a:lnTo>
                  <a:pt x="1524" y="27178"/>
                </a:lnTo>
                <a:lnTo>
                  <a:pt x="4445" y="32766"/>
                </a:lnTo>
                <a:lnTo>
                  <a:pt x="7366" y="38354"/>
                </a:lnTo>
                <a:lnTo>
                  <a:pt x="13081" y="42544"/>
                </a:lnTo>
                <a:lnTo>
                  <a:pt x="27050" y="42291"/>
                </a:lnTo>
                <a:lnTo>
                  <a:pt x="36957" y="40767"/>
                </a:lnTo>
                <a:lnTo>
                  <a:pt x="41021" y="35051"/>
                </a:lnTo>
                <a:lnTo>
                  <a:pt x="43688" y="26543"/>
                </a:lnTo>
                <a:lnTo>
                  <a:pt x="44958" y="15240"/>
                </a:lnTo>
                <a:lnTo>
                  <a:pt x="43561" y="12446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4" name="object 134"/>
          <p:cNvSpPr/>
          <p:nvPr/>
        </p:nvSpPr>
        <p:spPr>
          <a:xfrm>
            <a:off x="7180833" y="3868801"/>
            <a:ext cx="44958" cy="42544"/>
          </a:xfrm>
          <a:custGeom>
            <a:avLst/>
            <a:gdLst/>
            <a:ahLst/>
            <a:cxnLst/>
            <a:rect l="l" t="t" r="r" b="b"/>
            <a:pathLst>
              <a:path w="44958" h="42545">
                <a:moveTo>
                  <a:pt x="43561" y="12446"/>
                </a:moveTo>
                <a:lnTo>
                  <a:pt x="39116" y="4191"/>
                </a:lnTo>
                <a:lnTo>
                  <a:pt x="33527" y="0"/>
                </a:lnTo>
                <a:lnTo>
                  <a:pt x="26416" y="126"/>
                </a:lnTo>
                <a:lnTo>
                  <a:pt x="19431" y="254"/>
                </a:lnTo>
                <a:lnTo>
                  <a:pt x="11049" y="4572"/>
                </a:lnTo>
                <a:lnTo>
                  <a:pt x="2667" y="8890"/>
                </a:lnTo>
                <a:lnTo>
                  <a:pt x="0" y="17399"/>
                </a:lnTo>
                <a:lnTo>
                  <a:pt x="1524" y="27178"/>
                </a:lnTo>
                <a:lnTo>
                  <a:pt x="4445" y="32766"/>
                </a:lnTo>
                <a:lnTo>
                  <a:pt x="7366" y="38354"/>
                </a:lnTo>
                <a:lnTo>
                  <a:pt x="13081" y="42544"/>
                </a:lnTo>
                <a:lnTo>
                  <a:pt x="27050" y="42291"/>
                </a:lnTo>
                <a:lnTo>
                  <a:pt x="36957" y="40767"/>
                </a:lnTo>
                <a:lnTo>
                  <a:pt x="41021" y="35051"/>
                </a:lnTo>
                <a:lnTo>
                  <a:pt x="43688" y="26543"/>
                </a:lnTo>
                <a:lnTo>
                  <a:pt x="44958" y="15240"/>
                </a:lnTo>
                <a:lnTo>
                  <a:pt x="43561" y="12446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1" name="object 131"/>
          <p:cNvSpPr/>
          <p:nvPr/>
        </p:nvSpPr>
        <p:spPr>
          <a:xfrm>
            <a:off x="7274686" y="3939286"/>
            <a:ext cx="39243" cy="40766"/>
          </a:xfrm>
          <a:custGeom>
            <a:avLst/>
            <a:gdLst/>
            <a:ahLst/>
            <a:cxnLst/>
            <a:rect l="l" t="t" r="r" b="b"/>
            <a:pathLst>
              <a:path w="39243" h="40766">
                <a:moveTo>
                  <a:pt x="3048" y="31241"/>
                </a:moveTo>
                <a:lnTo>
                  <a:pt x="5842" y="36830"/>
                </a:lnTo>
                <a:lnTo>
                  <a:pt x="10160" y="38100"/>
                </a:lnTo>
                <a:lnTo>
                  <a:pt x="18669" y="40766"/>
                </a:lnTo>
                <a:lnTo>
                  <a:pt x="25654" y="40766"/>
                </a:lnTo>
                <a:lnTo>
                  <a:pt x="31242" y="37845"/>
                </a:lnTo>
                <a:lnTo>
                  <a:pt x="35306" y="32131"/>
                </a:lnTo>
                <a:lnTo>
                  <a:pt x="37973" y="23621"/>
                </a:lnTo>
                <a:lnTo>
                  <a:pt x="37973" y="16637"/>
                </a:lnTo>
                <a:lnTo>
                  <a:pt x="39243" y="12445"/>
                </a:lnTo>
                <a:lnTo>
                  <a:pt x="33528" y="8255"/>
                </a:lnTo>
                <a:lnTo>
                  <a:pt x="27940" y="4063"/>
                </a:lnTo>
                <a:lnTo>
                  <a:pt x="22225" y="0"/>
                </a:lnTo>
                <a:lnTo>
                  <a:pt x="15240" y="126"/>
                </a:lnTo>
                <a:lnTo>
                  <a:pt x="6858" y="4444"/>
                </a:lnTo>
                <a:lnTo>
                  <a:pt x="2667" y="10159"/>
                </a:lnTo>
                <a:lnTo>
                  <a:pt x="0" y="18541"/>
                </a:lnTo>
                <a:lnTo>
                  <a:pt x="127" y="25653"/>
                </a:lnTo>
                <a:lnTo>
                  <a:pt x="3048" y="3124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2" name="object 132"/>
          <p:cNvSpPr/>
          <p:nvPr/>
        </p:nvSpPr>
        <p:spPr>
          <a:xfrm>
            <a:off x="7274686" y="3939286"/>
            <a:ext cx="39243" cy="40766"/>
          </a:xfrm>
          <a:custGeom>
            <a:avLst/>
            <a:gdLst/>
            <a:ahLst/>
            <a:cxnLst/>
            <a:rect l="l" t="t" r="r" b="b"/>
            <a:pathLst>
              <a:path w="39243" h="40766">
                <a:moveTo>
                  <a:pt x="3048" y="31241"/>
                </a:moveTo>
                <a:lnTo>
                  <a:pt x="5842" y="36830"/>
                </a:lnTo>
                <a:lnTo>
                  <a:pt x="10160" y="38100"/>
                </a:lnTo>
                <a:lnTo>
                  <a:pt x="18669" y="40766"/>
                </a:lnTo>
                <a:lnTo>
                  <a:pt x="25654" y="40766"/>
                </a:lnTo>
                <a:lnTo>
                  <a:pt x="31242" y="37845"/>
                </a:lnTo>
                <a:lnTo>
                  <a:pt x="35306" y="32131"/>
                </a:lnTo>
                <a:lnTo>
                  <a:pt x="37973" y="23621"/>
                </a:lnTo>
                <a:lnTo>
                  <a:pt x="37973" y="16637"/>
                </a:lnTo>
                <a:lnTo>
                  <a:pt x="39243" y="12445"/>
                </a:lnTo>
                <a:lnTo>
                  <a:pt x="33528" y="8255"/>
                </a:lnTo>
                <a:lnTo>
                  <a:pt x="27940" y="4063"/>
                </a:lnTo>
                <a:lnTo>
                  <a:pt x="22225" y="0"/>
                </a:lnTo>
                <a:lnTo>
                  <a:pt x="15240" y="126"/>
                </a:lnTo>
                <a:lnTo>
                  <a:pt x="6858" y="4444"/>
                </a:lnTo>
                <a:lnTo>
                  <a:pt x="2667" y="10159"/>
                </a:lnTo>
                <a:lnTo>
                  <a:pt x="0" y="18541"/>
                </a:lnTo>
                <a:lnTo>
                  <a:pt x="127" y="25653"/>
                </a:lnTo>
                <a:lnTo>
                  <a:pt x="3048" y="3124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9" name="object 129"/>
          <p:cNvSpPr/>
          <p:nvPr/>
        </p:nvSpPr>
        <p:spPr>
          <a:xfrm>
            <a:off x="7378192" y="3995420"/>
            <a:ext cx="36575" cy="35179"/>
          </a:xfrm>
          <a:custGeom>
            <a:avLst/>
            <a:gdLst/>
            <a:ahLst/>
            <a:cxnLst/>
            <a:rect l="l" t="t" r="r" b="b"/>
            <a:pathLst>
              <a:path w="36575" h="35178">
                <a:moveTo>
                  <a:pt x="33527" y="8254"/>
                </a:moveTo>
                <a:lnTo>
                  <a:pt x="32130" y="5460"/>
                </a:lnTo>
                <a:lnTo>
                  <a:pt x="26415" y="1269"/>
                </a:lnTo>
                <a:lnTo>
                  <a:pt x="19430" y="1396"/>
                </a:lnTo>
                <a:lnTo>
                  <a:pt x="15112" y="0"/>
                </a:lnTo>
                <a:lnTo>
                  <a:pt x="6730" y="4444"/>
                </a:lnTo>
                <a:lnTo>
                  <a:pt x="1142" y="7238"/>
                </a:lnTo>
                <a:lnTo>
                  <a:pt x="1269" y="14350"/>
                </a:lnTo>
                <a:lnTo>
                  <a:pt x="1397" y="21335"/>
                </a:lnTo>
                <a:lnTo>
                  <a:pt x="0" y="25526"/>
                </a:lnTo>
                <a:lnTo>
                  <a:pt x="5714" y="29717"/>
                </a:lnTo>
                <a:lnTo>
                  <a:pt x="11429" y="33908"/>
                </a:lnTo>
                <a:lnTo>
                  <a:pt x="15621" y="35178"/>
                </a:lnTo>
                <a:lnTo>
                  <a:pt x="22732" y="35051"/>
                </a:lnTo>
                <a:lnTo>
                  <a:pt x="28321" y="32257"/>
                </a:lnTo>
                <a:lnTo>
                  <a:pt x="32384" y="26542"/>
                </a:lnTo>
                <a:lnTo>
                  <a:pt x="36575" y="20827"/>
                </a:lnTo>
                <a:lnTo>
                  <a:pt x="36449" y="13842"/>
                </a:lnTo>
                <a:lnTo>
                  <a:pt x="33527" y="825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0" name="object 130"/>
          <p:cNvSpPr/>
          <p:nvPr/>
        </p:nvSpPr>
        <p:spPr>
          <a:xfrm>
            <a:off x="7378192" y="3995420"/>
            <a:ext cx="36575" cy="35179"/>
          </a:xfrm>
          <a:custGeom>
            <a:avLst/>
            <a:gdLst/>
            <a:ahLst/>
            <a:cxnLst/>
            <a:rect l="l" t="t" r="r" b="b"/>
            <a:pathLst>
              <a:path w="36575" h="35178">
                <a:moveTo>
                  <a:pt x="33527" y="8254"/>
                </a:moveTo>
                <a:lnTo>
                  <a:pt x="32130" y="5460"/>
                </a:lnTo>
                <a:lnTo>
                  <a:pt x="26415" y="1269"/>
                </a:lnTo>
                <a:lnTo>
                  <a:pt x="19430" y="1396"/>
                </a:lnTo>
                <a:lnTo>
                  <a:pt x="15112" y="0"/>
                </a:lnTo>
                <a:lnTo>
                  <a:pt x="6730" y="4444"/>
                </a:lnTo>
                <a:lnTo>
                  <a:pt x="1142" y="7238"/>
                </a:lnTo>
                <a:lnTo>
                  <a:pt x="1269" y="14350"/>
                </a:lnTo>
                <a:lnTo>
                  <a:pt x="1397" y="21335"/>
                </a:lnTo>
                <a:lnTo>
                  <a:pt x="0" y="25526"/>
                </a:lnTo>
                <a:lnTo>
                  <a:pt x="5714" y="29717"/>
                </a:lnTo>
                <a:lnTo>
                  <a:pt x="11429" y="33908"/>
                </a:lnTo>
                <a:lnTo>
                  <a:pt x="15621" y="35178"/>
                </a:lnTo>
                <a:lnTo>
                  <a:pt x="22732" y="35051"/>
                </a:lnTo>
                <a:lnTo>
                  <a:pt x="28321" y="32257"/>
                </a:lnTo>
                <a:lnTo>
                  <a:pt x="32384" y="26542"/>
                </a:lnTo>
                <a:lnTo>
                  <a:pt x="36575" y="20827"/>
                </a:lnTo>
                <a:lnTo>
                  <a:pt x="36449" y="13842"/>
                </a:lnTo>
                <a:lnTo>
                  <a:pt x="33527" y="825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7" name="object 127"/>
          <p:cNvSpPr/>
          <p:nvPr/>
        </p:nvSpPr>
        <p:spPr>
          <a:xfrm>
            <a:off x="7489698" y="4031869"/>
            <a:ext cx="32257" cy="30733"/>
          </a:xfrm>
          <a:custGeom>
            <a:avLst/>
            <a:gdLst/>
            <a:ahLst/>
            <a:cxnLst/>
            <a:rect l="l" t="t" r="r" b="b"/>
            <a:pathLst>
              <a:path w="32257" h="30733">
                <a:moveTo>
                  <a:pt x="29463" y="8127"/>
                </a:moveTo>
                <a:lnTo>
                  <a:pt x="22225" y="1269"/>
                </a:lnTo>
                <a:lnTo>
                  <a:pt x="11049" y="0"/>
                </a:lnTo>
                <a:lnTo>
                  <a:pt x="5460" y="2920"/>
                </a:lnTo>
                <a:lnTo>
                  <a:pt x="1270" y="8508"/>
                </a:lnTo>
                <a:lnTo>
                  <a:pt x="0" y="12826"/>
                </a:lnTo>
                <a:lnTo>
                  <a:pt x="0" y="19811"/>
                </a:lnTo>
                <a:lnTo>
                  <a:pt x="1524" y="22605"/>
                </a:lnTo>
                <a:lnTo>
                  <a:pt x="8635" y="29463"/>
                </a:lnTo>
                <a:lnTo>
                  <a:pt x="19938" y="30733"/>
                </a:lnTo>
                <a:lnTo>
                  <a:pt x="25526" y="27812"/>
                </a:lnTo>
                <a:lnTo>
                  <a:pt x="31115" y="25018"/>
                </a:lnTo>
                <a:lnTo>
                  <a:pt x="30987" y="17906"/>
                </a:lnTo>
                <a:lnTo>
                  <a:pt x="32257" y="13715"/>
                </a:lnTo>
                <a:lnTo>
                  <a:pt x="29463" y="812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8" name="object 128"/>
          <p:cNvSpPr/>
          <p:nvPr/>
        </p:nvSpPr>
        <p:spPr>
          <a:xfrm>
            <a:off x="7489698" y="4031869"/>
            <a:ext cx="32257" cy="30733"/>
          </a:xfrm>
          <a:custGeom>
            <a:avLst/>
            <a:gdLst/>
            <a:ahLst/>
            <a:cxnLst/>
            <a:rect l="l" t="t" r="r" b="b"/>
            <a:pathLst>
              <a:path w="32257" h="30733">
                <a:moveTo>
                  <a:pt x="29463" y="8127"/>
                </a:moveTo>
                <a:lnTo>
                  <a:pt x="22225" y="1269"/>
                </a:lnTo>
                <a:lnTo>
                  <a:pt x="11049" y="0"/>
                </a:lnTo>
                <a:lnTo>
                  <a:pt x="5460" y="2920"/>
                </a:lnTo>
                <a:lnTo>
                  <a:pt x="1270" y="8508"/>
                </a:lnTo>
                <a:lnTo>
                  <a:pt x="0" y="12826"/>
                </a:lnTo>
                <a:lnTo>
                  <a:pt x="0" y="19811"/>
                </a:lnTo>
                <a:lnTo>
                  <a:pt x="1524" y="22605"/>
                </a:lnTo>
                <a:lnTo>
                  <a:pt x="8635" y="29463"/>
                </a:lnTo>
                <a:lnTo>
                  <a:pt x="19938" y="30733"/>
                </a:lnTo>
                <a:lnTo>
                  <a:pt x="25526" y="27812"/>
                </a:lnTo>
                <a:lnTo>
                  <a:pt x="31115" y="25018"/>
                </a:lnTo>
                <a:lnTo>
                  <a:pt x="30987" y="17906"/>
                </a:lnTo>
                <a:lnTo>
                  <a:pt x="32257" y="13715"/>
                </a:lnTo>
                <a:lnTo>
                  <a:pt x="29463" y="812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5" name="object 125"/>
          <p:cNvSpPr/>
          <p:nvPr/>
        </p:nvSpPr>
        <p:spPr>
          <a:xfrm>
            <a:off x="7720457" y="4046601"/>
            <a:ext cx="26670" cy="25273"/>
          </a:xfrm>
          <a:custGeom>
            <a:avLst/>
            <a:gdLst/>
            <a:ahLst/>
            <a:cxnLst/>
            <a:rect l="l" t="t" r="r" b="b"/>
            <a:pathLst>
              <a:path w="26670" h="25273">
                <a:moveTo>
                  <a:pt x="25146" y="6857"/>
                </a:moveTo>
                <a:lnTo>
                  <a:pt x="18034" y="0"/>
                </a:lnTo>
                <a:lnTo>
                  <a:pt x="11049" y="126"/>
                </a:lnTo>
                <a:lnTo>
                  <a:pt x="3937" y="254"/>
                </a:lnTo>
                <a:lnTo>
                  <a:pt x="2667" y="4444"/>
                </a:lnTo>
                <a:lnTo>
                  <a:pt x="1270" y="8636"/>
                </a:lnTo>
                <a:lnTo>
                  <a:pt x="0" y="12954"/>
                </a:lnTo>
                <a:lnTo>
                  <a:pt x="2794" y="18542"/>
                </a:lnTo>
                <a:lnTo>
                  <a:pt x="8509" y="22606"/>
                </a:lnTo>
                <a:lnTo>
                  <a:pt x="17018" y="25273"/>
                </a:lnTo>
                <a:lnTo>
                  <a:pt x="19812" y="23875"/>
                </a:lnTo>
                <a:lnTo>
                  <a:pt x="23875" y="18161"/>
                </a:lnTo>
                <a:lnTo>
                  <a:pt x="25273" y="13969"/>
                </a:lnTo>
                <a:lnTo>
                  <a:pt x="26670" y="9651"/>
                </a:lnTo>
                <a:lnTo>
                  <a:pt x="25146" y="685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6" name="object 126"/>
          <p:cNvSpPr/>
          <p:nvPr/>
        </p:nvSpPr>
        <p:spPr>
          <a:xfrm>
            <a:off x="7720457" y="4046601"/>
            <a:ext cx="26670" cy="25273"/>
          </a:xfrm>
          <a:custGeom>
            <a:avLst/>
            <a:gdLst/>
            <a:ahLst/>
            <a:cxnLst/>
            <a:rect l="l" t="t" r="r" b="b"/>
            <a:pathLst>
              <a:path w="26670" h="25273">
                <a:moveTo>
                  <a:pt x="25146" y="6857"/>
                </a:moveTo>
                <a:lnTo>
                  <a:pt x="18034" y="0"/>
                </a:lnTo>
                <a:lnTo>
                  <a:pt x="11049" y="126"/>
                </a:lnTo>
                <a:lnTo>
                  <a:pt x="3937" y="254"/>
                </a:lnTo>
                <a:lnTo>
                  <a:pt x="2667" y="4444"/>
                </a:lnTo>
                <a:lnTo>
                  <a:pt x="1270" y="8636"/>
                </a:lnTo>
                <a:lnTo>
                  <a:pt x="0" y="12954"/>
                </a:lnTo>
                <a:lnTo>
                  <a:pt x="2794" y="18542"/>
                </a:lnTo>
                <a:lnTo>
                  <a:pt x="8509" y="22606"/>
                </a:lnTo>
                <a:lnTo>
                  <a:pt x="17018" y="25273"/>
                </a:lnTo>
                <a:lnTo>
                  <a:pt x="19812" y="23875"/>
                </a:lnTo>
                <a:lnTo>
                  <a:pt x="23875" y="18161"/>
                </a:lnTo>
                <a:lnTo>
                  <a:pt x="25273" y="13969"/>
                </a:lnTo>
                <a:lnTo>
                  <a:pt x="26670" y="9651"/>
                </a:lnTo>
                <a:lnTo>
                  <a:pt x="25146" y="685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3" name="object 123"/>
          <p:cNvSpPr/>
          <p:nvPr/>
        </p:nvSpPr>
        <p:spPr>
          <a:xfrm>
            <a:off x="7832471" y="4021201"/>
            <a:ext cx="25273" cy="25146"/>
          </a:xfrm>
          <a:custGeom>
            <a:avLst/>
            <a:gdLst/>
            <a:ahLst/>
            <a:cxnLst/>
            <a:rect l="l" t="t" r="r" b="b"/>
            <a:pathLst>
              <a:path w="25273" h="25146">
                <a:moveTo>
                  <a:pt x="23875" y="6731"/>
                </a:moveTo>
                <a:lnTo>
                  <a:pt x="18160" y="2667"/>
                </a:lnTo>
                <a:lnTo>
                  <a:pt x="9651" y="0"/>
                </a:lnTo>
                <a:lnTo>
                  <a:pt x="2794" y="7112"/>
                </a:lnTo>
                <a:lnTo>
                  <a:pt x="0" y="15493"/>
                </a:lnTo>
                <a:lnTo>
                  <a:pt x="1524" y="18287"/>
                </a:lnTo>
                <a:lnTo>
                  <a:pt x="7238" y="22479"/>
                </a:lnTo>
                <a:lnTo>
                  <a:pt x="15621" y="25146"/>
                </a:lnTo>
                <a:lnTo>
                  <a:pt x="22605" y="18034"/>
                </a:lnTo>
                <a:lnTo>
                  <a:pt x="25273" y="9525"/>
                </a:lnTo>
                <a:lnTo>
                  <a:pt x="23875" y="673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4" name="object 124"/>
          <p:cNvSpPr/>
          <p:nvPr/>
        </p:nvSpPr>
        <p:spPr>
          <a:xfrm>
            <a:off x="7832471" y="4021201"/>
            <a:ext cx="25273" cy="25146"/>
          </a:xfrm>
          <a:custGeom>
            <a:avLst/>
            <a:gdLst/>
            <a:ahLst/>
            <a:cxnLst/>
            <a:rect l="l" t="t" r="r" b="b"/>
            <a:pathLst>
              <a:path w="25273" h="25146">
                <a:moveTo>
                  <a:pt x="23875" y="6731"/>
                </a:moveTo>
                <a:lnTo>
                  <a:pt x="18160" y="2667"/>
                </a:lnTo>
                <a:lnTo>
                  <a:pt x="9651" y="0"/>
                </a:lnTo>
                <a:lnTo>
                  <a:pt x="2794" y="7112"/>
                </a:lnTo>
                <a:lnTo>
                  <a:pt x="0" y="15493"/>
                </a:lnTo>
                <a:lnTo>
                  <a:pt x="1524" y="18287"/>
                </a:lnTo>
                <a:lnTo>
                  <a:pt x="7238" y="22479"/>
                </a:lnTo>
                <a:lnTo>
                  <a:pt x="15621" y="25146"/>
                </a:lnTo>
                <a:lnTo>
                  <a:pt x="22605" y="18034"/>
                </a:lnTo>
                <a:lnTo>
                  <a:pt x="25273" y="9525"/>
                </a:lnTo>
                <a:lnTo>
                  <a:pt x="23875" y="673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1" name="object 121"/>
          <p:cNvSpPr/>
          <p:nvPr/>
        </p:nvSpPr>
        <p:spPr>
          <a:xfrm>
            <a:off x="7180072" y="3721354"/>
            <a:ext cx="50800" cy="50672"/>
          </a:xfrm>
          <a:custGeom>
            <a:avLst/>
            <a:gdLst/>
            <a:ahLst/>
            <a:cxnLst/>
            <a:rect l="l" t="t" r="r" b="b"/>
            <a:pathLst>
              <a:path w="50800" h="50673">
                <a:moveTo>
                  <a:pt x="126" y="27051"/>
                </a:moveTo>
                <a:lnTo>
                  <a:pt x="1650" y="36830"/>
                </a:lnTo>
                <a:lnTo>
                  <a:pt x="4572" y="42418"/>
                </a:lnTo>
                <a:lnTo>
                  <a:pt x="14477" y="47879"/>
                </a:lnTo>
                <a:lnTo>
                  <a:pt x="22986" y="50673"/>
                </a:lnTo>
                <a:lnTo>
                  <a:pt x="32766" y="49022"/>
                </a:lnTo>
                <a:lnTo>
                  <a:pt x="41148" y="44704"/>
                </a:lnTo>
                <a:lnTo>
                  <a:pt x="48132" y="37592"/>
                </a:lnTo>
                <a:lnTo>
                  <a:pt x="50800" y="29083"/>
                </a:lnTo>
                <a:lnTo>
                  <a:pt x="50673" y="22098"/>
                </a:lnTo>
                <a:lnTo>
                  <a:pt x="49149" y="12319"/>
                </a:lnTo>
                <a:lnTo>
                  <a:pt x="43433" y="8128"/>
                </a:lnTo>
                <a:lnTo>
                  <a:pt x="36322" y="1270"/>
                </a:lnTo>
                <a:lnTo>
                  <a:pt x="25019" y="0"/>
                </a:lnTo>
                <a:lnTo>
                  <a:pt x="15239" y="1524"/>
                </a:lnTo>
                <a:lnTo>
                  <a:pt x="6857" y="5842"/>
                </a:lnTo>
                <a:lnTo>
                  <a:pt x="2667" y="11557"/>
                </a:lnTo>
                <a:lnTo>
                  <a:pt x="0" y="20066"/>
                </a:lnTo>
                <a:lnTo>
                  <a:pt x="126" y="2705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2" name="object 122"/>
          <p:cNvSpPr/>
          <p:nvPr/>
        </p:nvSpPr>
        <p:spPr>
          <a:xfrm>
            <a:off x="7180072" y="3721354"/>
            <a:ext cx="50800" cy="50672"/>
          </a:xfrm>
          <a:custGeom>
            <a:avLst/>
            <a:gdLst/>
            <a:ahLst/>
            <a:cxnLst/>
            <a:rect l="l" t="t" r="r" b="b"/>
            <a:pathLst>
              <a:path w="50800" h="50673">
                <a:moveTo>
                  <a:pt x="126" y="27051"/>
                </a:moveTo>
                <a:lnTo>
                  <a:pt x="1650" y="36830"/>
                </a:lnTo>
                <a:lnTo>
                  <a:pt x="4572" y="42418"/>
                </a:lnTo>
                <a:lnTo>
                  <a:pt x="14477" y="47879"/>
                </a:lnTo>
                <a:lnTo>
                  <a:pt x="22986" y="50673"/>
                </a:lnTo>
                <a:lnTo>
                  <a:pt x="32766" y="49022"/>
                </a:lnTo>
                <a:lnTo>
                  <a:pt x="41148" y="44704"/>
                </a:lnTo>
                <a:lnTo>
                  <a:pt x="48132" y="37592"/>
                </a:lnTo>
                <a:lnTo>
                  <a:pt x="50800" y="29083"/>
                </a:lnTo>
                <a:lnTo>
                  <a:pt x="50673" y="22098"/>
                </a:lnTo>
                <a:lnTo>
                  <a:pt x="49149" y="12319"/>
                </a:lnTo>
                <a:lnTo>
                  <a:pt x="43433" y="8128"/>
                </a:lnTo>
                <a:lnTo>
                  <a:pt x="36322" y="1270"/>
                </a:lnTo>
                <a:lnTo>
                  <a:pt x="25019" y="0"/>
                </a:lnTo>
                <a:lnTo>
                  <a:pt x="15239" y="1524"/>
                </a:lnTo>
                <a:lnTo>
                  <a:pt x="6857" y="5842"/>
                </a:lnTo>
                <a:lnTo>
                  <a:pt x="2667" y="11557"/>
                </a:lnTo>
                <a:lnTo>
                  <a:pt x="0" y="20066"/>
                </a:lnTo>
                <a:lnTo>
                  <a:pt x="126" y="2705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9" name="object 119"/>
          <p:cNvSpPr/>
          <p:nvPr/>
        </p:nvSpPr>
        <p:spPr>
          <a:xfrm>
            <a:off x="7131050" y="3641852"/>
            <a:ext cx="45084" cy="43815"/>
          </a:xfrm>
          <a:custGeom>
            <a:avLst/>
            <a:gdLst/>
            <a:ahLst/>
            <a:cxnLst/>
            <a:rect l="l" t="t" r="r" b="b"/>
            <a:pathLst>
              <a:path w="45084" h="43815">
                <a:moveTo>
                  <a:pt x="42164" y="11049"/>
                </a:moveTo>
                <a:lnTo>
                  <a:pt x="39243" y="5461"/>
                </a:lnTo>
                <a:lnTo>
                  <a:pt x="29336" y="0"/>
                </a:lnTo>
                <a:lnTo>
                  <a:pt x="22225" y="127"/>
                </a:lnTo>
                <a:lnTo>
                  <a:pt x="15240" y="254"/>
                </a:lnTo>
                <a:lnTo>
                  <a:pt x="6857" y="4572"/>
                </a:lnTo>
                <a:lnTo>
                  <a:pt x="0" y="11684"/>
                </a:lnTo>
                <a:lnTo>
                  <a:pt x="253" y="32766"/>
                </a:lnTo>
                <a:lnTo>
                  <a:pt x="3175" y="38354"/>
                </a:lnTo>
                <a:lnTo>
                  <a:pt x="13080" y="43815"/>
                </a:lnTo>
                <a:lnTo>
                  <a:pt x="20066" y="43687"/>
                </a:lnTo>
                <a:lnTo>
                  <a:pt x="29972" y="42164"/>
                </a:lnTo>
                <a:lnTo>
                  <a:pt x="38353" y="37846"/>
                </a:lnTo>
                <a:lnTo>
                  <a:pt x="42418" y="32131"/>
                </a:lnTo>
                <a:lnTo>
                  <a:pt x="45084" y="23749"/>
                </a:lnTo>
                <a:lnTo>
                  <a:pt x="44957" y="16637"/>
                </a:lnTo>
                <a:lnTo>
                  <a:pt x="42164" y="11049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0" name="object 120"/>
          <p:cNvSpPr/>
          <p:nvPr/>
        </p:nvSpPr>
        <p:spPr>
          <a:xfrm>
            <a:off x="7131050" y="3641852"/>
            <a:ext cx="45084" cy="43815"/>
          </a:xfrm>
          <a:custGeom>
            <a:avLst/>
            <a:gdLst/>
            <a:ahLst/>
            <a:cxnLst/>
            <a:rect l="l" t="t" r="r" b="b"/>
            <a:pathLst>
              <a:path w="45084" h="43815">
                <a:moveTo>
                  <a:pt x="42164" y="11049"/>
                </a:moveTo>
                <a:lnTo>
                  <a:pt x="39243" y="5461"/>
                </a:lnTo>
                <a:lnTo>
                  <a:pt x="29336" y="0"/>
                </a:lnTo>
                <a:lnTo>
                  <a:pt x="22225" y="127"/>
                </a:lnTo>
                <a:lnTo>
                  <a:pt x="15240" y="254"/>
                </a:lnTo>
                <a:lnTo>
                  <a:pt x="6857" y="4572"/>
                </a:lnTo>
                <a:lnTo>
                  <a:pt x="0" y="11684"/>
                </a:lnTo>
                <a:lnTo>
                  <a:pt x="253" y="32766"/>
                </a:lnTo>
                <a:lnTo>
                  <a:pt x="3175" y="38354"/>
                </a:lnTo>
                <a:lnTo>
                  <a:pt x="13080" y="43815"/>
                </a:lnTo>
                <a:lnTo>
                  <a:pt x="20066" y="43687"/>
                </a:lnTo>
                <a:lnTo>
                  <a:pt x="29972" y="42164"/>
                </a:lnTo>
                <a:lnTo>
                  <a:pt x="38353" y="37846"/>
                </a:lnTo>
                <a:lnTo>
                  <a:pt x="42418" y="32131"/>
                </a:lnTo>
                <a:lnTo>
                  <a:pt x="45084" y="23749"/>
                </a:lnTo>
                <a:lnTo>
                  <a:pt x="44957" y="16637"/>
                </a:lnTo>
                <a:lnTo>
                  <a:pt x="42164" y="11049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7" name="object 117"/>
          <p:cNvSpPr/>
          <p:nvPr/>
        </p:nvSpPr>
        <p:spPr>
          <a:xfrm>
            <a:off x="7094601" y="3551174"/>
            <a:ext cx="42291" cy="43561"/>
          </a:xfrm>
          <a:custGeom>
            <a:avLst/>
            <a:gdLst/>
            <a:ahLst/>
            <a:cxnLst/>
            <a:rect l="l" t="t" r="r" b="b"/>
            <a:pathLst>
              <a:path w="42291" h="43561">
                <a:moveTo>
                  <a:pt x="39243" y="12318"/>
                </a:moveTo>
                <a:lnTo>
                  <a:pt x="36449" y="6858"/>
                </a:lnTo>
                <a:lnTo>
                  <a:pt x="30733" y="2666"/>
                </a:lnTo>
                <a:lnTo>
                  <a:pt x="22225" y="0"/>
                </a:lnTo>
                <a:lnTo>
                  <a:pt x="12446" y="1524"/>
                </a:lnTo>
                <a:lnTo>
                  <a:pt x="8254" y="7238"/>
                </a:lnTo>
                <a:lnTo>
                  <a:pt x="4191" y="12953"/>
                </a:lnTo>
                <a:lnTo>
                  <a:pt x="0" y="18541"/>
                </a:lnTo>
                <a:lnTo>
                  <a:pt x="126" y="25653"/>
                </a:lnTo>
                <a:lnTo>
                  <a:pt x="3048" y="31241"/>
                </a:lnTo>
                <a:lnTo>
                  <a:pt x="5969" y="36829"/>
                </a:lnTo>
                <a:lnTo>
                  <a:pt x="11556" y="40893"/>
                </a:lnTo>
                <a:lnTo>
                  <a:pt x="20066" y="43561"/>
                </a:lnTo>
                <a:lnTo>
                  <a:pt x="27050" y="43434"/>
                </a:lnTo>
                <a:lnTo>
                  <a:pt x="35432" y="39115"/>
                </a:lnTo>
                <a:lnTo>
                  <a:pt x="39624" y="33400"/>
                </a:lnTo>
                <a:lnTo>
                  <a:pt x="42291" y="25018"/>
                </a:lnTo>
                <a:lnTo>
                  <a:pt x="42164" y="17906"/>
                </a:lnTo>
                <a:lnTo>
                  <a:pt x="39243" y="12318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8" name="object 118"/>
          <p:cNvSpPr/>
          <p:nvPr/>
        </p:nvSpPr>
        <p:spPr>
          <a:xfrm>
            <a:off x="7094601" y="3551174"/>
            <a:ext cx="42291" cy="43561"/>
          </a:xfrm>
          <a:custGeom>
            <a:avLst/>
            <a:gdLst/>
            <a:ahLst/>
            <a:cxnLst/>
            <a:rect l="l" t="t" r="r" b="b"/>
            <a:pathLst>
              <a:path w="42291" h="43561">
                <a:moveTo>
                  <a:pt x="39243" y="12318"/>
                </a:moveTo>
                <a:lnTo>
                  <a:pt x="36449" y="6858"/>
                </a:lnTo>
                <a:lnTo>
                  <a:pt x="30733" y="2666"/>
                </a:lnTo>
                <a:lnTo>
                  <a:pt x="22225" y="0"/>
                </a:lnTo>
                <a:lnTo>
                  <a:pt x="12446" y="1524"/>
                </a:lnTo>
                <a:lnTo>
                  <a:pt x="8254" y="7238"/>
                </a:lnTo>
                <a:lnTo>
                  <a:pt x="4191" y="12953"/>
                </a:lnTo>
                <a:lnTo>
                  <a:pt x="0" y="18541"/>
                </a:lnTo>
                <a:lnTo>
                  <a:pt x="126" y="25653"/>
                </a:lnTo>
                <a:lnTo>
                  <a:pt x="3048" y="31241"/>
                </a:lnTo>
                <a:lnTo>
                  <a:pt x="5969" y="36829"/>
                </a:lnTo>
                <a:lnTo>
                  <a:pt x="11556" y="40893"/>
                </a:lnTo>
                <a:lnTo>
                  <a:pt x="20066" y="43561"/>
                </a:lnTo>
                <a:lnTo>
                  <a:pt x="27050" y="43434"/>
                </a:lnTo>
                <a:lnTo>
                  <a:pt x="35432" y="39115"/>
                </a:lnTo>
                <a:lnTo>
                  <a:pt x="39624" y="33400"/>
                </a:lnTo>
                <a:lnTo>
                  <a:pt x="42291" y="25018"/>
                </a:lnTo>
                <a:lnTo>
                  <a:pt x="42164" y="17906"/>
                </a:lnTo>
                <a:lnTo>
                  <a:pt x="39243" y="12318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5" name="object 115"/>
          <p:cNvSpPr/>
          <p:nvPr/>
        </p:nvSpPr>
        <p:spPr>
          <a:xfrm>
            <a:off x="7076440" y="3459988"/>
            <a:ext cx="36575" cy="36702"/>
          </a:xfrm>
          <a:custGeom>
            <a:avLst/>
            <a:gdLst/>
            <a:ahLst/>
            <a:cxnLst/>
            <a:rect l="l" t="t" r="r" b="b"/>
            <a:pathLst>
              <a:path w="36575" h="36702">
                <a:moveTo>
                  <a:pt x="33527" y="9778"/>
                </a:moveTo>
                <a:lnTo>
                  <a:pt x="32130" y="6985"/>
                </a:lnTo>
                <a:lnTo>
                  <a:pt x="25018" y="0"/>
                </a:lnTo>
                <a:lnTo>
                  <a:pt x="10921" y="253"/>
                </a:lnTo>
                <a:lnTo>
                  <a:pt x="5333" y="3175"/>
                </a:lnTo>
                <a:lnTo>
                  <a:pt x="1269" y="8762"/>
                </a:lnTo>
                <a:lnTo>
                  <a:pt x="1269" y="15875"/>
                </a:lnTo>
                <a:lnTo>
                  <a:pt x="0" y="20065"/>
                </a:lnTo>
                <a:lnTo>
                  <a:pt x="126" y="27050"/>
                </a:lnTo>
                <a:lnTo>
                  <a:pt x="5714" y="31241"/>
                </a:lnTo>
                <a:lnTo>
                  <a:pt x="11429" y="35306"/>
                </a:lnTo>
                <a:lnTo>
                  <a:pt x="15748" y="36702"/>
                </a:lnTo>
                <a:lnTo>
                  <a:pt x="25526" y="35178"/>
                </a:lnTo>
                <a:lnTo>
                  <a:pt x="31114" y="32258"/>
                </a:lnTo>
                <a:lnTo>
                  <a:pt x="35178" y="26542"/>
                </a:lnTo>
                <a:lnTo>
                  <a:pt x="36575" y="22351"/>
                </a:lnTo>
                <a:lnTo>
                  <a:pt x="36449" y="15366"/>
                </a:lnTo>
                <a:lnTo>
                  <a:pt x="33527" y="9778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6" name="object 116"/>
          <p:cNvSpPr/>
          <p:nvPr/>
        </p:nvSpPr>
        <p:spPr>
          <a:xfrm>
            <a:off x="7076440" y="3459988"/>
            <a:ext cx="36575" cy="36702"/>
          </a:xfrm>
          <a:custGeom>
            <a:avLst/>
            <a:gdLst/>
            <a:ahLst/>
            <a:cxnLst/>
            <a:rect l="l" t="t" r="r" b="b"/>
            <a:pathLst>
              <a:path w="36575" h="36702">
                <a:moveTo>
                  <a:pt x="33527" y="9778"/>
                </a:moveTo>
                <a:lnTo>
                  <a:pt x="32130" y="6985"/>
                </a:lnTo>
                <a:lnTo>
                  <a:pt x="25018" y="0"/>
                </a:lnTo>
                <a:lnTo>
                  <a:pt x="10921" y="253"/>
                </a:lnTo>
                <a:lnTo>
                  <a:pt x="5333" y="3175"/>
                </a:lnTo>
                <a:lnTo>
                  <a:pt x="1269" y="8762"/>
                </a:lnTo>
                <a:lnTo>
                  <a:pt x="1269" y="15875"/>
                </a:lnTo>
                <a:lnTo>
                  <a:pt x="0" y="20065"/>
                </a:lnTo>
                <a:lnTo>
                  <a:pt x="126" y="27050"/>
                </a:lnTo>
                <a:lnTo>
                  <a:pt x="5714" y="31241"/>
                </a:lnTo>
                <a:lnTo>
                  <a:pt x="11429" y="35306"/>
                </a:lnTo>
                <a:lnTo>
                  <a:pt x="15748" y="36702"/>
                </a:lnTo>
                <a:lnTo>
                  <a:pt x="25526" y="35178"/>
                </a:lnTo>
                <a:lnTo>
                  <a:pt x="31114" y="32258"/>
                </a:lnTo>
                <a:lnTo>
                  <a:pt x="35178" y="26542"/>
                </a:lnTo>
                <a:lnTo>
                  <a:pt x="36575" y="22351"/>
                </a:lnTo>
                <a:lnTo>
                  <a:pt x="36449" y="15366"/>
                </a:lnTo>
                <a:lnTo>
                  <a:pt x="33527" y="9778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3" name="object 113"/>
          <p:cNvSpPr/>
          <p:nvPr/>
        </p:nvSpPr>
        <p:spPr>
          <a:xfrm>
            <a:off x="7073519" y="3363214"/>
            <a:ext cx="33781" cy="35051"/>
          </a:xfrm>
          <a:custGeom>
            <a:avLst/>
            <a:gdLst/>
            <a:ahLst/>
            <a:cxnLst/>
            <a:rect l="l" t="t" r="r" b="b"/>
            <a:pathLst>
              <a:path w="33781" h="35051">
                <a:moveTo>
                  <a:pt x="32257" y="9525"/>
                </a:moveTo>
                <a:lnTo>
                  <a:pt x="30733" y="6731"/>
                </a:lnTo>
                <a:lnTo>
                  <a:pt x="25146" y="2666"/>
                </a:lnTo>
                <a:lnTo>
                  <a:pt x="16636" y="0"/>
                </a:lnTo>
                <a:lnTo>
                  <a:pt x="11049" y="2921"/>
                </a:lnTo>
                <a:lnTo>
                  <a:pt x="5460" y="5714"/>
                </a:lnTo>
                <a:lnTo>
                  <a:pt x="1397" y="11430"/>
                </a:lnTo>
                <a:lnTo>
                  <a:pt x="0" y="15621"/>
                </a:lnTo>
                <a:lnTo>
                  <a:pt x="1524" y="25526"/>
                </a:lnTo>
                <a:lnTo>
                  <a:pt x="4445" y="31114"/>
                </a:lnTo>
                <a:lnTo>
                  <a:pt x="8635" y="32385"/>
                </a:lnTo>
                <a:lnTo>
                  <a:pt x="17145" y="35051"/>
                </a:lnTo>
                <a:lnTo>
                  <a:pt x="22732" y="32258"/>
                </a:lnTo>
                <a:lnTo>
                  <a:pt x="28321" y="29337"/>
                </a:lnTo>
                <a:lnTo>
                  <a:pt x="31114" y="27812"/>
                </a:lnTo>
                <a:lnTo>
                  <a:pt x="33781" y="19431"/>
                </a:lnTo>
                <a:lnTo>
                  <a:pt x="32257" y="9525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4" name="object 114"/>
          <p:cNvSpPr/>
          <p:nvPr/>
        </p:nvSpPr>
        <p:spPr>
          <a:xfrm>
            <a:off x="7073519" y="3363214"/>
            <a:ext cx="33781" cy="35051"/>
          </a:xfrm>
          <a:custGeom>
            <a:avLst/>
            <a:gdLst/>
            <a:ahLst/>
            <a:cxnLst/>
            <a:rect l="l" t="t" r="r" b="b"/>
            <a:pathLst>
              <a:path w="33781" h="35051">
                <a:moveTo>
                  <a:pt x="32257" y="9525"/>
                </a:moveTo>
                <a:lnTo>
                  <a:pt x="30733" y="6731"/>
                </a:lnTo>
                <a:lnTo>
                  <a:pt x="25146" y="2666"/>
                </a:lnTo>
                <a:lnTo>
                  <a:pt x="16636" y="0"/>
                </a:lnTo>
                <a:lnTo>
                  <a:pt x="11049" y="2921"/>
                </a:lnTo>
                <a:lnTo>
                  <a:pt x="5460" y="5714"/>
                </a:lnTo>
                <a:lnTo>
                  <a:pt x="1397" y="11430"/>
                </a:lnTo>
                <a:lnTo>
                  <a:pt x="0" y="15621"/>
                </a:lnTo>
                <a:lnTo>
                  <a:pt x="1524" y="25526"/>
                </a:lnTo>
                <a:lnTo>
                  <a:pt x="4445" y="31114"/>
                </a:lnTo>
                <a:lnTo>
                  <a:pt x="8635" y="32385"/>
                </a:lnTo>
                <a:lnTo>
                  <a:pt x="17145" y="35051"/>
                </a:lnTo>
                <a:lnTo>
                  <a:pt x="22732" y="32258"/>
                </a:lnTo>
                <a:lnTo>
                  <a:pt x="28321" y="29337"/>
                </a:lnTo>
                <a:lnTo>
                  <a:pt x="31114" y="27812"/>
                </a:lnTo>
                <a:lnTo>
                  <a:pt x="33781" y="19431"/>
                </a:lnTo>
                <a:lnTo>
                  <a:pt x="32257" y="9525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1" name="object 111"/>
          <p:cNvSpPr/>
          <p:nvPr/>
        </p:nvSpPr>
        <p:spPr>
          <a:xfrm>
            <a:off x="7087616" y="3267329"/>
            <a:ext cx="30987" cy="32512"/>
          </a:xfrm>
          <a:custGeom>
            <a:avLst/>
            <a:gdLst/>
            <a:ahLst/>
            <a:cxnLst/>
            <a:rect l="l" t="t" r="r" b="b"/>
            <a:pathLst>
              <a:path w="30987" h="32512">
                <a:moveTo>
                  <a:pt x="5460" y="5842"/>
                </a:moveTo>
                <a:lnTo>
                  <a:pt x="0" y="15748"/>
                </a:lnTo>
                <a:lnTo>
                  <a:pt x="1524" y="25526"/>
                </a:lnTo>
                <a:lnTo>
                  <a:pt x="5714" y="26924"/>
                </a:lnTo>
                <a:lnTo>
                  <a:pt x="8635" y="32512"/>
                </a:lnTo>
                <a:lnTo>
                  <a:pt x="22732" y="32258"/>
                </a:lnTo>
                <a:lnTo>
                  <a:pt x="24002" y="28067"/>
                </a:lnTo>
                <a:lnTo>
                  <a:pt x="30987" y="20955"/>
                </a:lnTo>
                <a:lnTo>
                  <a:pt x="29336" y="11049"/>
                </a:lnTo>
                <a:lnTo>
                  <a:pt x="26542" y="5587"/>
                </a:lnTo>
                <a:lnTo>
                  <a:pt x="22225" y="4191"/>
                </a:lnTo>
                <a:lnTo>
                  <a:pt x="16636" y="0"/>
                </a:lnTo>
                <a:lnTo>
                  <a:pt x="11049" y="2921"/>
                </a:lnTo>
                <a:lnTo>
                  <a:pt x="5460" y="5842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2" name="object 112"/>
          <p:cNvSpPr/>
          <p:nvPr/>
        </p:nvSpPr>
        <p:spPr>
          <a:xfrm>
            <a:off x="7087616" y="3267329"/>
            <a:ext cx="30987" cy="32512"/>
          </a:xfrm>
          <a:custGeom>
            <a:avLst/>
            <a:gdLst/>
            <a:ahLst/>
            <a:cxnLst/>
            <a:rect l="l" t="t" r="r" b="b"/>
            <a:pathLst>
              <a:path w="30987" h="32512">
                <a:moveTo>
                  <a:pt x="5460" y="5842"/>
                </a:moveTo>
                <a:lnTo>
                  <a:pt x="0" y="15748"/>
                </a:lnTo>
                <a:lnTo>
                  <a:pt x="1524" y="25526"/>
                </a:lnTo>
                <a:lnTo>
                  <a:pt x="5714" y="26924"/>
                </a:lnTo>
                <a:lnTo>
                  <a:pt x="8635" y="32512"/>
                </a:lnTo>
                <a:lnTo>
                  <a:pt x="22732" y="32258"/>
                </a:lnTo>
                <a:lnTo>
                  <a:pt x="24002" y="28067"/>
                </a:lnTo>
                <a:lnTo>
                  <a:pt x="30987" y="20955"/>
                </a:lnTo>
                <a:lnTo>
                  <a:pt x="29336" y="11049"/>
                </a:lnTo>
                <a:lnTo>
                  <a:pt x="26542" y="5587"/>
                </a:lnTo>
                <a:lnTo>
                  <a:pt x="22225" y="4191"/>
                </a:lnTo>
                <a:lnTo>
                  <a:pt x="16636" y="0"/>
                </a:lnTo>
                <a:lnTo>
                  <a:pt x="11049" y="2921"/>
                </a:lnTo>
                <a:lnTo>
                  <a:pt x="5460" y="5842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9" name="object 109"/>
          <p:cNvSpPr/>
          <p:nvPr/>
        </p:nvSpPr>
        <p:spPr>
          <a:xfrm>
            <a:off x="7119874" y="3177032"/>
            <a:ext cx="26797" cy="29463"/>
          </a:xfrm>
          <a:custGeom>
            <a:avLst/>
            <a:gdLst/>
            <a:ahLst/>
            <a:cxnLst/>
            <a:rect l="l" t="t" r="r" b="b"/>
            <a:pathLst>
              <a:path w="26797" h="29463">
                <a:moveTo>
                  <a:pt x="4191" y="5714"/>
                </a:moveTo>
                <a:lnTo>
                  <a:pt x="0" y="11429"/>
                </a:lnTo>
                <a:lnTo>
                  <a:pt x="1524" y="21208"/>
                </a:lnTo>
                <a:lnTo>
                  <a:pt x="3048" y="24002"/>
                </a:lnTo>
                <a:lnTo>
                  <a:pt x="8635" y="28193"/>
                </a:lnTo>
                <a:lnTo>
                  <a:pt x="12953" y="29463"/>
                </a:lnTo>
                <a:lnTo>
                  <a:pt x="18542" y="26542"/>
                </a:lnTo>
                <a:lnTo>
                  <a:pt x="21335" y="25145"/>
                </a:lnTo>
                <a:lnTo>
                  <a:pt x="26797" y="15239"/>
                </a:lnTo>
                <a:lnTo>
                  <a:pt x="26670" y="8127"/>
                </a:lnTo>
                <a:lnTo>
                  <a:pt x="22478" y="6857"/>
                </a:lnTo>
                <a:lnTo>
                  <a:pt x="19557" y="1269"/>
                </a:lnTo>
                <a:lnTo>
                  <a:pt x="12573" y="1396"/>
                </a:lnTo>
                <a:lnTo>
                  <a:pt x="8254" y="0"/>
                </a:lnTo>
                <a:lnTo>
                  <a:pt x="4191" y="571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0" name="object 110"/>
          <p:cNvSpPr/>
          <p:nvPr/>
        </p:nvSpPr>
        <p:spPr>
          <a:xfrm>
            <a:off x="7119874" y="3177032"/>
            <a:ext cx="26797" cy="29463"/>
          </a:xfrm>
          <a:custGeom>
            <a:avLst/>
            <a:gdLst/>
            <a:ahLst/>
            <a:cxnLst/>
            <a:rect l="l" t="t" r="r" b="b"/>
            <a:pathLst>
              <a:path w="26797" h="29463">
                <a:moveTo>
                  <a:pt x="4191" y="5714"/>
                </a:moveTo>
                <a:lnTo>
                  <a:pt x="0" y="11429"/>
                </a:lnTo>
                <a:lnTo>
                  <a:pt x="1524" y="21208"/>
                </a:lnTo>
                <a:lnTo>
                  <a:pt x="3048" y="24002"/>
                </a:lnTo>
                <a:lnTo>
                  <a:pt x="8635" y="28193"/>
                </a:lnTo>
                <a:lnTo>
                  <a:pt x="12953" y="29463"/>
                </a:lnTo>
                <a:lnTo>
                  <a:pt x="18542" y="26542"/>
                </a:lnTo>
                <a:lnTo>
                  <a:pt x="21335" y="25145"/>
                </a:lnTo>
                <a:lnTo>
                  <a:pt x="26797" y="15239"/>
                </a:lnTo>
                <a:lnTo>
                  <a:pt x="26670" y="8127"/>
                </a:lnTo>
                <a:lnTo>
                  <a:pt x="22478" y="6857"/>
                </a:lnTo>
                <a:lnTo>
                  <a:pt x="19557" y="1269"/>
                </a:lnTo>
                <a:lnTo>
                  <a:pt x="12573" y="1396"/>
                </a:lnTo>
                <a:lnTo>
                  <a:pt x="8254" y="0"/>
                </a:lnTo>
                <a:lnTo>
                  <a:pt x="4191" y="571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7" name="object 107"/>
          <p:cNvSpPr/>
          <p:nvPr/>
        </p:nvSpPr>
        <p:spPr>
          <a:xfrm>
            <a:off x="7165085" y="3093466"/>
            <a:ext cx="25273" cy="23749"/>
          </a:xfrm>
          <a:custGeom>
            <a:avLst/>
            <a:gdLst/>
            <a:ahLst/>
            <a:cxnLst/>
            <a:rect l="l" t="t" r="r" b="b"/>
            <a:pathLst>
              <a:path w="25273" h="23749">
                <a:moveTo>
                  <a:pt x="22352" y="6858"/>
                </a:moveTo>
                <a:lnTo>
                  <a:pt x="20955" y="4063"/>
                </a:lnTo>
                <a:lnTo>
                  <a:pt x="19431" y="1270"/>
                </a:lnTo>
                <a:lnTo>
                  <a:pt x="12446" y="1270"/>
                </a:lnTo>
                <a:lnTo>
                  <a:pt x="8255" y="0"/>
                </a:lnTo>
                <a:lnTo>
                  <a:pt x="2667" y="2921"/>
                </a:lnTo>
                <a:lnTo>
                  <a:pt x="0" y="11303"/>
                </a:lnTo>
                <a:lnTo>
                  <a:pt x="2794" y="16891"/>
                </a:lnTo>
                <a:lnTo>
                  <a:pt x="4318" y="19685"/>
                </a:lnTo>
                <a:lnTo>
                  <a:pt x="5715" y="22479"/>
                </a:lnTo>
                <a:lnTo>
                  <a:pt x="12827" y="22351"/>
                </a:lnTo>
                <a:lnTo>
                  <a:pt x="17018" y="23749"/>
                </a:lnTo>
                <a:lnTo>
                  <a:pt x="22606" y="20828"/>
                </a:lnTo>
                <a:lnTo>
                  <a:pt x="25273" y="12446"/>
                </a:lnTo>
                <a:lnTo>
                  <a:pt x="22352" y="6858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8" name="object 108"/>
          <p:cNvSpPr/>
          <p:nvPr/>
        </p:nvSpPr>
        <p:spPr>
          <a:xfrm>
            <a:off x="7165085" y="3093466"/>
            <a:ext cx="25273" cy="23749"/>
          </a:xfrm>
          <a:custGeom>
            <a:avLst/>
            <a:gdLst/>
            <a:ahLst/>
            <a:cxnLst/>
            <a:rect l="l" t="t" r="r" b="b"/>
            <a:pathLst>
              <a:path w="25273" h="23749">
                <a:moveTo>
                  <a:pt x="22352" y="6858"/>
                </a:moveTo>
                <a:lnTo>
                  <a:pt x="20955" y="4063"/>
                </a:lnTo>
                <a:lnTo>
                  <a:pt x="19431" y="1270"/>
                </a:lnTo>
                <a:lnTo>
                  <a:pt x="12446" y="1270"/>
                </a:lnTo>
                <a:lnTo>
                  <a:pt x="8255" y="0"/>
                </a:lnTo>
                <a:lnTo>
                  <a:pt x="2667" y="2921"/>
                </a:lnTo>
                <a:lnTo>
                  <a:pt x="0" y="11303"/>
                </a:lnTo>
                <a:lnTo>
                  <a:pt x="2794" y="16891"/>
                </a:lnTo>
                <a:lnTo>
                  <a:pt x="4318" y="19685"/>
                </a:lnTo>
                <a:lnTo>
                  <a:pt x="5715" y="22479"/>
                </a:lnTo>
                <a:lnTo>
                  <a:pt x="12827" y="22351"/>
                </a:lnTo>
                <a:lnTo>
                  <a:pt x="17018" y="23749"/>
                </a:lnTo>
                <a:lnTo>
                  <a:pt x="22606" y="20828"/>
                </a:lnTo>
                <a:lnTo>
                  <a:pt x="25273" y="12446"/>
                </a:lnTo>
                <a:lnTo>
                  <a:pt x="22352" y="6858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5" name="object 105"/>
          <p:cNvSpPr/>
          <p:nvPr/>
        </p:nvSpPr>
        <p:spPr>
          <a:xfrm>
            <a:off x="7227189" y="3018028"/>
            <a:ext cx="19684" cy="21082"/>
          </a:xfrm>
          <a:custGeom>
            <a:avLst/>
            <a:gdLst/>
            <a:ahLst/>
            <a:cxnLst/>
            <a:rect l="l" t="t" r="r" b="b"/>
            <a:pathLst>
              <a:path w="19684" h="21082">
                <a:moveTo>
                  <a:pt x="19557" y="5461"/>
                </a:moveTo>
                <a:lnTo>
                  <a:pt x="18160" y="2667"/>
                </a:lnTo>
                <a:lnTo>
                  <a:pt x="9651" y="0"/>
                </a:lnTo>
                <a:lnTo>
                  <a:pt x="4063" y="2921"/>
                </a:lnTo>
                <a:lnTo>
                  <a:pt x="0" y="8509"/>
                </a:lnTo>
                <a:lnTo>
                  <a:pt x="0" y="15621"/>
                </a:lnTo>
                <a:lnTo>
                  <a:pt x="1524" y="18414"/>
                </a:lnTo>
                <a:lnTo>
                  <a:pt x="9905" y="21082"/>
                </a:lnTo>
                <a:lnTo>
                  <a:pt x="18287" y="16763"/>
                </a:lnTo>
                <a:lnTo>
                  <a:pt x="19684" y="12446"/>
                </a:lnTo>
                <a:lnTo>
                  <a:pt x="19557" y="546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6" name="object 106"/>
          <p:cNvSpPr/>
          <p:nvPr/>
        </p:nvSpPr>
        <p:spPr>
          <a:xfrm>
            <a:off x="7227189" y="3018028"/>
            <a:ext cx="19684" cy="21082"/>
          </a:xfrm>
          <a:custGeom>
            <a:avLst/>
            <a:gdLst/>
            <a:ahLst/>
            <a:cxnLst/>
            <a:rect l="l" t="t" r="r" b="b"/>
            <a:pathLst>
              <a:path w="19684" h="21082">
                <a:moveTo>
                  <a:pt x="19557" y="5461"/>
                </a:moveTo>
                <a:lnTo>
                  <a:pt x="18160" y="2667"/>
                </a:lnTo>
                <a:lnTo>
                  <a:pt x="9651" y="0"/>
                </a:lnTo>
                <a:lnTo>
                  <a:pt x="4063" y="2921"/>
                </a:lnTo>
                <a:lnTo>
                  <a:pt x="0" y="8509"/>
                </a:lnTo>
                <a:lnTo>
                  <a:pt x="0" y="15621"/>
                </a:lnTo>
                <a:lnTo>
                  <a:pt x="1524" y="18414"/>
                </a:lnTo>
                <a:lnTo>
                  <a:pt x="9905" y="21082"/>
                </a:lnTo>
                <a:lnTo>
                  <a:pt x="18287" y="16763"/>
                </a:lnTo>
                <a:lnTo>
                  <a:pt x="19684" y="12446"/>
                </a:lnTo>
                <a:lnTo>
                  <a:pt x="19557" y="546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3" name="object 103"/>
          <p:cNvSpPr/>
          <p:nvPr/>
        </p:nvSpPr>
        <p:spPr>
          <a:xfrm>
            <a:off x="7299198" y="2952241"/>
            <a:ext cx="19811" cy="21082"/>
          </a:xfrm>
          <a:custGeom>
            <a:avLst/>
            <a:gdLst/>
            <a:ahLst/>
            <a:cxnLst/>
            <a:rect l="l" t="t" r="r" b="b"/>
            <a:pathLst>
              <a:path w="19811" h="21082">
                <a:moveTo>
                  <a:pt x="19684" y="5461"/>
                </a:moveTo>
                <a:lnTo>
                  <a:pt x="18287" y="2667"/>
                </a:lnTo>
                <a:lnTo>
                  <a:pt x="9778" y="0"/>
                </a:lnTo>
                <a:lnTo>
                  <a:pt x="4191" y="2921"/>
                </a:lnTo>
                <a:lnTo>
                  <a:pt x="0" y="8636"/>
                </a:lnTo>
                <a:lnTo>
                  <a:pt x="126" y="15621"/>
                </a:lnTo>
                <a:lnTo>
                  <a:pt x="1650" y="18415"/>
                </a:lnTo>
                <a:lnTo>
                  <a:pt x="10032" y="21082"/>
                </a:lnTo>
                <a:lnTo>
                  <a:pt x="15621" y="18161"/>
                </a:lnTo>
                <a:lnTo>
                  <a:pt x="19811" y="12573"/>
                </a:lnTo>
                <a:lnTo>
                  <a:pt x="19684" y="546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4" name="object 104"/>
          <p:cNvSpPr/>
          <p:nvPr/>
        </p:nvSpPr>
        <p:spPr>
          <a:xfrm>
            <a:off x="7299198" y="2952241"/>
            <a:ext cx="19811" cy="21082"/>
          </a:xfrm>
          <a:custGeom>
            <a:avLst/>
            <a:gdLst/>
            <a:ahLst/>
            <a:cxnLst/>
            <a:rect l="l" t="t" r="r" b="b"/>
            <a:pathLst>
              <a:path w="19811" h="21082">
                <a:moveTo>
                  <a:pt x="19684" y="5461"/>
                </a:moveTo>
                <a:lnTo>
                  <a:pt x="18287" y="2667"/>
                </a:lnTo>
                <a:lnTo>
                  <a:pt x="9778" y="0"/>
                </a:lnTo>
                <a:lnTo>
                  <a:pt x="4191" y="2921"/>
                </a:lnTo>
                <a:lnTo>
                  <a:pt x="0" y="8636"/>
                </a:lnTo>
                <a:lnTo>
                  <a:pt x="126" y="15621"/>
                </a:lnTo>
                <a:lnTo>
                  <a:pt x="1650" y="18415"/>
                </a:lnTo>
                <a:lnTo>
                  <a:pt x="10032" y="21082"/>
                </a:lnTo>
                <a:lnTo>
                  <a:pt x="15621" y="18161"/>
                </a:lnTo>
                <a:lnTo>
                  <a:pt x="19811" y="12573"/>
                </a:lnTo>
                <a:lnTo>
                  <a:pt x="19684" y="546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1" name="object 101"/>
          <p:cNvSpPr/>
          <p:nvPr/>
        </p:nvSpPr>
        <p:spPr>
          <a:xfrm>
            <a:off x="7245858" y="3793490"/>
            <a:ext cx="50673" cy="50673"/>
          </a:xfrm>
          <a:custGeom>
            <a:avLst/>
            <a:gdLst/>
            <a:ahLst/>
            <a:cxnLst/>
            <a:rect l="l" t="t" r="r" b="b"/>
            <a:pathLst>
              <a:path w="50673" h="50673">
                <a:moveTo>
                  <a:pt x="126" y="27051"/>
                </a:moveTo>
                <a:lnTo>
                  <a:pt x="1650" y="36830"/>
                </a:lnTo>
                <a:lnTo>
                  <a:pt x="4572" y="42418"/>
                </a:lnTo>
                <a:lnTo>
                  <a:pt x="14477" y="47879"/>
                </a:lnTo>
                <a:lnTo>
                  <a:pt x="22987" y="50673"/>
                </a:lnTo>
                <a:lnTo>
                  <a:pt x="32766" y="49022"/>
                </a:lnTo>
                <a:lnTo>
                  <a:pt x="41148" y="44704"/>
                </a:lnTo>
                <a:lnTo>
                  <a:pt x="48006" y="37592"/>
                </a:lnTo>
                <a:lnTo>
                  <a:pt x="50673" y="29083"/>
                </a:lnTo>
                <a:lnTo>
                  <a:pt x="49149" y="19304"/>
                </a:lnTo>
                <a:lnTo>
                  <a:pt x="49022" y="12318"/>
                </a:lnTo>
                <a:lnTo>
                  <a:pt x="43434" y="8128"/>
                </a:lnTo>
                <a:lnTo>
                  <a:pt x="36195" y="1270"/>
                </a:lnTo>
                <a:lnTo>
                  <a:pt x="25019" y="0"/>
                </a:lnTo>
                <a:lnTo>
                  <a:pt x="15113" y="1524"/>
                </a:lnTo>
                <a:lnTo>
                  <a:pt x="6858" y="5842"/>
                </a:lnTo>
                <a:lnTo>
                  <a:pt x="2667" y="11557"/>
                </a:lnTo>
                <a:lnTo>
                  <a:pt x="0" y="20066"/>
                </a:lnTo>
                <a:lnTo>
                  <a:pt x="126" y="2705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2" name="object 102"/>
          <p:cNvSpPr/>
          <p:nvPr/>
        </p:nvSpPr>
        <p:spPr>
          <a:xfrm>
            <a:off x="7245858" y="3793490"/>
            <a:ext cx="50673" cy="50673"/>
          </a:xfrm>
          <a:custGeom>
            <a:avLst/>
            <a:gdLst/>
            <a:ahLst/>
            <a:cxnLst/>
            <a:rect l="l" t="t" r="r" b="b"/>
            <a:pathLst>
              <a:path w="50673" h="50673">
                <a:moveTo>
                  <a:pt x="126" y="27051"/>
                </a:moveTo>
                <a:lnTo>
                  <a:pt x="1650" y="36830"/>
                </a:lnTo>
                <a:lnTo>
                  <a:pt x="4572" y="42418"/>
                </a:lnTo>
                <a:lnTo>
                  <a:pt x="14477" y="47879"/>
                </a:lnTo>
                <a:lnTo>
                  <a:pt x="22987" y="50673"/>
                </a:lnTo>
                <a:lnTo>
                  <a:pt x="32766" y="49022"/>
                </a:lnTo>
                <a:lnTo>
                  <a:pt x="41148" y="44704"/>
                </a:lnTo>
                <a:lnTo>
                  <a:pt x="48006" y="37592"/>
                </a:lnTo>
                <a:lnTo>
                  <a:pt x="50673" y="29083"/>
                </a:lnTo>
                <a:lnTo>
                  <a:pt x="49149" y="19304"/>
                </a:lnTo>
                <a:lnTo>
                  <a:pt x="49022" y="12318"/>
                </a:lnTo>
                <a:lnTo>
                  <a:pt x="43434" y="8128"/>
                </a:lnTo>
                <a:lnTo>
                  <a:pt x="36195" y="1270"/>
                </a:lnTo>
                <a:lnTo>
                  <a:pt x="25019" y="0"/>
                </a:lnTo>
                <a:lnTo>
                  <a:pt x="15113" y="1524"/>
                </a:lnTo>
                <a:lnTo>
                  <a:pt x="6858" y="5842"/>
                </a:lnTo>
                <a:lnTo>
                  <a:pt x="2667" y="11557"/>
                </a:lnTo>
                <a:lnTo>
                  <a:pt x="0" y="20066"/>
                </a:lnTo>
                <a:lnTo>
                  <a:pt x="126" y="2705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9" name="object 99"/>
          <p:cNvSpPr/>
          <p:nvPr/>
        </p:nvSpPr>
        <p:spPr>
          <a:xfrm>
            <a:off x="7322693" y="3852799"/>
            <a:ext cx="46608" cy="46355"/>
          </a:xfrm>
          <a:custGeom>
            <a:avLst/>
            <a:gdLst/>
            <a:ahLst/>
            <a:cxnLst/>
            <a:rect l="l" t="t" r="r" b="b"/>
            <a:pathLst>
              <a:path w="46608" h="46354">
                <a:moveTo>
                  <a:pt x="4445" y="35432"/>
                </a:moveTo>
                <a:lnTo>
                  <a:pt x="7238" y="41020"/>
                </a:lnTo>
                <a:lnTo>
                  <a:pt x="15748" y="43687"/>
                </a:lnTo>
                <a:lnTo>
                  <a:pt x="24256" y="46355"/>
                </a:lnTo>
                <a:lnTo>
                  <a:pt x="31241" y="46227"/>
                </a:lnTo>
                <a:lnTo>
                  <a:pt x="39624" y="41909"/>
                </a:lnTo>
                <a:lnTo>
                  <a:pt x="46608" y="34798"/>
                </a:lnTo>
                <a:lnTo>
                  <a:pt x="46354" y="20700"/>
                </a:lnTo>
                <a:lnTo>
                  <a:pt x="46227" y="13715"/>
                </a:lnTo>
                <a:lnTo>
                  <a:pt x="43306" y="8127"/>
                </a:lnTo>
                <a:lnTo>
                  <a:pt x="33400" y="2667"/>
                </a:lnTo>
                <a:lnTo>
                  <a:pt x="24891" y="0"/>
                </a:lnTo>
                <a:lnTo>
                  <a:pt x="16509" y="4318"/>
                </a:lnTo>
                <a:lnTo>
                  <a:pt x="11049" y="7238"/>
                </a:lnTo>
                <a:lnTo>
                  <a:pt x="4063" y="14350"/>
                </a:lnTo>
                <a:lnTo>
                  <a:pt x="2666" y="18542"/>
                </a:lnTo>
                <a:lnTo>
                  <a:pt x="0" y="27050"/>
                </a:lnTo>
                <a:lnTo>
                  <a:pt x="4445" y="35432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0" name="object 100"/>
          <p:cNvSpPr/>
          <p:nvPr/>
        </p:nvSpPr>
        <p:spPr>
          <a:xfrm>
            <a:off x="7322693" y="3852799"/>
            <a:ext cx="46608" cy="46355"/>
          </a:xfrm>
          <a:custGeom>
            <a:avLst/>
            <a:gdLst/>
            <a:ahLst/>
            <a:cxnLst/>
            <a:rect l="l" t="t" r="r" b="b"/>
            <a:pathLst>
              <a:path w="46608" h="46354">
                <a:moveTo>
                  <a:pt x="4445" y="35432"/>
                </a:moveTo>
                <a:lnTo>
                  <a:pt x="7238" y="41020"/>
                </a:lnTo>
                <a:lnTo>
                  <a:pt x="15748" y="43687"/>
                </a:lnTo>
                <a:lnTo>
                  <a:pt x="24256" y="46355"/>
                </a:lnTo>
                <a:lnTo>
                  <a:pt x="31241" y="46227"/>
                </a:lnTo>
                <a:lnTo>
                  <a:pt x="39624" y="41909"/>
                </a:lnTo>
                <a:lnTo>
                  <a:pt x="46608" y="34798"/>
                </a:lnTo>
                <a:lnTo>
                  <a:pt x="46354" y="20700"/>
                </a:lnTo>
                <a:lnTo>
                  <a:pt x="46227" y="13715"/>
                </a:lnTo>
                <a:lnTo>
                  <a:pt x="43306" y="8127"/>
                </a:lnTo>
                <a:lnTo>
                  <a:pt x="33400" y="2667"/>
                </a:lnTo>
                <a:lnTo>
                  <a:pt x="24891" y="0"/>
                </a:lnTo>
                <a:lnTo>
                  <a:pt x="16509" y="4318"/>
                </a:lnTo>
                <a:lnTo>
                  <a:pt x="11049" y="7238"/>
                </a:lnTo>
                <a:lnTo>
                  <a:pt x="4063" y="14350"/>
                </a:lnTo>
                <a:lnTo>
                  <a:pt x="2666" y="18542"/>
                </a:lnTo>
                <a:lnTo>
                  <a:pt x="0" y="27050"/>
                </a:lnTo>
                <a:lnTo>
                  <a:pt x="4445" y="35432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7" name="object 97"/>
          <p:cNvSpPr/>
          <p:nvPr/>
        </p:nvSpPr>
        <p:spPr>
          <a:xfrm>
            <a:off x="7506589" y="3932936"/>
            <a:ext cx="39369" cy="36830"/>
          </a:xfrm>
          <a:custGeom>
            <a:avLst/>
            <a:gdLst/>
            <a:ahLst/>
            <a:cxnLst/>
            <a:rect l="l" t="t" r="r" b="b"/>
            <a:pathLst>
              <a:path w="39369" h="36830">
                <a:moveTo>
                  <a:pt x="36321" y="9778"/>
                </a:moveTo>
                <a:lnTo>
                  <a:pt x="34925" y="6984"/>
                </a:lnTo>
                <a:lnTo>
                  <a:pt x="27812" y="0"/>
                </a:lnTo>
                <a:lnTo>
                  <a:pt x="13715" y="253"/>
                </a:lnTo>
                <a:lnTo>
                  <a:pt x="8127" y="3047"/>
                </a:lnTo>
                <a:lnTo>
                  <a:pt x="4063" y="8762"/>
                </a:lnTo>
                <a:lnTo>
                  <a:pt x="1396" y="17271"/>
                </a:lnTo>
                <a:lnTo>
                  <a:pt x="0" y="21462"/>
                </a:lnTo>
                <a:lnTo>
                  <a:pt x="2920" y="27050"/>
                </a:lnTo>
                <a:lnTo>
                  <a:pt x="5841" y="32638"/>
                </a:lnTo>
                <a:lnTo>
                  <a:pt x="11429" y="36830"/>
                </a:lnTo>
                <a:lnTo>
                  <a:pt x="18541" y="36702"/>
                </a:lnTo>
                <a:lnTo>
                  <a:pt x="25526" y="36575"/>
                </a:lnTo>
                <a:lnTo>
                  <a:pt x="33908" y="32257"/>
                </a:lnTo>
                <a:lnTo>
                  <a:pt x="37972" y="26543"/>
                </a:lnTo>
                <a:lnTo>
                  <a:pt x="39369" y="22351"/>
                </a:lnTo>
                <a:lnTo>
                  <a:pt x="39242" y="15239"/>
                </a:lnTo>
                <a:lnTo>
                  <a:pt x="36321" y="9778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8" name="object 98"/>
          <p:cNvSpPr/>
          <p:nvPr/>
        </p:nvSpPr>
        <p:spPr>
          <a:xfrm>
            <a:off x="7506589" y="3932936"/>
            <a:ext cx="39369" cy="36830"/>
          </a:xfrm>
          <a:custGeom>
            <a:avLst/>
            <a:gdLst/>
            <a:ahLst/>
            <a:cxnLst/>
            <a:rect l="l" t="t" r="r" b="b"/>
            <a:pathLst>
              <a:path w="39369" h="36830">
                <a:moveTo>
                  <a:pt x="36321" y="9778"/>
                </a:moveTo>
                <a:lnTo>
                  <a:pt x="34925" y="6984"/>
                </a:lnTo>
                <a:lnTo>
                  <a:pt x="27812" y="0"/>
                </a:lnTo>
                <a:lnTo>
                  <a:pt x="13715" y="253"/>
                </a:lnTo>
                <a:lnTo>
                  <a:pt x="8127" y="3047"/>
                </a:lnTo>
                <a:lnTo>
                  <a:pt x="4063" y="8762"/>
                </a:lnTo>
                <a:lnTo>
                  <a:pt x="1396" y="17271"/>
                </a:lnTo>
                <a:lnTo>
                  <a:pt x="0" y="21462"/>
                </a:lnTo>
                <a:lnTo>
                  <a:pt x="2920" y="27050"/>
                </a:lnTo>
                <a:lnTo>
                  <a:pt x="5841" y="32638"/>
                </a:lnTo>
                <a:lnTo>
                  <a:pt x="11429" y="36830"/>
                </a:lnTo>
                <a:lnTo>
                  <a:pt x="18541" y="36702"/>
                </a:lnTo>
                <a:lnTo>
                  <a:pt x="25526" y="36575"/>
                </a:lnTo>
                <a:lnTo>
                  <a:pt x="33908" y="32257"/>
                </a:lnTo>
                <a:lnTo>
                  <a:pt x="37972" y="26543"/>
                </a:lnTo>
                <a:lnTo>
                  <a:pt x="39369" y="22351"/>
                </a:lnTo>
                <a:lnTo>
                  <a:pt x="39242" y="15239"/>
                </a:lnTo>
                <a:lnTo>
                  <a:pt x="36321" y="9778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5" name="object 95"/>
          <p:cNvSpPr/>
          <p:nvPr/>
        </p:nvSpPr>
        <p:spPr>
          <a:xfrm>
            <a:off x="7606410" y="3947032"/>
            <a:ext cx="33909" cy="35179"/>
          </a:xfrm>
          <a:custGeom>
            <a:avLst/>
            <a:gdLst/>
            <a:ahLst/>
            <a:cxnLst/>
            <a:rect l="l" t="t" r="r" b="b"/>
            <a:pathLst>
              <a:path w="33909" h="35178">
                <a:moveTo>
                  <a:pt x="32385" y="9652"/>
                </a:moveTo>
                <a:lnTo>
                  <a:pt x="30861" y="6858"/>
                </a:lnTo>
                <a:lnTo>
                  <a:pt x="25273" y="2794"/>
                </a:lnTo>
                <a:lnTo>
                  <a:pt x="16764" y="0"/>
                </a:lnTo>
                <a:lnTo>
                  <a:pt x="11175" y="2921"/>
                </a:lnTo>
                <a:lnTo>
                  <a:pt x="5588" y="5842"/>
                </a:lnTo>
                <a:lnTo>
                  <a:pt x="0" y="8763"/>
                </a:lnTo>
                <a:lnTo>
                  <a:pt x="127" y="15748"/>
                </a:lnTo>
                <a:lnTo>
                  <a:pt x="1650" y="25527"/>
                </a:lnTo>
                <a:lnTo>
                  <a:pt x="3048" y="28321"/>
                </a:lnTo>
                <a:lnTo>
                  <a:pt x="8763" y="32512"/>
                </a:lnTo>
                <a:lnTo>
                  <a:pt x="17272" y="35179"/>
                </a:lnTo>
                <a:lnTo>
                  <a:pt x="22860" y="32258"/>
                </a:lnTo>
                <a:lnTo>
                  <a:pt x="28448" y="29337"/>
                </a:lnTo>
                <a:lnTo>
                  <a:pt x="32512" y="23749"/>
                </a:lnTo>
                <a:lnTo>
                  <a:pt x="33909" y="19431"/>
                </a:lnTo>
                <a:lnTo>
                  <a:pt x="32385" y="9652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6" name="object 96"/>
          <p:cNvSpPr/>
          <p:nvPr/>
        </p:nvSpPr>
        <p:spPr>
          <a:xfrm>
            <a:off x="7606410" y="3947032"/>
            <a:ext cx="33909" cy="35179"/>
          </a:xfrm>
          <a:custGeom>
            <a:avLst/>
            <a:gdLst/>
            <a:ahLst/>
            <a:cxnLst/>
            <a:rect l="l" t="t" r="r" b="b"/>
            <a:pathLst>
              <a:path w="33909" h="35178">
                <a:moveTo>
                  <a:pt x="32385" y="9652"/>
                </a:moveTo>
                <a:lnTo>
                  <a:pt x="30861" y="6858"/>
                </a:lnTo>
                <a:lnTo>
                  <a:pt x="25273" y="2794"/>
                </a:lnTo>
                <a:lnTo>
                  <a:pt x="16764" y="0"/>
                </a:lnTo>
                <a:lnTo>
                  <a:pt x="11175" y="2921"/>
                </a:lnTo>
                <a:lnTo>
                  <a:pt x="5588" y="5842"/>
                </a:lnTo>
                <a:lnTo>
                  <a:pt x="0" y="8763"/>
                </a:lnTo>
                <a:lnTo>
                  <a:pt x="127" y="15748"/>
                </a:lnTo>
                <a:lnTo>
                  <a:pt x="1650" y="25527"/>
                </a:lnTo>
                <a:lnTo>
                  <a:pt x="3048" y="28321"/>
                </a:lnTo>
                <a:lnTo>
                  <a:pt x="8763" y="32512"/>
                </a:lnTo>
                <a:lnTo>
                  <a:pt x="17272" y="35179"/>
                </a:lnTo>
                <a:lnTo>
                  <a:pt x="22860" y="32258"/>
                </a:lnTo>
                <a:lnTo>
                  <a:pt x="28448" y="29337"/>
                </a:lnTo>
                <a:lnTo>
                  <a:pt x="32512" y="23749"/>
                </a:lnTo>
                <a:lnTo>
                  <a:pt x="33909" y="19431"/>
                </a:lnTo>
                <a:lnTo>
                  <a:pt x="32385" y="9652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3" name="object 93"/>
          <p:cNvSpPr/>
          <p:nvPr/>
        </p:nvSpPr>
        <p:spPr>
          <a:xfrm>
            <a:off x="7706233" y="3945636"/>
            <a:ext cx="28194" cy="29590"/>
          </a:xfrm>
          <a:custGeom>
            <a:avLst/>
            <a:gdLst/>
            <a:ahLst/>
            <a:cxnLst/>
            <a:rect l="l" t="t" r="r" b="b"/>
            <a:pathLst>
              <a:path w="28194" h="29590">
                <a:moveTo>
                  <a:pt x="26670" y="8255"/>
                </a:moveTo>
                <a:lnTo>
                  <a:pt x="25273" y="5461"/>
                </a:lnTo>
                <a:lnTo>
                  <a:pt x="19558" y="1269"/>
                </a:lnTo>
                <a:lnTo>
                  <a:pt x="15240" y="0"/>
                </a:lnTo>
                <a:lnTo>
                  <a:pt x="8255" y="126"/>
                </a:lnTo>
                <a:lnTo>
                  <a:pt x="2667" y="3047"/>
                </a:lnTo>
                <a:lnTo>
                  <a:pt x="0" y="11430"/>
                </a:lnTo>
                <a:lnTo>
                  <a:pt x="1524" y="21336"/>
                </a:lnTo>
                <a:lnTo>
                  <a:pt x="3048" y="24130"/>
                </a:lnTo>
                <a:lnTo>
                  <a:pt x="8636" y="28193"/>
                </a:lnTo>
                <a:lnTo>
                  <a:pt x="12953" y="29590"/>
                </a:lnTo>
                <a:lnTo>
                  <a:pt x="19939" y="29463"/>
                </a:lnTo>
                <a:lnTo>
                  <a:pt x="25526" y="26543"/>
                </a:lnTo>
                <a:lnTo>
                  <a:pt x="28194" y="18033"/>
                </a:lnTo>
                <a:lnTo>
                  <a:pt x="26670" y="8255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4" name="object 94"/>
          <p:cNvSpPr/>
          <p:nvPr/>
        </p:nvSpPr>
        <p:spPr>
          <a:xfrm>
            <a:off x="7706233" y="3945636"/>
            <a:ext cx="28194" cy="29590"/>
          </a:xfrm>
          <a:custGeom>
            <a:avLst/>
            <a:gdLst/>
            <a:ahLst/>
            <a:cxnLst/>
            <a:rect l="l" t="t" r="r" b="b"/>
            <a:pathLst>
              <a:path w="28194" h="29590">
                <a:moveTo>
                  <a:pt x="26670" y="8255"/>
                </a:moveTo>
                <a:lnTo>
                  <a:pt x="25273" y="5461"/>
                </a:lnTo>
                <a:lnTo>
                  <a:pt x="19558" y="1269"/>
                </a:lnTo>
                <a:lnTo>
                  <a:pt x="15240" y="0"/>
                </a:lnTo>
                <a:lnTo>
                  <a:pt x="8255" y="126"/>
                </a:lnTo>
                <a:lnTo>
                  <a:pt x="2667" y="3047"/>
                </a:lnTo>
                <a:lnTo>
                  <a:pt x="0" y="11430"/>
                </a:lnTo>
                <a:lnTo>
                  <a:pt x="1524" y="21336"/>
                </a:lnTo>
                <a:lnTo>
                  <a:pt x="3048" y="24130"/>
                </a:lnTo>
                <a:lnTo>
                  <a:pt x="8636" y="28193"/>
                </a:lnTo>
                <a:lnTo>
                  <a:pt x="12953" y="29590"/>
                </a:lnTo>
                <a:lnTo>
                  <a:pt x="19939" y="29463"/>
                </a:lnTo>
                <a:lnTo>
                  <a:pt x="25526" y="26543"/>
                </a:lnTo>
                <a:lnTo>
                  <a:pt x="28194" y="18033"/>
                </a:lnTo>
                <a:lnTo>
                  <a:pt x="26670" y="8255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1" name="object 91"/>
          <p:cNvSpPr/>
          <p:nvPr/>
        </p:nvSpPr>
        <p:spPr>
          <a:xfrm>
            <a:off x="7801483" y="3924554"/>
            <a:ext cx="28194" cy="29590"/>
          </a:xfrm>
          <a:custGeom>
            <a:avLst/>
            <a:gdLst/>
            <a:ahLst/>
            <a:cxnLst/>
            <a:rect l="l" t="t" r="r" b="b"/>
            <a:pathLst>
              <a:path w="28194" h="29590">
                <a:moveTo>
                  <a:pt x="26670" y="8255"/>
                </a:moveTo>
                <a:lnTo>
                  <a:pt x="25273" y="5461"/>
                </a:lnTo>
                <a:lnTo>
                  <a:pt x="19558" y="1270"/>
                </a:lnTo>
                <a:lnTo>
                  <a:pt x="15367" y="0"/>
                </a:lnTo>
                <a:lnTo>
                  <a:pt x="9778" y="2921"/>
                </a:lnTo>
                <a:lnTo>
                  <a:pt x="4191" y="5715"/>
                </a:lnTo>
                <a:lnTo>
                  <a:pt x="0" y="11430"/>
                </a:lnTo>
                <a:lnTo>
                  <a:pt x="1524" y="21209"/>
                </a:lnTo>
                <a:lnTo>
                  <a:pt x="3048" y="24003"/>
                </a:lnTo>
                <a:lnTo>
                  <a:pt x="8763" y="28194"/>
                </a:lnTo>
                <a:lnTo>
                  <a:pt x="12953" y="29591"/>
                </a:lnTo>
                <a:lnTo>
                  <a:pt x="18542" y="26670"/>
                </a:lnTo>
                <a:lnTo>
                  <a:pt x="24130" y="23749"/>
                </a:lnTo>
                <a:lnTo>
                  <a:pt x="28194" y="18034"/>
                </a:lnTo>
                <a:lnTo>
                  <a:pt x="26670" y="8255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2" name="object 92"/>
          <p:cNvSpPr/>
          <p:nvPr/>
        </p:nvSpPr>
        <p:spPr>
          <a:xfrm>
            <a:off x="7801483" y="3924554"/>
            <a:ext cx="28194" cy="29590"/>
          </a:xfrm>
          <a:custGeom>
            <a:avLst/>
            <a:gdLst/>
            <a:ahLst/>
            <a:cxnLst/>
            <a:rect l="l" t="t" r="r" b="b"/>
            <a:pathLst>
              <a:path w="28194" h="29590">
                <a:moveTo>
                  <a:pt x="26670" y="8255"/>
                </a:moveTo>
                <a:lnTo>
                  <a:pt x="25273" y="5461"/>
                </a:lnTo>
                <a:lnTo>
                  <a:pt x="19558" y="1270"/>
                </a:lnTo>
                <a:lnTo>
                  <a:pt x="15367" y="0"/>
                </a:lnTo>
                <a:lnTo>
                  <a:pt x="9778" y="2921"/>
                </a:lnTo>
                <a:lnTo>
                  <a:pt x="4191" y="5715"/>
                </a:lnTo>
                <a:lnTo>
                  <a:pt x="0" y="11430"/>
                </a:lnTo>
                <a:lnTo>
                  <a:pt x="1524" y="21209"/>
                </a:lnTo>
                <a:lnTo>
                  <a:pt x="3048" y="24003"/>
                </a:lnTo>
                <a:lnTo>
                  <a:pt x="8763" y="28194"/>
                </a:lnTo>
                <a:lnTo>
                  <a:pt x="12953" y="29591"/>
                </a:lnTo>
                <a:lnTo>
                  <a:pt x="18542" y="26670"/>
                </a:lnTo>
                <a:lnTo>
                  <a:pt x="24130" y="23749"/>
                </a:lnTo>
                <a:lnTo>
                  <a:pt x="28194" y="18034"/>
                </a:lnTo>
                <a:lnTo>
                  <a:pt x="26670" y="8255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9" name="object 89"/>
          <p:cNvSpPr/>
          <p:nvPr/>
        </p:nvSpPr>
        <p:spPr>
          <a:xfrm>
            <a:off x="7309611" y="3736467"/>
            <a:ext cx="36576" cy="37972"/>
          </a:xfrm>
          <a:custGeom>
            <a:avLst/>
            <a:gdLst/>
            <a:ahLst/>
            <a:cxnLst/>
            <a:rect l="l" t="t" r="r" b="b"/>
            <a:pathLst>
              <a:path w="36576" h="37973">
                <a:moveTo>
                  <a:pt x="33655" y="12318"/>
                </a:moveTo>
                <a:lnTo>
                  <a:pt x="30734" y="6730"/>
                </a:lnTo>
                <a:lnTo>
                  <a:pt x="22352" y="4063"/>
                </a:lnTo>
                <a:lnTo>
                  <a:pt x="16637" y="0"/>
                </a:lnTo>
                <a:lnTo>
                  <a:pt x="8255" y="4317"/>
                </a:lnTo>
                <a:lnTo>
                  <a:pt x="2667" y="7238"/>
                </a:lnTo>
                <a:lnTo>
                  <a:pt x="0" y="15620"/>
                </a:lnTo>
                <a:lnTo>
                  <a:pt x="127" y="22732"/>
                </a:lnTo>
                <a:lnTo>
                  <a:pt x="2921" y="28320"/>
                </a:lnTo>
                <a:lnTo>
                  <a:pt x="5842" y="33781"/>
                </a:lnTo>
                <a:lnTo>
                  <a:pt x="11557" y="37972"/>
                </a:lnTo>
                <a:lnTo>
                  <a:pt x="18542" y="37845"/>
                </a:lnTo>
                <a:lnTo>
                  <a:pt x="24130" y="34924"/>
                </a:lnTo>
                <a:lnTo>
                  <a:pt x="32512" y="30606"/>
                </a:lnTo>
                <a:lnTo>
                  <a:pt x="33909" y="26415"/>
                </a:lnTo>
                <a:lnTo>
                  <a:pt x="36576" y="17906"/>
                </a:lnTo>
                <a:lnTo>
                  <a:pt x="33655" y="12318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0" name="object 90"/>
          <p:cNvSpPr/>
          <p:nvPr/>
        </p:nvSpPr>
        <p:spPr>
          <a:xfrm>
            <a:off x="7309611" y="3736467"/>
            <a:ext cx="36576" cy="37972"/>
          </a:xfrm>
          <a:custGeom>
            <a:avLst/>
            <a:gdLst/>
            <a:ahLst/>
            <a:cxnLst/>
            <a:rect l="l" t="t" r="r" b="b"/>
            <a:pathLst>
              <a:path w="36576" h="37973">
                <a:moveTo>
                  <a:pt x="33655" y="12318"/>
                </a:moveTo>
                <a:lnTo>
                  <a:pt x="30734" y="6730"/>
                </a:lnTo>
                <a:lnTo>
                  <a:pt x="22352" y="4063"/>
                </a:lnTo>
                <a:lnTo>
                  <a:pt x="16637" y="0"/>
                </a:lnTo>
                <a:lnTo>
                  <a:pt x="8255" y="4317"/>
                </a:lnTo>
                <a:lnTo>
                  <a:pt x="2667" y="7238"/>
                </a:lnTo>
                <a:lnTo>
                  <a:pt x="0" y="15620"/>
                </a:lnTo>
                <a:lnTo>
                  <a:pt x="127" y="22732"/>
                </a:lnTo>
                <a:lnTo>
                  <a:pt x="2921" y="28320"/>
                </a:lnTo>
                <a:lnTo>
                  <a:pt x="5842" y="33781"/>
                </a:lnTo>
                <a:lnTo>
                  <a:pt x="11557" y="37972"/>
                </a:lnTo>
                <a:lnTo>
                  <a:pt x="18542" y="37845"/>
                </a:lnTo>
                <a:lnTo>
                  <a:pt x="24130" y="34924"/>
                </a:lnTo>
                <a:lnTo>
                  <a:pt x="32512" y="30606"/>
                </a:lnTo>
                <a:lnTo>
                  <a:pt x="33909" y="26415"/>
                </a:lnTo>
                <a:lnTo>
                  <a:pt x="36576" y="17906"/>
                </a:lnTo>
                <a:lnTo>
                  <a:pt x="33655" y="12318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7" name="object 87"/>
          <p:cNvSpPr/>
          <p:nvPr/>
        </p:nvSpPr>
        <p:spPr>
          <a:xfrm>
            <a:off x="7255383" y="3676777"/>
            <a:ext cx="30988" cy="33781"/>
          </a:xfrm>
          <a:custGeom>
            <a:avLst/>
            <a:gdLst/>
            <a:ahLst/>
            <a:cxnLst/>
            <a:rect l="l" t="t" r="r" b="b"/>
            <a:pathLst>
              <a:path w="30988" h="33781">
                <a:moveTo>
                  <a:pt x="3937" y="5842"/>
                </a:moveTo>
                <a:lnTo>
                  <a:pt x="1270" y="14224"/>
                </a:lnTo>
                <a:lnTo>
                  <a:pt x="0" y="18542"/>
                </a:lnTo>
                <a:lnTo>
                  <a:pt x="0" y="25527"/>
                </a:lnTo>
                <a:lnTo>
                  <a:pt x="5715" y="29718"/>
                </a:lnTo>
                <a:lnTo>
                  <a:pt x="11430" y="33781"/>
                </a:lnTo>
                <a:lnTo>
                  <a:pt x="18415" y="33655"/>
                </a:lnTo>
                <a:lnTo>
                  <a:pt x="24002" y="30861"/>
                </a:lnTo>
                <a:lnTo>
                  <a:pt x="29591" y="27940"/>
                </a:lnTo>
                <a:lnTo>
                  <a:pt x="30988" y="23622"/>
                </a:lnTo>
                <a:lnTo>
                  <a:pt x="30734" y="9652"/>
                </a:lnTo>
                <a:lnTo>
                  <a:pt x="25019" y="5461"/>
                </a:lnTo>
                <a:lnTo>
                  <a:pt x="20827" y="4191"/>
                </a:lnTo>
                <a:lnTo>
                  <a:pt x="15113" y="0"/>
                </a:lnTo>
                <a:lnTo>
                  <a:pt x="9525" y="2921"/>
                </a:lnTo>
                <a:lnTo>
                  <a:pt x="3937" y="5842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8" name="object 88"/>
          <p:cNvSpPr/>
          <p:nvPr/>
        </p:nvSpPr>
        <p:spPr>
          <a:xfrm>
            <a:off x="7255383" y="3676777"/>
            <a:ext cx="30988" cy="33781"/>
          </a:xfrm>
          <a:custGeom>
            <a:avLst/>
            <a:gdLst/>
            <a:ahLst/>
            <a:cxnLst/>
            <a:rect l="l" t="t" r="r" b="b"/>
            <a:pathLst>
              <a:path w="30988" h="33781">
                <a:moveTo>
                  <a:pt x="3937" y="5842"/>
                </a:moveTo>
                <a:lnTo>
                  <a:pt x="1270" y="14224"/>
                </a:lnTo>
                <a:lnTo>
                  <a:pt x="0" y="18542"/>
                </a:lnTo>
                <a:lnTo>
                  <a:pt x="0" y="25527"/>
                </a:lnTo>
                <a:lnTo>
                  <a:pt x="5715" y="29718"/>
                </a:lnTo>
                <a:lnTo>
                  <a:pt x="11430" y="33781"/>
                </a:lnTo>
                <a:lnTo>
                  <a:pt x="18415" y="33655"/>
                </a:lnTo>
                <a:lnTo>
                  <a:pt x="24002" y="30861"/>
                </a:lnTo>
                <a:lnTo>
                  <a:pt x="29591" y="27940"/>
                </a:lnTo>
                <a:lnTo>
                  <a:pt x="30988" y="23622"/>
                </a:lnTo>
                <a:lnTo>
                  <a:pt x="30734" y="9652"/>
                </a:lnTo>
                <a:lnTo>
                  <a:pt x="25019" y="5461"/>
                </a:lnTo>
                <a:lnTo>
                  <a:pt x="20827" y="4191"/>
                </a:lnTo>
                <a:lnTo>
                  <a:pt x="15113" y="0"/>
                </a:lnTo>
                <a:lnTo>
                  <a:pt x="9525" y="2921"/>
                </a:lnTo>
                <a:lnTo>
                  <a:pt x="3937" y="5842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5" name="object 85"/>
          <p:cNvSpPr/>
          <p:nvPr/>
        </p:nvSpPr>
        <p:spPr>
          <a:xfrm>
            <a:off x="7212076" y="3611245"/>
            <a:ext cx="30988" cy="28193"/>
          </a:xfrm>
          <a:custGeom>
            <a:avLst/>
            <a:gdLst/>
            <a:ahLst/>
            <a:cxnLst/>
            <a:rect l="l" t="t" r="r" b="b"/>
            <a:pathLst>
              <a:path w="30988" h="28194">
                <a:moveTo>
                  <a:pt x="28067" y="6984"/>
                </a:moveTo>
                <a:lnTo>
                  <a:pt x="25146" y="1396"/>
                </a:lnTo>
                <a:lnTo>
                  <a:pt x="20954" y="0"/>
                </a:lnTo>
                <a:lnTo>
                  <a:pt x="13843" y="126"/>
                </a:lnTo>
                <a:lnTo>
                  <a:pt x="6857" y="253"/>
                </a:lnTo>
                <a:lnTo>
                  <a:pt x="5588" y="4444"/>
                </a:lnTo>
                <a:lnTo>
                  <a:pt x="1397" y="10159"/>
                </a:lnTo>
                <a:lnTo>
                  <a:pt x="0" y="14350"/>
                </a:lnTo>
                <a:lnTo>
                  <a:pt x="2921" y="19938"/>
                </a:lnTo>
                <a:lnTo>
                  <a:pt x="5842" y="25526"/>
                </a:lnTo>
                <a:lnTo>
                  <a:pt x="10032" y="26923"/>
                </a:lnTo>
                <a:lnTo>
                  <a:pt x="17145" y="26796"/>
                </a:lnTo>
                <a:lnTo>
                  <a:pt x="21335" y="28193"/>
                </a:lnTo>
                <a:lnTo>
                  <a:pt x="25526" y="22478"/>
                </a:lnTo>
                <a:lnTo>
                  <a:pt x="29591" y="16763"/>
                </a:lnTo>
                <a:lnTo>
                  <a:pt x="30988" y="12572"/>
                </a:lnTo>
                <a:lnTo>
                  <a:pt x="28067" y="698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6" name="object 86"/>
          <p:cNvSpPr/>
          <p:nvPr/>
        </p:nvSpPr>
        <p:spPr>
          <a:xfrm>
            <a:off x="7212076" y="3611245"/>
            <a:ext cx="30988" cy="28193"/>
          </a:xfrm>
          <a:custGeom>
            <a:avLst/>
            <a:gdLst/>
            <a:ahLst/>
            <a:cxnLst/>
            <a:rect l="l" t="t" r="r" b="b"/>
            <a:pathLst>
              <a:path w="30988" h="28194">
                <a:moveTo>
                  <a:pt x="28067" y="6984"/>
                </a:moveTo>
                <a:lnTo>
                  <a:pt x="25146" y="1396"/>
                </a:lnTo>
                <a:lnTo>
                  <a:pt x="20954" y="0"/>
                </a:lnTo>
                <a:lnTo>
                  <a:pt x="13843" y="126"/>
                </a:lnTo>
                <a:lnTo>
                  <a:pt x="6857" y="253"/>
                </a:lnTo>
                <a:lnTo>
                  <a:pt x="5588" y="4444"/>
                </a:lnTo>
                <a:lnTo>
                  <a:pt x="1397" y="10159"/>
                </a:lnTo>
                <a:lnTo>
                  <a:pt x="0" y="14350"/>
                </a:lnTo>
                <a:lnTo>
                  <a:pt x="2921" y="19938"/>
                </a:lnTo>
                <a:lnTo>
                  <a:pt x="5842" y="25526"/>
                </a:lnTo>
                <a:lnTo>
                  <a:pt x="10032" y="26923"/>
                </a:lnTo>
                <a:lnTo>
                  <a:pt x="17145" y="26796"/>
                </a:lnTo>
                <a:lnTo>
                  <a:pt x="21335" y="28193"/>
                </a:lnTo>
                <a:lnTo>
                  <a:pt x="25526" y="22478"/>
                </a:lnTo>
                <a:lnTo>
                  <a:pt x="29591" y="16763"/>
                </a:lnTo>
                <a:lnTo>
                  <a:pt x="30988" y="12572"/>
                </a:lnTo>
                <a:lnTo>
                  <a:pt x="28067" y="698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3" name="object 83"/>
          <p:cNvSpPr/>
          <p:nvPr/>
        </p:nvSpPr>
        <p:spPr>
          <a:xfrm>
            <a:off x="7182866" y="3535807"/>
            <a:ext cx="26797" cy="26796"/>
          </a:xfrm>
          <a:custGeom>
            <a:avLst/>
            <a:gdLst/>
            <a:ahLst/>
            <a:cxnLst/>
            <a:rect l="l" t="t" r="r" b="b"/>
            <a:pathLst>
              <a:path w="26797" h="26796">
                <a:moveTo>
                  <a:pt x="1397" y="8762"/>
                </a:moveTo>
                <a:lnTo>
                  <a:pt x="0" y="12953"/>
                </a:lnTo>
                <a:lnTo>
                  <a:pt x="126" y="19938"/>
                </a:lnTo>
                <a:lnTo>
                  <a:pt x="4317" y="21335"/>
                </a:lnTo>
                <a:lnTo>
                  <a:pt x="10032" y="25400"/>
                </a:lnTo>
                <a:lnTo>
                  <a:pt x="14224" y="26796"/>
                </a:lnTo>
                <a:lnTo>
                  <a:pt x="19811" y="23875"/>
                </a:lnTo>
                <a:lnTo>
                  <a:pt x="22605" y="22478"/>
                </a:lnTo>
                <a:lnTo>
                  <a:pt x="26797" y="16763"/>
                </a:lnTo>
                <a:lnTo>
                  <a:pt x="23875" y="11175"/>
                </a:lnTo>
                <a:lnTo>
                  <a:pt x="25273" y="6984"/>
                </a:lnTo>
                <a:lnTo>
                  <a:pt x="19557" y="2793"/>
                </a:lnTo>
                <a:lnTo>
                  <a:pt x="18033" y="0"/>
                </a:lnTo>
                <a:lnTo>
                  <a:pt x="11049" y="126"/>
                </a:lnTo>
                <a:lnTo>
                  <a:pt x="8254" y="1650"/>
                </a:lnTo>
                <a:lnTo>
                  <a:pt x="2666" y="4444"/>
                </a:lnTo>
                <a:lnTo>
                  <a:pt x="1397" y="8762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4" name="object 84"/>
          <p:cNvSpPr/>
          <p:nvPr/>
        </p:nvSpPr>
        <p:spPr>
          <a:xfrm>
            <a:off x="7182866" y="3535807"/>
            <a:ext cx="26797" cy="26796"/>
          </a:xfrm>
          <a:custGeom>
            <a:avLst/>
            <a:gdLst/>
            <a:ahLst/>
            <a:cxnLst/>
            <a:rect l="l" t="t" r="r" b="b"/>
            <a:pathLst>
              <a:path w="26797" h="26796">
                <a:moveTo>
                  <a:pt x="1397" y="8762"/>
                </a:moveTo>
                <a:lnTo>
                  <a:pt x="0" y="12953"/>
                </a:lnTo>
                <a:lnTo>
                  <a:pt x="126" y="19938"/>
                </a:lnTo>
                <a:lnTo>
                  <a:pt x="4317" y="21335"/>
                </a:lnTo>
                <a:lnTo>
                  <a:pt x="10032" y="25400"/>
                </a:lnTo>
                <a:lnTo>
                  <a:pt x="14224" y="26796"/>
                </a:lnTo>
                <a:lnTo>
                  <a:pt x="19811" y="23875"/>
                </a:lnTo>
                <a:lnTo>
                  <a:pt x="22605" y="22478"/>
                </a:lnTo>
                <a:lnTo>
                  <a:pt x="26797" y="16763"/>
                </a:lnTo>
                <a:lnTo>
                  <a:pt x="23875" y="11175"/>
                </a:lnTo>
                <a:lnTo>
                  <a:pt x="25273" y="6984"/>
                </a:lnTo>
                <a:lnTo>
                  <a:pt x="19557" y="2793"/>
                </a:lnTo>
                <a:lnTo>
                  <a:pt x="18033" y="0"/>
                </a:lnTo>
                <a:lnTo>
                  <a:pt x="11049" y="126"/>
                </a:lnTo>
                <a:lnTo>
                  <a:pt x="8254" y="1650"/>
                </a:lnTo>
                <a:lnTo>
                  <a:pt x="2666" y="4444"/>
                </a:lnTo>
                <a:lnTo>
                  <a:pt x="1397" y="8762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1" name="object 81"/>
          <p:cNvSpPr/>
          <p:nvPr/>
        </p:nvSpPr>
        <p:spPr>
          <a:xfrm>
            <a:off x="7167626" y="3457448"/>
            <a:ext cx="21081" cy="21209"/>
          </a:xfrm>
          <a:custGeom>
            <a:avLst/>
            <a:gdLst/>
            <a:ahLst/>
            <a:cxnLst/>
            <a:rect l="l" t="t" r="r" b="b"/>
            <a:pathLst>
              <a:path w="21081" h="21209">
                <a:moveTo>
                  <a:pt x="19557" y="4063"/>
                </a:moveTo>
                <a:lnTo>
                  <a:pt x="13843" y="0"/>
                </a:lnTo>
                <a:lnTo>
                  <a:pt x="4064" y="1524"/>
                </a:lnTo>
                <a:lnTo>
                  <a:pt x="0" y="7238"/>
                </a:lnTo>
                <a:lnTo>
                  <a:pt x="0" y="14224"/>
                </a:lnTo>
                <a:lnTo>
                  <a:pt x="7112" y="21209"/>
                </a:lnTo>
                <a:lnTo>
                  <a:pt x="14224" y="21081"/>
                </a:lnTo>
                <a:lnTo>
                  <a:pt x="21081" y="13969"/>
                </a:lnTo>
                <a:lnTo>
                  <a:pt x="19557" y="406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2" name="object 82"/>
          <p:cNvSpPr/>
          <p:nvPr/>
        </p:nvSpPr>
        <p:spPr>
          <a:xfrm>
            <a:off x="7167626" y="3457448"/>
            <a:ext cx="21081" cy="21209"/>
          </a:xfrm>
          <a:custGeom>
            <a:avLst/>
            <a:gdLst/>
            <a:ahLst/>
            <a:cxnLst/>
            <a:rect l="l" t="t" r="r" b="b"/>
            <a:pathLst>
              <a:path w="21081" h="21209">
                <a:moveTo>
                  <a:pt x="19557" y="4063"/>
                </a:moveTo>
                <a:lnTo>
                  <a:pt x="13843" y="0"/>
                </a:lnTo>
                <a:lnTo>
                  <a:pt x="4064" y="1524"/>
                </a:lnTo>
                <a:lnTo>
                  <a:pt x="0" y="7238"/>
                </a:lnTo>
                <a:lnTo>
                  <a:pt x="0" y="14224"/>
                </a:lnTo>
                <a:lnTo>
                  <a:pt x="7112" y="21209"/>
                </a:lnTo>
                <a:lnTo>
                  <a:pt x="14224" y="21081"/>
                </a:lnTo>
                <a:lnTo>
                  <a:pt x="21081" y="13969"/>
                </a:lnTo>
                <a:lnTo>
                  <a:pt x="19557" y="406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9" name="object 79"/>
          <p:cNvSpPr/>
          <p:nvPr/>
        </p:nvSpPr>
        <p:spPr>
          <a:xfrm>
            <a:off x="7163561" y="3374516"/>
            <a:ext cx="21209" cy="21209"/>
          </a:xfrm>
          <a:custGeom>
            <a:avLst/>
            <a:gdLst/>
            <a:ahLst/>
            <a:cxnLst/>
            <a:rect l="l" t="t" r="r" b="b"/>
            <a:pathLst>
              <a:path w="21209" h="21209">
                <a:moveTo>
                  <a:pt x="19558" y="4191"/>
                </a:moveTo>
                <a:lnTo>
                  <a:pt x="13970" y="0"/>
                </a:lnTo>
                <a:lnTo>
                  <a:pt x="6858" y="127"/>
                </a:lnTo>
                <a:lnTo>
                  <a:pt x="0" y="7238"/>
                </a:lnTo>
                <a:lnTo>
                  <a:pt x="127" y="14224"/>
                </a:lnTo>
                <a:lnTo>
                  <a:pt x="7239" y="21209"/>
                </a:lnTo>
                <a:lnTo>
                  <a:pt x="17018" y="19685"/>
                </a:lnTo>
                <a:lnTo>
                  <a:pt x="21209" y="13970"/>
                </a:lnTo>
                <a:lnTo>
                  <a:pt x="19558" y="419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0" name="object 80"/>
          <p:cNvSpPr/>
          <p:nvPr/>
        </p:nvSpPr>
        <p:spPr>
          <a:xfrm>
            <a:off x="7163561" y="3374516"/>
            <a:ext cx="21209" cy="21209"/>
          </a:xfrm>
          <a:custGeom>
            <a:avLst/>
            <a:gdLst/>
            <a:ahLst/>
            <a:cxnLst/>
            <a:rect l="l" t="t" r="r" b="b"/>
            <a:pathLst>
              <a:path w="21209" h="21209">
                <a:moveTo>
                  <a:pt x="19558" y="4191"/>
                </a:moveTo>
                <a:lnTo>
                  <a:pt x="13970" y="0"/>
                </a:lnTo>
                <a:lnTo>
                  <a:pt x="6858" y="127"/>
                </a:lnTo>
                <a:lnTo>
                  <a:pt x="0" y="7238"/>
                </a:lnTo>
                <a:lnTo>
                  <a:pt x="127" y="14224"/>
                </a:lnTo>
                <a:lnTo>
                  <a:pt x="7239" y="21209"/>
                </a:lnTo>
                <a:lnTo>
                  <a:pt x="17018" y="19685"/>
                </a:lnTo>
                <a:lnTo>
                  <a:pt x="21209" y="13970"/>
                </a:lnTo>
                <a:lnTo>
                  <a:pt x="19558" y="419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7" name="object 77"/>
          <p:cNvSpPr/>
          <p:nvPr/>
        </p:nvSpPr>
        <p:spPr>
          <a:xfrm>
            <a:off x="7177785" y="3294253"/>
            <a:ext cx="16891" cy="16891"/>
          </a:xfrm>
          <a:custGeom>
            <a:avLst/>
            <a:gdLst/>
            <a:ahLst/>
            <a:cxnLst/>
            <a:rect l="l" t="t" r="r" b="b"/>
            <a:pathLst>
              <a:path w="16891" h="16891">
                <a:moveTo>
                  <a:pt x="16891" y="4063"/>
                </a:moveTo>
                <a:lnTo>
                  <a:pt x="11175" y="0"/>
                </a:lnTo>
                <a:lnTo>
                  <a:pt x="4064" y="126"/>
                </a:lnTo>
                <a:lnTo>
                  <a:pt x="0" y="5714"/>
                </a:lnTo>
                <a:lnTo>
                  <a:pt x="127" y="12826"/>
                </a:lnTo>
                <a:lnTo>
                  <a:pt x="5715" y="16891"/>
                </a:lnTo>
                <a:lnTo>
                  <a:pt x="12827" y="16891"/>
                </a:lnTo>
                <a:lnTo>
                  <a:pt x="16891" y="11175"/>
                </a:lnTo>
                <a:lnTo>
                  <a:pt x="16891" y="406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8" name="object 78"/>
          <p:cNvSpPr/>
          <p:nvPr/>
        </p:nvSpPr>
        <p:spPr>
          <a:xfrm>
            <a:off x="7177785" y="3294253"/>
            <a:ext cx="16891" cy="16891"/>
          </a:xfrm>
          <a:custGeom>
            <a:avLst/>
            <a:gdLst/>
            <a:ahLst/>
            <a:cxnLst/>
            <a:rect l="l" t="t" r="r" b="b"/>
            <a:pathLst>
              <a:path w="16891" h="16891">
                <a:moveTo>
                  <a:pt x="16891" y="4063"/>
                </a:moveTo>
                <a:lnTo>
                  <a:pt x="11175" y="0"/>
                </a:lnTo>
                <a:lnTo>
                  <a:pt x="4064" y="126"/>
                </a:lnTo>
                <a:lnTo>
                  <a:pt x="0" y="5714"/>
                </a:lnTo>
                <a:lnTo>
                  <a:pt x="127" y="12826"/>
                </a:lnTo>
                <a:lnTo>
                  <a:pt x="5715" y="16891"/>
                </a:lnTo>
                <a:lnTo>
                  <a:pt x="12827" y="16891"/>
                </a:lnTo>
                <a:lnTo>
                  <a:pt x="16891" y="11175"/>
                </a:lnTo>
                <a:lnTo>
                  <a:pt x="16891" y="406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5" name="object 75"/>
          <p:cNvSpPr/>
          <p:nvPr/>
        </p:nvSpPr>
        <p:spPr>
          <a:xfrm>
            <a:off x="7200519" y="3215132"/>
            <a:ext cx="16890" cy="17017"/>
          </a:xfrm>
          <a:custGeom>
            <a:avLst/>
            <a:gdLst/>
            <a:ahLst/>
            <a:cxnLst/>
            <a:rect l="l" t="t" r="r" b="b"/>
            <a:pathLst>
              <a:path w="16890" h="17017">
                <a:moveTo>
                  <a:pt x="16763" y="4190"/>
                </a:moveTo>
                <a:lnTo>
                  <a:pt x="11175" y="0"/>
                </a:lnTo>
                <a:lnTo>
                  <a:pt x="5587" y="2920"/>
                </a:lnTo>
                <a:lnTo>
                  <a:pt x="0" y="5841"/>
                </a:lnTo>
                <a:lnTo>
                  <a:pt x="2921" y="11429"/>
                </a:lnTo>
                <a:lnTo>
                  <a:pt x="5714" y="17017"/>
                </a:lnTo>
                <a:lnTo>
                  <a:pt x="12826" y="16890"/>
                </a:lnTo>
                <a:lnTo>
                  <a:pt x="16890" y="11175"/>
                </a:lnTo>
                <a:lnTo>
                  <a:pt x="16763" y="419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6" name="object 76"/>
          <p:cNvSpPr/>
          <p:nvPr/>
        </p:nvSpPr>
        <p:spPr>
          <a:xfrm>
            <a:off x="7200519" y="3215132"/>
            <a:ext cx="16890" cy="17017"/>
          </a:xfrm>
          <a:custGeom>
            <a:avLst/>
            <a:gdLst/>
            <a:ahLst/>
            <a:cxnLst/>
            <a:rect l="l" t="t" r="r" b="b"/>
            <a:pathLst>
              <a:path w="16890" h="17017">
                <a:moveTo>
                  <a:pt x="16763" y="4190"/>
                </a:moveTo>
                <a:lnTo>
                  <a:pt x="11175" y="0"/>
                </a:lnTo>
                <a:lnTo>
                  <a:pt x="5587" y="2920"/>
                </a:lnTo>
                <a:lnTo>
                  <a:pt x="0" y="5841"/>
                </a:lnTo>
                <a:lnTo>
                  <a:pt x="2921" y="11429"/>
                </a:lnTo>
                <a:lnTo>
                  <a:pt x="5714" y="17017"/>
                </a:lnTo>
                <a:lnTo>
                  <a:pt x="12826" y="16890"/>
                </a:lnTo>
                <a:lnTo>
                  <a:pt x="16890" y="11175"/>
                </a:lnTo>
                <a:lnTo>
                  <a:pt x="16763" y="419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3" name="object 73"/>
          <p:cNvSpPr/>
          <p:nvPr/>
        </p:nvSpPr>
        <p:spPr>
          <a:xfrm>
            <a:off x="7363714" y="3693414"/>
            <a:ext cx="22478" cy="19812"/>
          </a:xfrm>
          <a:custGeom>
            <a:avLst/>
            <a:gdLst/>
            <a:ahLst/>
            <a:cxnLst/>
            <a:rect l="l" t="t" r="r" b="b"/>
            <a:pathLst>
              <a:path w="22478" h="19812">
                <a:moveTo>
                  <a:pt x="20954" y="5587"/>
                </a:moveTo>
                <a:lnTo>
                  <a:pt x="18160" y="0"/>
                </a:lnTo>
                <a:lnTo>
                  <a:pt x="11049" y="127"/>
                </a:lnTo>
                <a:lnTo>
                  <a:pt x="2666" y="4444"/>
                </a:lnTo>
                <a:lnTo>
                  <a:pt x="0" y="12954"/>
                </a:lnTo>
                <a:lnTo>
                  <a:pt x="1524" y="15748"/>
                </a:lnTo>
                <a:lnTo>
                  <a:pt x="7111" y="19812"/>
                </a:lnTo>
                <a:lnTo>
                  <a:pt x="14224" y="19685"/>
                </a:lnTo>
                <a:lnTo>
                  <a:pt x="19811" y="16891"/>
                </a:lnTo>
                <a:lnTo>
                  <a:pt x="22478" y="8381"/>
                </a:lnTo>
                <a:lnTo>
                  <a:pt x="20954" y="558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4" name="object 74"/>
          <p:cNvSpPr/>
          <p:nvPr/>
        </p:nvSpPr>
        <p:spPr>
          <a:xfrm>
            <a:off x="7363714" y="3693414"/>
            <a:ext cx="22478" cy="19812"/>
          </a:xfrm>
          <a:custGeom>
            <a:avLst/>
            <a:gdLst/>
            <a:ahLst/>
            <a:cxnLst/>
            <a:rect l="l" t="t" r="r" b="b"/>
            <a:pathLst>
              <a:path w="22478" h="19812">
                <a:moveTo>
                  <a:pt x="20954" y="5587"/>
                </a:moveTo>
                <a:lnTo>
                  <a:pt x="18160" y="0"/>
                </a:lnTo>
                <a:lnTo>
                  <a:pt x="11049" y="127"/>
                </a:lnTo>
                <a:lnTo>
                  <a:pt x="2666" y="4444"/>
                </a:lnTo>
                <a:lnTo>
                  <a:pt x="0" y="12954"/>
                </a:lnTo>
                <a:lnTo>
                  <a:pt x="1524" y="15748"/>
                </a:lnTo>
                <a:lnTo>
                  <a:pt x="7111" y="19812"/>
                </a:lnTo>
                <a:lnTo>
                  <a:pt x="14224" y="19685"/>
                </a:lnTo>
                <a:lnTo>
                  <a:pt x="19811" y="16891"/>
                </a:lnTo>
                <a:lnTo>
                  <a:pt x="22478" y="8381"/>
                </a:lnTo>
                <a:lnTo>
                  <a:pt x="20954" y="558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1" name="object 71"/>
          <p:cNvSpPr/>
          <p:nvPr/>
        </p:nvSpPr>
        <p:spPr>
          <a:xfrm>
            <a:off x="7317994" y="3640836"/>
            <a:ext cx="19684" cy="19684"/>
          </a:xfrm>
          <a:custGeom>
            <a:avLst/>
            <a:gdLst/>
            <a:ahLst/>
            <a:cxnLst/>
            <a:rect l="l" t="t" r="r" b="b"/>
            <a:pathLst>
              <a:path w="19684" h="19685">
                <a:moveTo>
                  <a:pt x="18160" y="5461"/>
                </a:moveTo>
                <a:lnTo>
                  <a:pt x="12446" y="1396"/>
                </a:lnTo>
                <a:lnTo>
                  <a:pt x="8254" y="0"/>
                </a:lnTo>
                <a:lnTo>
                  <a:pt x="1270" y="7112"/>
                </a:lnTo>
                <a:lnTo>
                  <a:pt x="0" y="11302"/>
                </a:lnTo>
                <a:lnTo>
                  <a:pt x="1397" y="14096"/>
                </a:lnTo>
                <a:lnTo>
                  <a:pt x="4317" y="19684"/>
                </a:lnTo>
                <a:lnTo>
                  <a:pt x="11302" y="19684"/>
                </a:lnTo>
                <a:lnTo>
                  <a:pt x="19684" y="15239"/>
                </a:lnTo>
                <a:lnTo>
                  <a:pt x="19557" y="8255"/>
                </a:lnTo>
                <a:lnTo>
                  <a:pt x="18160" y="546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2" name="object 72"/>
          <p:cNvSpPr/>
          <p:nvPr/>
        </p:nvSpPr>
        <p:spPr>
          <a:xfrm>
            <a:off x="7317994" y="3640836"/>
            <a:ext cx="19684" cy="19684"/>
          </a:xfrm>
          <a:custGeom>
            <a:avLst/>
            <a:gdLst/>
            <a:ahLst/>
            <a:cxnLst/>
            <a:rect l="l" t="t" r="r" b="b"/>
            <a:pathLst>
              <a:path w="19684" h="19685">
                <a:moveTo>
                  <a:pt x="18160" y="5461"/>
                </a:moveTo>
                <a:lnTo>
                  <a:pt x="12446" y="1396"/>
                </a:lnTo>
                <a:lnTo>
                  <a:pt x="8254" y="0"/>
                </a:lnTo>
                <a:lnTo>
                  <a:pt x="1270" y="7112"/>
                </a:lnTo>
                <a:lnTo>
                  <a:pt x="0" y="11302"/>
                </a:lnTo>
                <a:lnTo>
                  <a:pt x="1397" y="14096"/>
                </a:lnTo>
                <a:lnTo>
                  <a:pt x="4317" y="19684"/>
                </a:lnTo>
                <a:lnTo>
                  <a:pt x="11302" y="19684"/>
                </a:lnTo>
                <a:lnTo>
                  <a:pt x="19684" y="15239"/>
                </a:lnTo>
                <a:lnTo>
                  <a:pt x="19557" y="8255"/>
                </a:lnTo>
                <a:lnTo>
                  <a:pt x="18160" y="546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9" name="object 69"/>
          <p:cNvSpPr/>
          <p:nvPr/>
        </p:nvSpPr>
        <p:spPr>
          <a:xfrm>
            <a:off x="7280529" y="3582289"/>
            <a:ext cx="19685" cy="19685"/>
          </a:xfrm>
          <a:custGeom>
            <a:avLst/>
            <a:gdLst/>
            <a:ahLst/>
            <a:cxnLst/>
            <a:rect l="l" t="t" r="r" b="b"/>
            <a:pathLst>
              <a:path w="19685" h="19685">
                <a:moveTo>
                  <a:pt x="18161" y="5587"/>
                </a:moveTo>
                <a:lnTo>
                  <a:pt x="12446" y="1397"/>
                </a:lnTo>
                <a:lnTo>
                  <a:pt x="8254" y="0"/>
                </a:lnTo>
                <a:lnTo>
                  <a:pt x="4191" y="5714"/>
                </a:lnTo>
                <a:lnTo>
                  <a:pt x="0" y="11430"/>
                </a:lnTo>
                <a:lnTo>
                  <a:pt x="1397" y="14224"/>
                </a:lnTo>
                <a:lnTo>
                  <a:pt x="7112" y="18287"/>
                </a:lnTo>
                <a:lnTo>
                  <a:pt x="11429" y="19685"/>
                </a:lnTo>
                <a:lnTo>
                  <a:pt x="15494" y="13970"/>
                </a:lnTo>
                <a:lnTo>
                  <a:pt x="19685" y="8382"/>
                </a:lnTo>
                <a:lnTo>
                  <a:pt x="18161" y="558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0" name="object 70"/>
          <p:cNvSpPr/>
          <p:nvPr/>
        </p:nvSpPr>
        <p:spPr>
          <a:xfrm>
            <a:off x="7280529" y="3582289"/>
            <a:ext cx="19685" cy="19685"/>
          </a:xfrm>
          <a:custGeom>
            <a:avLst/>
            <a:gdLst/>
            <a:ahLst/>
            <a:cxnLst/>
            <a:rect l="l" t="t" r="r" b="b"/>
            <a:pathLst>
              <a:path w="19685" h="19685">
                <a:moveTo>
                  <a:pt x="18161" y="5587"/>
                </a:moveTo>
                <a:lnTo>
                  <a:pt x="12446" y="1397"/>
                </a:lnTo>
                <a:lnTo>
                  <a:pt x="8254" y="0"/>
                </a:lnTo>
                <a:lnTo>
                  <a:pt x="4191" y="5714"/>
                </a:lnTo>
                <a:lnTo>
                  <a:pt x="0" y="11430"/>
                </a:lnTo>
                <a:lnTo>
                  <a:pt x="1397" y="14224"/>
                </a:lnTo>
                <a:lnTo>
                  <a:pt x="7112" y="18287"/>
                </a:lnTo>
                <a:lnTo>
                  <a:pt x="11429" y="19685"/>
                </a:lnTo>
                <a:lnTo>
                  <a:pt x="15494" y="13970"/>
                </a:lnTo>
                <a:lnTo>
                  <a:pt x="19685" y="8382"/>
                </a:lnTo>
                <a:lnTo>
                  <a:pt x="18161" y="558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7" name="object 67"/>
          <p:cNvSpPr/>
          <p:nvPr/>
        </p:nvSpPr>
        <p:spPr>
          <a:xfrm>
            <a:off x="7254240" y="3518027"/>
            <a:ext cx="15493" cy="16890"/>
          </a:xfrm>
          <a:custGeom>
            <a:avLst/>
            <a:gdLst/>
            <a:ahLst/>
            <a:cxnLst/>
            <a:rect l="l" t="t" r="r" b="b"/>
            <a:pathLst>
              <a:path w="15493" h="16890">
                <a:moveTo>
                  <a:pt x="15493" y="6985"/>
                </a:moveTo>
                <a:lnTo>
                  <a:pt x="12573" y="1397"/>
                </a:lnTo>
                <a:lnTo>
                  <a:pt x="8254" y="0"/>
                </a:lnTo>
                <a:lnTo>
                  <a:pt x="2666" y="2921"/>
                </a:lnTo>
                <a:lnTo>
                  <a:pt x="0" y="11430"/>
                </a:lnTo>
                <a:lnTo>
                  <a:pt x="1524" y="14224"/>
                </a:lnTo>
                <a:lnTo>
                  <a:pt x="5714" y="15494"/>
                </a:lnTo>
                <a:lnTo>
                  <a:pt x="9905" y="16890"/>
                </a:lnTo>
                <a:lnTo>
                  <a:pt x="15493" y="13970"/>
                </a:lnTo>
                <a:lnTo>
                  <a:pt x="15493" y="6985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8" name="object 68"/>
          <p:cNvSpPr/>
          <p:nvPr/>
        </p:nvSpPr>
        <p:spPr>
          <a:xfrm>
            <a:off x="7254240" y="3518027"/>
            <a:ext cx="15493" cy="16890"/>
          </a:xfrm>
          <a:custGeom>
            <a:avLst/>
            <a:gdLst/>
            <a:ahLst/>
            <a:cxnLst/>
            <a:rect l="l" t="t" r="r" b="b"/>
            <a:pathLst>
              <a:path w="15493" h="16890">
                <a:moveTo>
                  <a:pt x="15493" y="6985"/>
                </a:moveTo>
                <a:lnTo>
                  <a:pt x="12573" y="1397"/>
                </a:lnTo>
                <a:lnTo>
                  <a:pt x="8254" y="0"/>
                </a:lnTo>
                <a:lnTo>
                  <a:pt x="2666" y="2921"/>
                </a:lnTo>
                <a:lnTo>
                  <a:pt x="0" y="11430"/>
                </a:lnTo>
                <a:lnTo>
                  <a:pt x="1524" y="14224"/>
                </a:lnTo>
                <a:lnTo>
                  <a:pt x="5714" y="15494"/>
                </a:lnTo>
                <a:lnTo>
                  <a:pt x="9905" y="16890"/>
                </a:lnTo>
                <a:lnTo>
                  <a:pt x="15493" y="13970"/>
                </a:lnTo>
                <a:lnTo>
                  <a:pt x="15493" y="6985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5" name="object 65"/>
          <p:cNvSpPr/>
          <p:nvPr/>
        </p:nvSpPr>
        <p:spPr>
          <a:xfrm>
            <a:off x="7239127" y="3452114"/>
            <a:ext cx="16891" cy="12700"/>
          </a:xfrm>
          <a:custGeom>
            <a:avLst/>
            <a:gdLst/>
            <a:ahLst/>
            <a:cxnLst/>
            <a:rect l="l" t="t" r="r" b="b"/>
            <a:pathLst>
              <a:path w="16891" h="12700">
                <a:moveTo>
                  <a:pt x="15494" y="2794"/>
                </a:moveTo>
                <a:lnTo>
                  <a:pt x="13970" y="0"/>
                </a:lnTo>
                <a:lnTo>
                  <a:pt x="6984" y="126"/>
                </a:lnTo>
                <a:lnTo>
                  <a:pt x="4191" y="1524"/>
                </a:lnTo>
                <a:lnTo>
                  <a:pt x="0" y="7238"/>
                </a:lnTo>
                <a:lnTo>
                  <a:pt x="1524" y="10033"/>
                </a:lnTo>
                <a:lnTo>
                  <a:pt x="5715" y="11430"/>
                </a:lnTo>
                <a:lnTo>
                  <a:pt x="10032" y="12700"/>
                </a:lnTo>
                <a:lnTo>
                  <a:pt x="15494" y="9778"/>
                </a:lnTo>
                <a:lnTo>
                  <a:pt x="16891" y="5587"/>
                </a:lnTo>
                <a:lnTo>
                  <a:pt x="15494" y="279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6" name="object 66"/>
          <p:cNvSpPr/>
          <p:nvPr/>
        </p:nvSpPr>
        <p:spPr>
          <a:xfrm>
            <a:off x="7239127" y="3452114"/>
            <a:ext cx="16891" cy="12700"/>
          </a:xfrm>
          <a:custGeom>
            <a:avLst/>
            <a:gdLst/>
            <a:ahLst/>
            <a:cxnLst/>
            <a:rect l="l" t="t" r="r" b="b"/>
            <a:pathLst>
              <a:path w="16891" h="12700">
                <a:moveTo>
                  <a:pt x="15494" y="2794"/>
                </a:moveTo>
                <a:lnTo>
                  <a:pt x="13970" y="0"/>
                </a:lnTo>
                <a:lnTo>
                  <a:pt x="6984" y="126"/>
                </a:lnTo>
                <a:lnTo>
                  <a:pt x="4191" y="1524"/>
                </a:lnTo>
                <a:lnTo>
                  <a:pt x="0" y="7238"/>
                </a:lnTo>
                <a:lnTo>
                  <a:pt x="1524" y="10033"/>
                </a:lnTo>
                <a:lnTo>
                  <a:pt x="5715" y="11430"/>
                </a:lnTo>
                <a:lnTo>
                  <a:pt x="10032" y="12700"/>
                </a:lnTo>
                <a:lnTo>
                  <a:pt x="15494" y="9778"/>
                </a:lnTo>
                <a:lnTo>
                  <a:pt x="16891" y="5587"/>
                </a:lnTo>
                <a:lnTo>
                  <a:pt x="15494" y="279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3" name="object 63"/>
          <p:cNvSpPr/>
          <p:nvPr/>
        </p:nvSpPr>
        <p:spPr>
          <a:xfrm>
            <a:off x="8041767" y="3344799"/>
            <a:ext cx="16763" cy="16763"/>
          </a:xfrm>
          <a:custGeom>
            <a:avLst/>
            <a:gdLst/>
            <a:ahLst/>
            <a:cxnLst/>
            <a:rect l="l" t="t" r="r" b="b"/>
            <a:pathLst>
              <a:path w="16763" h="16763">
                <a:moveTo>
                  <a:pt x="15366" y="5461"/>
                </a:moveTo>
                <a:lnTo>
                  <a:pt x="9651" y="1270"/>
                </a:lnTo>
                <a:lnTo>
                  <a:pt x="5460" y="0"/>
                </a:lnTo>
                <a:lnTo>
                  <a:pt x="1269" y="5587"/>
                </a:lnTo>
                <a:lnTo>
                  <a:pt x="0" y="9905"/>
                </a:lnTo>
                <a:lnTo>
                  <a:pt x="1397" y="12700"/>
                </a:lnTo>
                <a:lnTo>
                  <a:pt x="2793" y="15493"/>
                </a:lnTo>
                <a:lnTo>
                  <a:pt x="7111" y="16763"/>
                </a:lnTo>
                <a:lnTo>
                  <a:pt x="12700" y="13970"/>
                </a:lnTo>
                <a:lnTo>
                  <a:pt x="16763" y="8254"/>
                </a:lnTo>
                <a:lnTo>
                  <a:pt x="15366" y="546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4" name="object 64"/>
          <p:cNvSpPr/>
          <p:nvPr/>
        </p:nvSpPr>
        <p:spPr>
          <a:xfrm>
            <a:off x="8041767" y="3344799"/>
            <a:ext cx="16763" cy="16763"/>
          </a:xfrm>
          <a:custGeom>
            <a:avLst/>
            <a:gdLst/>
            <a:ahLst/>
            <a:cxnLst/>
            <a:rect l="l" t="t" r="r" b="b"/>
            <a:pathLst>
              <a:path w="16763" h="16763">
                <a:moveTo>
                  <a:pt x="15366" y="5461"/>
                </a:moveTo>
                <a:lnTo>
                  <a:pt x="9651" y="1270"/>
                </a:lnTo>
                <a:lnTo>
                  <a:pt x="5460" y="0"/>
                </a:lnTo>
                <a:lnTo>
                  <a:pt x="1269" y="5587"/>
                </a:lnTo>
                <a:lnTo>
                  <a:pt x="0" y="9905"/>
                </a:lnTo>
                <a:lnTo>
                  <a:pt x="1397" y="12700"/>
                </a:lnTo>
                <a:lnTo>
                  <a:pt x="2793" y="15493"/>
                </a:lnTo>
                <a:lnTo>
                  <a:pt x="7111" y="16763"/>
                </a:lnTo>
                <a:lnTo>
                  <a:pt x="12700" y="13970"/>
                </a:lnTo>
                <a:lnTo>
                  <a:pt x="16763" y="8254"/>
                </a:lnTo>
                <a:lnTo>
                  <a:pt x="15366" y="546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1" name="object 61"/>
          <p:cNvSpPr/>
          <p:nvPr/>
        </p:nvSpPr>
        <p:spPr>
          <a:xfrm>
            <a:off x="8027924" y="3277489"/>
            <a:ext cx="12700" cy="16890"/>
          </a:xfrm>
          <a:custGeom>
            <a:avLst/>
            <a:gdLst/>
            <a:ahLst/>
            <a:cxnLst/>
            <a:rect l="l" t="t" r="r" b="b"/>
            <a:pathLst>
              <a:path w="12700" h="16890">
                <a:moveTo>
                  <a:pt x="11302" y="4190"/>
                </a:moveTo>
                <a:lnTo>
                  <a:pt x="9905" y="1397"/>
                </a:lnTo>
                <a:lnTo>
                  <a:pt x="5587" y="0"/>
                </a:lnTo>
                <a:lnTo>
                  <a:pt x="0" y="2921"/>
                </a:lnTo>
                <a:lnTo>
                  <a:pt x="126" y="9906"/>
                </a:lnTo>
                <a:lnTo>
                  <a:pt x="3048" y="15494"/>
                </a:lnTo>
                <a:lnTo>
                  <a:pt x="7239" y="16890"/>
                </a:lnTo>
                <a:lnTo>
                  <a:pt x="11429" y="11175"/>
                </a:lnTo>
                <a:lnTo>
                  <a:pt x="12700" y="6985"/>
                </a:lnTo>
                <a:lnTo>
                  <a:pt x="11302" y="419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2" name="object 62"/>
          <p:cNvSpPr/>
          <p:nvPr/>
        </p:nvSpPr>
        <p:spPr>
          <a:xfrm>
            <a:off x="8027924" y="3277489"/>
            <a:ext cx="12700" cy="16890"/>
          </a:xfrm>
          <a:custGeom>
            <a:avLst/>
            <a:gdLst/>
            <a:ahLst/>
            <a:cxnLst/>
            <a:rect l="l" t="t" r="r" b="b"/>
            <a:pathLst>
              <a:path w="12700" h="16890">
                <a:moveTo>
                  <a:pt x="11302" y="4190"/>
                </a:moveTo>
                <a:lnTo>
                  <a:pt x="9905" y="1397"/>
                </a:lnTo>
                <a:lnTo>
                  <a:pt x="5587" y="0"/>
                </a:lnTo>
                <a:lnTo>
                  <a:pt x="0" y="2921"/>
                </a:lnTo>
                <a:lnTo>
                  <a:pt x="126" y="9906"/>
                </a:lnTo>
                <a:lnTo>
                  <a:pt x="3048" y="15494"/>
                </a:lnTo>
                <a:lnTo>
                  <a:pt x="7239" y="16890"/>
                </a:lnTo>
                <a:lnTo>
                  <a:pt x="11429" y="11175"/>
                </a:lnTo>
                <a:lnTo>
                  <a:pt x="12700" y="6985"/>
                </a:lnTo>
                <a:lnTo>
                  <a:pt x="11302" y="419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9" name="object 59"/>
          <p:cNvSpPr/>
          <p:nvPr/>
        </p:nvSpPr>
        <p:spPr>
          <a:xfrm>
            <a:off x="7409433" y="3650742"/>
            <a:ext cx="15494" cy="14096"/>
          </a:xfrm>
          <a:custGeom>
            <a:avLst/>
            <a:gdLst/>
            <a:ahLst/>
            <a:cxnLst/>
            <a:rect l="l" t="t" r="r" b="b"/>
            <a:pathLst>
              <a:path w="15494" h="14097">
                <a:moveTo>
                  <a:pt x="12573" y="4063"/>
                </a:moveTo>
                <a:lnTo>
                  <a:pt x="6858" y="0"/>
                </a:lnTo>
                <a:lnTo>
                  <a:pt x="1270" y="2920"/>
                </a:lnTo>
                <a:lnTo>
                  <a:pt x="0" y="7111"/>
                </a:lnTo>
                <a:lnTo>
                  <a:pt x="1397" y="9905"/>
                </a:lnTo>
                <a:lnTo>
                  <a:pt x="2921" y="12699"/>
                </a:lnTo>
                <a:lnTo>
                  <a:pt x="7112" y="14096"/>
                </a:lnTo>
                <a:lnTo>
                  <a:pt x="9906" y="12572"/>
                </a:lnTo>
                <a:lnTo>
                  <a:pt x="15494" y="9651"/>
                </a:lnTo>
                <a:lnTo>
                  <a:pt x="12573" y="406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0" name="object 60"/>
          <p:cNvSpPr/>
          <p:nvPr/>
        </p:nvSpPr>
        <p:spPr>
          <a:xfrm>
            <a:off x="7409433" y="3650742"/>
            <a:ext cx="15494" cy="14096"/>
          </a:xfrm>
          <a:custGeom>
            <a:avLst/>
            <a:gdLst/>
            <a:ahLst/>
            <a:cxnLst/>
            <a:rect l="l" t="t" r="r" b="b"/>
            <a:pathLst>
              <a:path w="15494" h="14097">
                <a:moveTo>
                  <a:pt x="12573" y="4063"/>
                </a:moveTo>
                <a:lnTo>
                  <a:pt x="6858" y="0"/>
                </a:lnTo>
                <a:lnTo>
                  <a:pt x="1270" y="2920"/>
                </a:lnTo>
                <a:lnTo>
                  <a:pt x="0" y="7111"/>
                </a:lnTo>
                <a:lnTo>
                  <a:pt x="1397" y="9905"/>
                </a:lnTo>
                <a:lnTo>
                  <a:pt x="2921" y="12699"/>
                </a:lnTo>
                <a:lnTo>
                  <a:pt x="7112" y="14096"/>
                </a:lnTo>
                <a:lnTo>
                  <a:pt x="9906" y="12572"/>
                </a:lnTo>
                <a:lnTo>
                  <a:pt x="15494" y="9651"/>
                </a:lnTo>
                <a:lnTo>
                  <a:pt x="12573" y="406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7" name="object 57"/>
          <p:cNvSpPr/>
          <p:nvPr/>
        </p:nvSpPr>
        <p:spPr>
          <a:xfrm>
            <a:off x="7369429" y="3607816"/>
            <a:ext cx="12573" cy="13969"/>
          </a:xfrm>
          <a:custGeom>
            <a:avLst/>
            <a:gdLst/>
            <a:ahLst/>
            <a:cxnLst/>
            <a:rect l="l" t="t" r="r" b="b"/>
            <a:pathLst>
              <a:path w="12573" h="13970">
                <a:moveTo>
                  <a:pt x="12573" y="4063"/>
                </a:moveTo>
                <a:lnTo>
                  <a:pt x="11175" y="1269"/>
                </a:lnTo>
                <a:lnTo>
                  <a:pt x="6857" y="0"/>
                </a:lnTo>
                <a:lnTo>
                  <a:pt x="1270" y="2793"/>
                </a:lnTo>
                <a:lnTo>
                  <a:pt x="0" y="7111"/>
                </a:lnTo>
                <a:lnTo>
                  <a:pt x="1397" y="9905"/>
                </a:lnTo>
                <a:lnTo>
                  <a:pt x="7112" y="13969"/>
                </a:lnTo>
                <a:lnTo>
                  <a:pt x="9905" y="12572"/>
                </a:lnTo>
                <a:lnTo>
                  <a:pt x="11302" y="8254"/>
                </a:lnTo>
                <a:lnTo>
                  <a:pt x="12573" y="406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8" name="object 58"/>
          <p:cNvSpPr/>
          <p:nvPr/>
        </p:nvSpPr>
        <p:spPr>
          <a:xfrm>
            <a:off x="7369429" y="3607816"/>
            <a:ext cx="12573" cy="13969"/>
          </a:xfrm>
          <a:custGeom>
            <a:avLst/>
            <a:gdLst/>
            <a:ahLst/>
            <a:cxnLst/>
            <a:rect l="l" t="t" r="r" b="b"/>
            <a:pathLst>
              <a:path w="12573" h="13970">
                <a:moveTo>
                  <a:pt x="12573" y="4063"/>
                </a:moveTo>
                <a:lnTo>
                  <a:pt x="11175" y="1269"/>
                </a:lnTo>
                <a:lnTo>
                  <a:pt x="6857" y="0"/>
                </a:lnTo>
                <a:lnTo>
                  <a:pt x="1270" y="2793"/>
                </a:lnTo>
                <a:lnTo>
                  <a:pt x="0" y="7111"/>
                </a:lnTo>
                <a:lnTo>
                  <a:pt x="1397" y="9905"/>
                </a:lnTo>
                <a:lnTo>
                  <a:pt x="7112" y="13969"/>
                </a:lnTo>
                <a:lnTo>
                  <a:pt x="9905" y="12572"/>
                </a:lnTo>
                <a:lnTo>
                  <a:pt x="11302" y="8254"/>
                </a:lnTo>
                <a:lnTo>
                  <a:pt x="12573" y="406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5" name="object 55"/>
          <p:cNvSpPr/>
          <p:nvPr/>
        </p:nvSpPr>
        <p:spPr>
          <a:xfrm>
            <a:off x="7946008" y="3240659"/>
            <a:ext cx="15367" cy="15493"/>
          </a:xfrm>
          <a:custGeom>
            <a:avLst/>
            <a:gdLst/>
            <a:ahLst/>
            <a:cxnLst/>
            <a:rect l="l" t="t" r="r" b="b"/>
            <a:pathLst>
              <a:path w="15367" h="15493">
                <a:moveTo>
                  <a:pt x="13970" y="4190"/>
                </a:moveTo>
                <a:lnTo>
                  <a:pt x="12446" y="1396"/>
                </a:lnTo>
                <a:lnTo>
                  <a:pt x="8255" y="0"/>
                </a:lnTo>
                <a:lnTo>
                  <a:pt x="2667" y="2920"/>
                </a:lnTo>
                <a:lnTo>
                  <a:pt x="1270" y="7238"/>
                </a:lnTo>
                <a:lnTo>
                  <a:pt x="0" y="11429"/>
                </a:lnTo>
                <a:lnTo>
                  <a:pt x="1397" y="14224"/>
                </a:lnTo>
                <a:lnTo>
                  <a:pt x="5715" y="15493"/>
                </a:lnTo>
                <a:lnTo>
                  <a:pt x="11302" y="12700"/>
                </a:lnTo>
                <a:lnTo>
                  <a:pt x="15367" y="6985"/>
                </a:lnTo>
                <a:lnTo>
                  <a:pt x="13970" y="419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6" name="object 56"/>
          <p:cNvSpPr/>
          <p:nvPr/>
        </p:nvSpPr>
        <p:spPr>
          <a:xfrm>
            <a:off x="7946008" y="3240659"/>
            <a:ext cx="15367" cy="15493"/>
          </a:xfrm>
          <a:custGeom>
            <a:avLst/>
            <a:gdLst/>
            <a:ahLst/>
            <a:cxnLst/>
            <a:rect l="l" t="t" r="r" b="b"/>
            <a:pathLst>
              <a:path w="15367" h="15493">
                <a:moveTo>
                  <a:pt x="13970" y="4190"/>
                </a:moveTo>
                <a:lnTo>
                  <a:pt x="12446" y="1396"/>
                </a:lnTo>
                <a:lnTo>
                  <a:pt x="8255" y="0"/>
                </a:lnTo>
                <a:lnTo>
                  <a:pt x="2667" y="2920"/>
                </a:lnTo>
                <a:lnTo>
                  <a:pt x="1270" y="7238"/>
                </a:lnTo>
                <a:lnTo>
                  <a:pt x="0" y="11429"/>
                </a:lnTo>
                <a:lnTo>
                  <a:pt x="1397" y="14224"/>
                </a:lnTo>
                <a:lnTo>
                  <a:pt x="5715" y="15493"/>
                </a:lnTo>
                <a:lnTo>
                  <a:pt x="11302" y="12700"/>
                </a:lnTo>
                <a:lnTo>
                  <a:pt x="15367" y="6985"/>
                </a:lnTo>
                <a:lnTo>
                  <a:pt x="13970" y="419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3" name="object 53"/>
          <p:cNvSpPr/>
          <p:nvPr/>
        </p:nvSpPr>
        <p:spPr>
          <a:xfrm>
            <a:off x="7914258" y="3190621"/>
            <a:ext cx="14097" cy="13969"/>
          </a:xfrm>
          <a:custGeom>
            <a:avLst/>
            <a:gdLst/>
            <a:ahLst/>
            <a:cxnLst/>
            <a:rect l="l" t="t" r="r" b="b"/>
            <a:pathLst>
              <a:path w="14097" h="13969">
                <a:moveTo>
                  <a:pt x="12573" y="4063"/>
                </a:moveTo>
                <a:lnTo>
                  <a:pt x="11175" y="1269"/>
                </a:lnTo>
                <a:lnTo>
                  <a:pt x="6985" y="0"/>
                </a:lnTo>
                <a:lnTo>
                  <a:pt x="1397" y="2920"/>
                </a:lnTo>
                <a:lnTo>
                  <a:pt x="0" y="7112"/>
                </a:lnTo>
                <a:lnTo>
                  <a:pt x="1397" y="9905"/>
                </a:lnTo>
                <a:lnTo>
                  <a:pt x="2921" y="12700"/>
                </a:lnTo>
                <a:lnTo>
                  <a:pt x="7112" y="13969"/>
                </a:lnTo>
                <a:lnTo>
                  <a:pt x="12700" y="11175"/>
                </a:lnTo>
                <a:lnTo>
                  <a:pt x="14097" y="6857"/>
                </a:lnTo>
                <a:lnTo>
                  <a:pt x="12573" y="406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4" name="object 54"/>
          <p:cNvSpPr/>
          <p:nvPr/>
        </p:nvSpPr>
        <p:spPr>
          <a:xfrm>
            <a:off x="7914258" y="3190621"/>
            <a:ext cx="14097" cy="13969"/>
          </a:xfrm>
          <a:custGeom>
            <a:avLst/>
            <a:gdLst/>
            <a:ahLst/>
            <a:cxnLst/>
            <a:rect l="l" t="t" r="r" b="b"/>
            <a:pathLst>
              <a:path w="14097" h="13969">
                <a:moveTo>
                  <a:pt x="12573" y="4063"/>
                </a:moveTo>
                <a:lnTo>
                  <a:pt x="11175" y="1269"/>
                </a:lnTo>
                <a:lnTo>
                  <a:pt x="6985" y="0"/>
                </a:lnTo>
                <a:lnTo>
                  <a:pt x="1397" y="2920"/>
                </a:lnTo>
                <a:lnTo>
                  <a:pt x="0" y="7112"/>
                </a:lnTo>
                <a:lnTo>
                  <a:pt x="1397" y="9905"/>
                </a:lnTo>
                <a:lnTo>
                  <a:pt x="2921" y="12700"/>
                </a:lnTo>
                <a:lnTo>
                  <a:pt x="7112" y="13969"/>
                </a:lnTo>
                <a:lnTo>
                  <a:pt x="12700" y="11175"/>
                </a:lnTo>
                <a:lnTo>
                  <a:pt x="14097" y="6857"/>
                </a:lnTo>
                <a:lnTo>
                  <a:pt x="12573" y="406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1" name="object 51"/>
          <p:cNvSpPr/>
          <p:nvPr/>
        </p:nvSpPr>
        <p:spPr>
          <a:xfrm>
            <a:off x="7872857" y="3147567"/>
            <a:ext cx="15494" cy="11303"/>
          </a:xfrm>
          <a:custGeom>
            <a:avLst/>
            <a:gdLst/>
            <a:ahLst/>
            <a:cxnLst/>
            <a:rect l="l" t="t" r="r" b="b"/>
            <a:pathLst>
              <a:path w="15494" h="11303">
                <a:moveTo>
                  <a:pt x="13970" y="4191"/>
                </a:moveTo>
                <a:lnTo>
                  <a:pt x="12573" y="1397"/>
                </a:lnTo>
                <a:lnTo>
                  <a:pt x="8382" y="0"/>
                </a:lnTo>
                <a:lnTo>
                  <a:pt x="5588" y="1524"/>
                </a:lnTo>
                <a:lnTo>
                  <a:pt x="0" y="4445"/>
                </a:lnTo>
                <a:lnTo>
                  <a:pt x="2794" y="9906"/>
                </a:lnTo>
                <a:lnTo>
                  <a:pt x="7112" y="11303"/>
                </a:lnTo>
                <a:lnTo>
                  <a:pt x="14097" y="11176"/>
                </a:lnTo>
                <a:lnTo>
                  <a:pt x="15494" y="6985"/>
                </a:lnTo>
                <a:lnTo>
                  <a:pt x="13970" y="419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2" name="object 52"/>
          <p:cNvSpPr/>
          <p:nvPr/>
        </p:nvSpPr>
        <p:spPr>
          <a:xfrm>
            <a:off x="7872857" y="3147567"/>
            <a:ext cx="15494" cy="11303"/>
          </a:xfrm>
          <a:custGeom>
            <a:avLst/>
            <a:gdLst/>
            <a:ahLst/>
            <a:cxnLst/>
            <a:rect l="l" t="t" r="r" b="b"/>
            <a:pathLst>
              <a:path w="15494" h="11303">
                <a:moveTo>
                  <a:pt x="13970" y="4191"/>
                </a:moveTo>
                <a:lnTo>
                  <a:pt x="12573" y="1397"/>
                </a:lnTo>
                <a:lnTo>
                  <a:pt x="8382" y="0"/>
                </a:lnTo>
                <a:lnTo>
                  <a:pt x="5588" y="1524"/>
                </a:lnTo>
                <a:lnTo>
                  <a:pt x="0" y="4445"/>
                </a:lnTo>
                <a:lnTo>
                  <a:pt x="2794" y="9906"/>
                </a:lnTo>
                <a:lnTo>
                  <a:pt x="7112" y="11303"/>
                </a:lnTo>
                <a:lnTo>
                  <a:pt x="14097" y="11176"/>
                </a:lnTo>
                <a:lnTo>
                  <a:pt x="15494" y="6985"/>
                </a:lnTo>
                <a:lnTo>
                  <a:pt x="13970" y="419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9" name="object 49"/>
          <p:cNvSpPr/>
          <p:nvPr/>
        </p:nvSpPr>
        <p:spPr>
          <a:xfrm>
            <a:off x="7898510" y="3263900"/>
            <a:ext cx="16891" cy="16890"/>
          </a:xfrm>
          <a:custGeom>
            <a:avLst/>
            <a:gdLst/>
            <a:ahLst/>
            <a:cxnLst/>
            <a:rect l="l" t="t" r="r" b="b"/>
            <a:pathLst>
              <a:path w="16891" h="16890">
                <a:moveTo>
                  <a:pt x="16764" y="4063"/>
                </a:moveTo>
                <a:lnTo>
                  <a:pt x="11049" y="0"/>
                </a:lnTo>
                <a:lnTo>
                  <a:pt x="4064" y="126"/>
                </a:lnTo>
                <a:lnTo>
                  <a:pt x="0" y="5714"/>
                </a:lnTo>
                <a:lnTo>
                  <a:pt x="0" y="12826"/>
                </a:lnTo>
                <a:lnTo>
                  <a:pt x="5715" y="16890"/>
                </a:lnTo>
                <a:lnTo>
                  <a:pt x="12827" y="16763"/>
                </a:lnTo>
                <a:lnTo>
                  <a:pt x="16891" y="11175"/>
                </a:lnTo>
                <a:lnTo>
                  <a:pt x="16764" y="406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0" name="object 50"/>
          <p:cNvSpPr/>
          <p:nvPr/>
        </p:nvSpPr>
        <p:spPr>
          <a:xfrm>
            <a:off x="7898510" y="3263900"/>
            <a:ext cx="16891" cy="16890"/>
          </a:xfrm>
          <a:custGeom>
            <a:avLst/>
            <a:gdLst/>
            <a:ahLst/>
            <a:cxnLst/>
            <a:rect l="l" t="t" r="r" b="b"/>
            <a:pathLst>
              <a:path w="16891" h="16890">
                <a:moveTo>
                  <a:pt x="16764" y="4063"/>
                </a:moveTo>
                <a:lnTo>
                  <a:pt x="11049" y="0"/>
                </a:lnTo>
                <a:lnTo>
                  <a:pt x="4064" y="126"/>
                </a:lnTo>
                <a:lnTo>
                  <a:pt x="0" y="5714"/>
                </a:lnTo>
                <a:lnTo>
                  <a:pt x="0" y="12826"/>
                </a:lnTo>
                <a:lnTo>
                  <a:pt x="5715" y="16890"/>
                </a:lnTo>
                <a:lnTo>
                  <a:pt x="12827" y="16763"/>
                </a:lnTo>
                <a:lnTo>
                  <a:pt x="16891" y="11175"/>
                </a:lnTo>
                <a:lnTo>
                  <a:pt x="16764" y="406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7" name="object 47"/>
          <p:cNvSpPr/>
          <p:nvPr/>
        </p:nvSpPr>
        <p:spPr>
          <a:xfrm>
            <a:off x="7872476" y="3220720"/>
            <a:ext cx="17018" cy="16890"/>
          </a:xfrm>
          <a:custGeom>
            <a:avLst/>
            <a:gdLst/>
            <a:ahLst/>
            <a:cxnLst/>
            <a:rect l="l" t="t" r="r" b="b"/>
            <a:pathLst>
              <a:path w="17018" h="16890">
                <a:moveTo>
                  <a:pt x="14097" y="5587"/>
                </a:moveTo>
                <a:lnTo>
                  <a:pt x="11175" y="0"/>
                </a:lnTo>
                <a:lnTo>
                  <a:pt x="4191" y="0"/>
                </a:lnTo>
                <a:lnTo>
                  <a:pt x="0" y="5714"/>
                </a:lnTo>
                <a:lnTo>
                  <a:pt x="126" y="12826"/>
                </a:lnTo>
                <a:lnTo>
                  <a:pt x="5842" y="16890"/>
                </a:lnTo>
                <a:lnTo>
                  <a:pt x="11429" y="13969"/>
                </a:lnTo>
                <a:lnTo>
                  <a:pt x="17018" y="11175"/>
                </a:lnTo>
                <a:lnTo>
                  <a:pt x="14097" y="558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8" name="object 48"/>
          <p:cNvSpPr/>
          <p:nvPr/>
        </p:nvSpPr>
        <p:spPr>
          <a:xfrm>
            <a:off x="7872476" y="3220720"/>
            <a:ext cx="17018" cy="16890"/>
          </a:xfrm>
          <a:custGeom>
            <a:avLst/>
            <a:gdLst/>
            <a:ahLst/>
            <a:cxnLst/>
            <a:rect l="l" t="t" r="r" b="b"/>
            <a:pathLst>
              <a:path w="17018" h="16890">
                <a:moveTo>
                  <a:pt x="14097" y="5587"/>
                </a:moveTo>
                <a:lnTo>
                  <a:pt x="11175" y="0"/>
                </a:lnTo>
                <a:lnTo>
                  <a:pt x="4191" y="0"/>
                </a:lnTo>
                <a:lnTo>
                  <a:pt x="0" y="5714"/>
                </a:lnTo>
                <a:lnTo>
                  <a:pt x="126" y="12826"/>
                </a:lnTo>
                <a:lnTo>
                  <a:pt x="5842" y="16890"/>
                </a:lnTo>
                <a:lnTo>
                  <a:pt x="11429" y="13969"/>
                </a:lnTo>
                <a:lnTo>
                  <a:pt x="17018" y="11175"/>
                </a:lnTo>
                <a:lnTo>
                  <a:pt x="14097" y="558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5" name="object 45"/>
          <p:cNvSpPr/>
          <p:nvPr/>
        </p:nvSpPr>
        <p:spPr>
          <a:xfrm>
            <a:off x="7838313" y="3184779"/>
            <a:ext cx="14096" cy="13970"/>
          </a:xfrm>
          <a:custGeom>
            <a:avLst/>
            <a:gdLst/>
            <a:ahLst/>
            <a:cxnLst/>
            <a:rect l="l" t="t" r="r" b="b"/>
            <a:pathLst>
              <a:path w="14096" h="13970">
                <a:moveTo>
                  <a:pt x="13969" y="2667"/>
                </a:moveTo>
                <a:lnTo>
                  <a:pt x="9651" y="1270"/>
                </a:lnTo>
                <a:lnTo>
                  <a:pt x="5460" y="0"/>
                </a:lnTo>
                <a:lnTo>
                  <a:pt x="1396" y="5587"/>
                </a:lnTo>
                <a:lnTo>
                  <a:pt x="0" y="9906"/>
                </a:lnTo>
                <a:lnTo>
                  <a:pt x="5714" y="13970"/>
                </a:lnTo>
                <a:lnTo>
                  <a:pt x="12700" y="13843"/>
                </a:lnTo>
                <a:lnTo>
                  <a:pt x="14096" y="9651"/>
                </a:lnTo>
                <a:lnTo>
                  <a:pt x="13969" y="266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6" name="object 46"/>
          <p:cNvSpPr/>
          <p:nvPr/>
        </p:nvSpPr>
        <p:spPr>
          <a:xfrm>
            <a:off x="7838313" y="3184779"/>
            <a:ext cx="14096" cy="13970"/>
          </a:xfrm>
          <a:custGeom>
            <a:avLst/>
            <a:gdLst/>
            <a:ahLst/>
            <a:cxnLst/>
            <a:rect l="l" t="t" r="r" b="b"/>
            <a:pathLst>
              <a:path w="14096" h="13970">
                <a:moveTo>
                  <a:pt x="13969" y="2667"/>
                </a:moveTo>
                <a:lnTo>
                  <a:pt x="9651" y="1270"/>
                </a:lnTo>
                <a:lnTo>
                  <a:pt x="5460" y="0"/>
                </a:lnTo>
                <a:lnTo>
                  <a:pt x="1396" y="5587"/>
                </a:lnTo>
                <a:lnTo>
                  <a:pt x="0" y="9906"/>
                </a:lnTo>
                <a:lnTo>
                  <a:pt x="5714" y="13970"/>
                </a:lnTo>
                <a:lnTo>
                  <a:pt x="12700" y="13843"/>
                </a:lnTo>
                <a:lnTo>
                  <a:pt x="14096" y="9651"/>
                </a:lnTo>
                <a:lnTo>
                  <a:pt x="13969" y="266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3" name="object 43"/>
          <p:cNvSpPr/>
          <p:nvPr/>
        </p:nvSpPr>
        <p:spPr>
          <a:xfrm>
            <a:off x="7798434" y="3154299"/>
            <a:ext cx="13970" cy="12700"/>
          </a:xfrm>
          <a:custGeom>
            <a:avLst/>
            <a:gdLst/>
            <a:ahLst/>
            <a:cxnLst/>
            <a:rect l="l" t="t" r="r" b="b"/>
            <a:pathLst>
              <a:path w="13970" h="12700">
                <a:moveTo>
                  <a:pt x="13970" y="4190"/>
                </a:moveTo>
                <a:lnTo>
                  <a:pt x="8382" y="0"/>
                </a:lnTo>
                <a:lnTo>
                  <a:pt x="5588" y="1524"/>
                </a:lnTo>
                <a:lnTo>
                  <a:pt x="0" y="4445"/>
                </a:lnTo>
                <a:lnTo>
                  <a:pt x="2921" y="9905"/>
                </a:lnTo>
                <a:lnTo>
                  <a:pt x="4318" y="12700"/>
                </a:lnTo>
                <a:lnTo>
                  <a:pt x="11303" y="12700"/>
                </a:lnTo>
                <a:lnTo>
                  <a:pt x="12700" y="8381"/>
                </a:lnTo>
                <a:lnTo>
                  <a:pt x="13970" y="419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4" name="object 44"/>
          <p:cNvSpPr/>
          <p:nvPr/>
        </p:nvSpPr>
        <p:spPr>
          <a:xfrm>
            <a:off x="7798434" y="3154299"/>
            <a:ext cx="13970" cy="12700"/>
          </a:xfrm>
          <a:custGeom>
            <a:avLst/>
            <a:gdLst/>
            <a:ahLst/>
            <a:cxnLst/>
            <a:rect l="l" t="t" r="r" b="b"/>
            <a:pathLst>
              <a:path w="13970" h="12700">
                <a:moveTo>
                  <a:pt x="13970" y="4190"/>
                </a:moveTo>
                <a:lnTo>
                  <a:pt x="8382" y="0"/>
                </a:lnTo>
                <a:lnTo>
                  <a:pt x="5588" y="1524"/>
                </a:lnTo>
                <a:lnTo>
                  <a:pt x="0" y="4445"/>
                </a:lnTo>
                <a:lnTo>
                  <a:pt x="2921" y="9905"/>
                </a:lnTo>
                <a:lnTo>
                  <a:pt x="4318" y="12700"/>
                </a:lnTo>
                <a:lnTo>
                  <a:pt x="11303" y="12700"/>
                </a:lnTo>
                <a:lnTo>
                  <a:pt x="12700" y="8381"/>
                </a:lnTo>
                <a:lnTo>
                  <a:pt x="13970" y="419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1" name="object 41"/>
          <p:cNvSpPr/>
          <p:nvPr/>
        </p:nvSpPr>
        <p:spPr>
          <a:xfrm>
            <a:off x="7754493" y="3129788"/>
            <a:ext cx="12700" cy="13970"/>
          </a:xfrm>
          <a:custGeom>
            <a:avLst/>
            <a:gdLst/>
            <a:ahLst/>
            <a:cxnLst/>
            <a:rect l="l" t="t" r="r" b="b"/>
            <a:pathLst>
              <a:path w="12700" h="13970">
                <a:moveTo>
                  <a:pt x="9778" y="4063"/>
                </a:moveTo>
                <a:lnTo>
                  <a:pt x="8381" y="1270"/>
                </a:lnTo>
                <a:lnTo>
                  <a:pt x="4190" y="0"/>
                </a:lnTo>
                <a:lnTo>
                  <a:pt x="0" y="5587"/>
                </a:lnTo>
                <a:lnTo>
                  <a:pt x="1397" y="8382"/>
                </a:lnTo>
                <a:lnTo>
                  <a:pt x="4317" y="13970"/>
                </a:lnTo>
                <a:lnTo>
                  <a:pt x="9905" y="11175"/>
                </a:lnTo>
                <a:lnTo>
                  <a:pt x="12700" y="9651"/>
                </a:lnTo>
                <a:lnTo>
                  <a:pt x="9778" y="406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2" name="object 42"/>
          <p:cNvSpPr/>
          <p:nvPr/>
        </p:nvSpPr>
        <p:spPr>
          <a:xfrm>
            <a:off x="7754493" y="3129788"/>
            <a:ext cx="12700" cy="13970"/>
          </a:xfrm>
          <a:custGeom>
            <a:avLst/>
            <a:gdLst/>
            <a:ahLst/>
            <a:cxnLst/>
            <a:rect l="l" t="t" r="r" b="b"/>
            <a:pathLst>
              <a:path w="12700" h="13970">
                <a:moveTo>
                  <a:pt x="9778" y="4063"/>
                </a:moveTo>
                <a:lnTo>
                  <a:pt x="8381" y="1270"/>
                </a:lnTo>
                <a:lnTo>
                  <a:pt x="4190" y="0"/>
                </a:lnTo>
                <a:lnTo>
                  <a:pt x="0" y="5587"/>
                </a:lnTo>
                <a:lnTo>
                  <a:pt x="1397" y="8382"/>
                </a:lnTo>
                <a:lnTo>
                  <a:pt x="4317" y="13970"/>
                </a:lnTo>
                <a:lnTo>
                  <a:pt x="9905" y="11175"/>
                </a:lnTo>
                <a:lnTo>
                  <a:pt x="12700" y="9651"/>
                </a:lnTo>
                <a:lnTo>
                  <a:pt x="9778" y="406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1" name="object 31"/>
          <p:cNvSpPr/>
          <p:nvPr/>
        </p:nvSpPr>
        <p:spPr>
          <a:xfrm>
            <a:off x="7706486" y="3116453"/>
            <a:ext cx="11176" cy="11175"/>
          </a:xfrm>
          <a:custGeom>
            <a:avLst/>
            <a:gdLst/>
            <a:ahLst/>
            <a:cxnLst/>
            <a:rect l="l" t="t" r="r" b="b"/>
            <a:pathLst>
              <a:path w="11176" h="11175">
                <a:moveTo>
                  <a:pt x="11176" y="2667"/>
                </a:moveTo>
                <a:lnTo>
                  <a:pt x="6985" y="1270"/>
                </a:lnTo>
                <a:lnTo>
                  <a:pt x="2794" y="0"/>
                </a:lnTo>
                <a:lnTo>
                  <a:pt x="1397" y="4191"/>
                </a:lnTo>
                <a:lnTo>
                  <a:pt x="0" y="8509"/>
                </a:lnTo>
                <a:lnTo>
                  <a:pt x="4318" y="9779"/>
                </a:lnTo>
                <a:lnTo>
                  <a:pt x="8509" y="11175"/>
                </a:lnTo>
                <a:lnTo>
                  <a:pt x="9906" y="6858"/>
                </a:lnTo>
                <a:lnTo>
                  <a:pt x="11176" y="266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2" name="object 32"/>
          <p:cNvSpPr/>
          <p:nvPr/>
        </p:nvSpPr>
        <p:spPr>
          <a:xfrm>
            <a:off x="7706486" y="3116453"/>
            <a:ext cx="11176" cy="11175"/>
          </a:xfrm>
          <a:custGeom>
            <a:avLst/>
            <a:gdLst/>
            <a:ahLst/>
            <a:cxnLst/>
            <a:rect l="l" t="t" r="r" b="b"/>
            <a:pathLst>
              <a:path w="11176" h="11175">
                <a:moveTo>
                  <a:pt x="11176" y="2667"/>
                </a:moveTo>
                <a:lnTo>
                  <a:pt x="6985" y="1270"/>
                </a:lnTo>
                <a:lnTo>
                  <a:pt x="2794" y="0"/>
                </a:lnTo>
                <a:lnTo>
                  <a:pt x="1397" y="4191"/>
                </a:lnTo>
                <a:lnTo>
                  <a:pt x="0" y="8509"/>
                </a:lnTo>
                <a:lnTo>
                  <a:pt x="4318" y="9779"/>
                </a:lnTo>
                <a:lnTo>
                  <a:pt x="8509" y="11175"/>
                </a:lnTo>
                <a:lnTo>
                  <a:pt x="9906" y="6858"/>
                </a:lnTo>
                <a:lnTo>
                  <a:pt x="11176" y="266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3" name="object 33"/>
          <p:cNvSpPr/>
          <p:nvPr/>
        </p:nvSpPr>
        <p:spPr>
          <a:xfrm>
            <a:off x="7695946" y="3157220"/>
            <a:ext cx="12573" cy="12700"/>
          </a:xfrm>
          <a:custGeom>
            <a:avLst/>
            <a:gdLst/>
            <a:ahLst/>
            <a:cxnLst/>
            <a:rect l="l" t="t" r="r" b="b"/>
            <a:pathLst>
              <a:path w="12573" h="12700">
                <a:moveTo>
                  <a:pt x="12573" y="5587"/>
                </a:moveTo>
                <a:lnTo>
                  <a:pt x="9651" y="0"/>
                </a:lnTo>
                <a:lnTo>
                  <a:pt x="6857" y="1524"/>
                </a:lnTo>
                <a:lnTo>
                  <a:pt x="1270" y="4317"/>
                </a:lnTo>
                <a:lnTo>
                  <a:pt x="0" y="8635"/>
                </a:lnTo>
                <a:lnTo>
                  <a:pt x="1397" y="11429"/>
                </a:lnTo>
                <a:lnTo>
                  <a:pt x="5587" y="12700"/>
                </a:lnTo>
                <a:lnTo>
                  <a:pt x="8381" y="11302"/>
                </a:lnTo>
                <a:lnTo>
                  <a:pt x="11175" y="9905"/>
                </a:lnTo>
                <a:lnTo>
                  <a:pt x="12573" y="558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4" name="object 34"/>
          <p:cNvSpPr/>
          <p:nvPr/>
        </p:nvSpPr>
        <p:spPr>
          <a:xfrm>
            <a:off x="7695946" y="3157220"/>
            <a:ext cx="12573" cy="12700"/>
          </a:xfrm>
          <a:custGeom>
            <a:avLst/>
            <a:gdLst/>
            <a:ahLst/>
            <a:cxnLst/>
            <a:rect l="l" t="t" r="r" b="b"/>
            <a:pathLst>
              <a:path w="12573" h="12700">
                <a:moveTo>
                  <a:pt x="12573" y="5587"/>
                </a:moveTo>
                <a:lnTo>
                  <a:pt x="9651" y="0"/>
                </a:lnTo>
                <a:lnTo>
                  <a:pt x="6857" y="1524"/>
                </a:lnTo>
                <a:lnTo>
                  <a:pt x="1270" y="4317"/>
                </a:lnTo>
                <a:lnTo>
                  <a:pt x="0" y="8635"/>
                </a:lnTo>
                <a:lnTo>
                  <a:pt x="1397" y="11429"/>
                </a:lnTo>
                <a:lnTo>
                  <a:pt x="5587" y="12700"/>
                </a:lnTo>
                <a:lnTo>
                  <a:pt x="8381" y="11302"/>
                </a:lnTo>
                <a:lnTo>
                  <a:pt x="11175" y="9905"/>
                </a:lnTo>
                <a:lnTo>
                  <a:pt x="12573" y="558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5" name="object 35"/>
          <p:cNvSpPr/>
          <p:nvPr/>
        </p:nvSpPr>
        <p:spPr>
          <a:xfrm>
            <a:off x="7653655" y="3153791"/>
            <a:ext cx="12573" cy="11175"/>
          </a:xfrm>
          <a:custGeom>
            <a:avLst/>
            <a:gdLst/>
            <a:ahLst/>
            <a:cxnLst/>
            <a:rect l="l" t="t" r="r" b="b"/>
            <a:pathLst>
              <a:path w="12573" h="11175">
                <a:moveTo>
                  <a:pt x="12573" y="2667"/>
                </a:moveTo>
                <a:lnTo>
                  <a:pt x="8381" y="1270"/>
                </a:lnTo>
                <a:lnTo>
                  <a:pt x="4064" y="0"/>
                </a:lnTo>
                <a:lnTo>
                  <a:pt x="1270" y="1397"/>
                </a:lnTo>
                <a:lnTo>
                  <a:pt x="0" y="5587"/>
                </a:lnTo>
                <a:lnTo>
                  <a:pt x="1397" y="8382"/>
                </a:lnTo>
                <a:lnTo>
                  <a:pt x="2921" y="11175"/>
                </a:lnTo>
                <a:lnTo>
                  <a:pt x="5715" y="9779"/>
                </a:lnTo>
                <a:lnTo>
                  <a:pt x="11302" y="6858"/>
                </a:lnTo>
                <a:lnTo>
                  <a:pt x="12573" y="266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6" name="object 36"/>
          <p:cNvSpPr/>
          <p:nvPr/>
        </p:nvSpPr>
        <p:spPr>
          <a:xfrm>
            <a:off x="7653655" y="3153791"/>
            <a:ext cx="12573" cy="11175"/>
          </a:xfrm>
          <a:custGeom>
            <a:avLst/>
            <a:gdLst/>
            <a:ahLst/>
            <a:cxnLst/>
            <a:rect l="l" t="t" r="r" b="b"/>
            <a:pathLst>
              <a:path w="12573" h="11175">
                <a:moveTo>
                  <a:pt x="12573" y="2667"/>
                </a:moveTo>
                <a:lnTo>
                  <a:pt x="8381" y="1270"/>
                </a:lnTo>
                <a:lnTo>
                  <a:pt x="4064" y="0"/>
                </a:lnTo>
                <a:lnTo>
                  <a:pt x="1270" y="1397"/>
                </a:lnTo>
                <a:lnTo>
                  <a:pt x="0" y="5587"/>
                </a:lnTo>
                <a:lnTo>
                  <a:pt x="1397" y="8382"/>
                </a:lnTo>
                <a:lnTo>
                  <a:pt x="2921" y="11175"/>
                </a:lnTo>
                <a:lnTo>
                  <a:pt x="5715" y="9779"/>
                </a:lnTo>
                <a:lnTo>
                  <a:pt x="11302" y="6858"/>
                </a:lnTo>
                <a:lnTo>
                  <a:pt x="12573" y="266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7" name="object 37"/>
          <p:cNvSpPr/>
          <p:nvPr/>
        </p:nvSpPr>
        <p:spPr>
          <a:xfrm>
            <a:off x="7611491" y="3154426"/>
            <a:ext cx="9778" cy="11175"/>
          </a:xfrm>
          <a:custGeom>
            <a:avLst/>
            <a:gdLst/>
            <a:ahLst/>
            <a:cxnLst/>
            <a:rect l="l" t="t" r="r" b="b"/>
            <a:pathLst>
              <a:path w="9778" h="11175">
                <a:moveTo>
                  <a:pt x="9778" y="4063"/>
                </a:moveTo>
                <a:lnTo>
                  <a:pt x="8381" y="1270"/>
                </a:lnTo>
                <a:lnTo>
                  <a:pt x="4063" y="0"/>
                </a:lnTo>
                <a:lnTo>
                  <a:pt x="2793" y="4190"/>
                </a:lnTo>
                <a:lnTo>
                  <a:pt x="0" y="5587"/>
                </a:lnTo>
                <a:lnTo>
                  <a:pt x="1397" y="8382"/>
                </a:lnTo>
                <a:lnTo>
                  <a:pt x="2920" y="11175"/>
                </a:lnTo>
                <a:lnTo>
                  <a:pt x="5714" y="9778"/>
                </a:lnTo>
                <a:lnTo>
                  <a:pt x="8508" y="8254"/>
                </a:lnTo>
                <a:lnTo>
                  <a:pt x="9778" y="406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8" name="object 38"/>
          <p:cNvSpPr/>
          <p:nvPr/>
        </p:nvSpPr>
        <p:spPr>
          <a:xfrm>
            <a:off x="7611491" y="3154426"/>
            <a:ext cx="9778" cy="11175"/>
          </a:xfrm>
          <a:custGeom>
            <a:avLst/>
            <a:gdLst/>
            <a:ahLst/>
            <a:cxnLst/>
            <a:rect l="l" t="t" r="r" b="b"/>
            <a:pathLst>
              <a:path w="9778" h="11175">
                <a:moveTo>
                  <a:pt x="9778" y="4063"/>
                </a:moveTo>
                <a:lnTo>
                  <a:pt x="8381" y="1270"/>
                </a:lnTo>
                <a:lnTo>
                  <a:pt x="4063" y="0"/>
                </a:lnTo>
                <a:lnTo>
                  <a:pt x="2793" y="4190"/>
                </a:lnTo>
                <a:lnTo>
                  <a:pt x="0" y="5587"/>
                </a:lnTo>
                <a:lnTo>
                  <a:pt x="1397" y="8382"/>
                </a:lnTo>
                <a:lnTo>
                  <a:pt x="2920" y="11175"/>
                </a:lnTo>
                <a:lnTo>
                  <a:pt x="5714" y="9778"/>
                </a:lnTo>
                <a:lnTo>
                  <a:pt x="8508" y="8254"/>
                </a:lnTo>
                <a:lnTo>
                  <a:pt x="9778" y="406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9" name="object 39"/>
          <p:cNvSpPr/>
          <p:nvPr/>
        </p:nvSpPr>
        <p:spPr>
          <a:xfrm>
            <a:off x="7569454" y="3164840"/>
            <a:ext cx="9905" cy="9779"/>
          </a:xfrm>
          <a:custGeom>
            <a:avLst/>
            <a:gdLst/>
            <a:ahLst/>
            <a:cxnLst/>
            <a:rect l="l" t="t" r="r" b="b"/>
            <a:pathLst>
              <a:path w="9905" h="9779">
                <a:moveTo>
                  <a:pt x="1397" y="5714"/>
                </a:moveTo>
                <a:lnTo>
                  <a:pt x="2794" y="8382"/>
                </a:lnTo>
                <a:lnTo>
                  <a:pt x="7112" y="9779"/>
                </a:lnTo>
                <a:lnTo>
                  <a:pt x="9905" y="8382"/>
                </a:lnTo>
                <a:lnTo>
                  <a:pt x="8381" y="5587"/>
                </a:lnTo>
                <a:lnTo>
                  <a:pt x="9778" y="1270"/>
                </a:lnTo>
                <a:lnTo>
                  <a:pt x="5588" y="0"/>
                </a:lnTo>
                <a:lnTo>
                  <a:pt x="2794" y="1397"/>
                </a:lnTo>
                <a:lnTo>
                  <a:pt x="0" y="2921"/>
                </a:lnTo>
                <a:lnTo>
                  <a:pt x="1397" y="571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0" name="object 40"/>
          <p:cNvSpPr/>
          <p:nvPr/>
        </p:nvSpPr>
        <p:spPr>
          <a:xfrm>
            <a:off x="7569454" y="3164840"/>
            <a:ext cx="9905" cy="9779"/>
          </a:xfrm>
          <a:custGeom>
            <a:avLst/>
            <a:gdLst/>
            <a:ahLst/>
            <a:cxnLst/>
            <a:rect l="l" t="t" r="r" b="b"/>
            <a:pathLst>
              <a:path w="9905" h="9779">
                <a:moveTo>
                  <a:pt x="1397" y="5714"/>
                </a:moveTo>
                <a:lnTo>
                  <a:pt x="2794" y="8382"/>
                </a:lnTo>
                <a:lnTo>
                  <a:pt x="7112" y="9779"/>
                </a:lnTo>
                <a:lnTo>
                  <a:pt x="9905" y="8382"/>
                </a:lnTo>
                <a:lnTo>
                  <a:pt x="8381" y="5587"/>
                </a:lnTo>
                <a:lnTo>
                  <a:pt x="9778" y="1270"/>
                </a:lnTo>
                <a:lnTo>
                  <a:pt x="5588" y="0"/>
                </a:lnTo>
                <a:lnTo>
                  <a:pt x="2794" y="1397"/>
                </a:lnTo>
                <a:lnTo>
                  <a:pt x="0" y="2921"/>
                </a:lnTo>
                <a:lnTo>
                  <a:pt x="1397" y="571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9" name="object 29"/>
          <p:cNvSpPr/>
          <p:nvPr/>
        </p:nvSpPr>
        <p:spPr>
          <a:xfrm>
            <a:off x="7836408" y="3245230"/>
            <a:ext cx="18288" cy="19558"/>
          </a:xfrm>
          <a:custGeom>
            <a:avLst/>
            <a:gdLst/>
            <a:ahLst/>
            <a:cxnLst/>
            <a:rect l="l" t="t" r="r" b="b"/>
            <a:pathLst>
              <a:path w="18288" h="19558">
                <a:moveTo>
                  <a:pt x="18288" y="8255"/>
                </a:moveTo>
                <a:lnTo>
                  <a:pt x="16764" y="5461"/>
                </a:lnTo>
                <a:lnTo>
                  <a:pt x="12573" y="4064"/>
                </a:lnTo>
                <a:lnTo>
                  <a:pt x="6858" y="0"/>
                </a:lnTo>
                <a:lnTo>
                  <a:pt x="2794" y="5588"/>
                </a:lnTo>
                <a:lnTo>
                  <a:pt x="0" y="14097"/>
                </a:lnTo>
                <a:lnTo>
                  <a:pt x="5715" y="18288"/>
                </a:lnTo>
                <a:lnTo>
                  <a:pt x="10033" y="19558"/>
                </a:lnTo>
                <a:lnTo>
                  <a:pt x="18288" y="15240"/>
                </a:lnTo>
                <a:lnTo>
                  <a:pt x="18288" y="8255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0" name="object 30"/>
          <p:cNvSpPr/>
          <p:nvPr/>
        </p:nvSpPr>
        <p:spPr>
          <a:xfrm>
            <a:off x="7836408" y="3245230"/>
            <a:ext cx="18288" cy="19558"/>
          </a:xfrm>
          <a:custGeom>
            <a:avLst/>
            <a:gdLst/>
            <a:ahLst/>
            <a:cxnLst/>
            <a:rect l="l" t="t" r="r" b="b"/>
            <a:pathLst>
              <a:path w="18288" h="19558">
                <a:moveTo>
                  <a:pt x="18288" y="8255"/>
                </a:moveTo>
                <a:lnTo>
                  <a:pt x="16764" y="5461"/>
                </a:lnTo>
                <a:lnTo>
                  <a:pt x="12573" y="4064"/>
                </a:lnTo>
                <a:lnTo>
                  <a:pt x="6858" y="0"/>
                </a:lnTo>
                <a:lnTo>
                  <a:pt x="2794" y="5588"/>
                </a:lnTo>
                <a:lnTo>
                  <a:pt x="0" y="14097"/>
                </a:lnTo>
                <a:lnTo>
                  <a:pt x="5715" y="18288"/>
                </a:lnTo>
                <a:lnTo>
                  <a:pt x="10033" y="19558"/>
                </a:lnTo>
                <a:lnTo>
                  <a:pt x="18288" y="15240"/>
                </a:lnTo>
                <a:lnTo>
                  <a:pt x="18288" y="8255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7" name="object 27"/>
          <p:cNvSpPr/>
          <p:nvPr/>
        </p:nvSpPr>
        <p:spPr>
          <a:xfrm>
            <a:off x="7807833" y="3214624"/>
            <a:ext cx="16891" cy="18414"/>
          </a:xfrm>
          <a:custGeom>
            <a:avLst/>
            <a:gdLst/>
            <a:ahLst/>
            <a:cxnLst/>
            <a:rect l="l" t="t" r="r" b="b"/>
            <a:pathLst>
              <a:path w="16891" h="18414">
                <a:moveTo>
                  <a:pt x="15367" y="5587"/>
                </a:moveTo>
                <a:lnTo>
                  <a:pt x="12446" y="0"/>
                </a:lnTo>
                <a:lnTo>
                  <a:pt x="5461" y="126"/>
                </a:lnTo>
                <a:lnTo>
                  <a:pt x="1397" y="5714"/>
                </a:lnTo>
                <a:lnTo>
                  <a:pt x="0" y="10033"/>
                </a:lnTo>
                <a:lnTo>
                  <a:pt x="1397" y="12826"/>
                </a:lnTo>
                <a:lnTo>
                  <a:pt x="4318" y="18414"/>
                </a:lnTo>
                <a:lnTo>
                  <a:pt x="11302" y="18287"/>
                </a:lnTo>
                <a:lnTo>
                  <a:pt x="15494" y="12573"/>
                </a:lnTo>
                <a:lnTo>
                  <a:pt x="16891" y="8381"/>
                </a:lnTo>
                <a:lnTo>
                  <a:pt x="15367" y="558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8" name="object 28"/>
          <p:cNvSpPr/>
          <p:nvPr/>
        </p:nvSpPr>
        <p:spPr>
          <a:xfrm>
            <a:off x="7807833" y="3214624"/>
            <a:ext cx="16891" cy="18414"/>
          </a:xfrm>
          <a:custGeom>
            <a:avLst/>
            <a:gdLst/>
            <a:ahLst/>
            <a:cxnLst/>
            <a:rect l="l" t="t" r="r" b="b"/>
            <a:pathLst>
              <a:path w="16891" h="18414">
                <a:moveTo>
                  <a:pt x="15367" y="5587"/>
                </a:moveTo>
                <a:lnTo>
                  <a:pt x="12446" y="0"/>
                </a:lnTo>
                <a:lnTo>
                  <a:pt x="5461" y="126"/>
                </a:lnTo>
                <a:lnTo>
                  <a:pt x="1397" y="5714"/>
                </a:lnTo>
                <a:lnTo>
                  <a:pt x="0" y="10033"/>
                </a:lnTo>
                <a:lnTo>
                  <a:pt x="1397" y="12826"/>
                </a:lnTo>
                <a:lnTo>
                  <a:pt x="4318" y="18414"/>
                </a:lnTo>
                <a:lnTo>
                  <a:pt x="11302" y="18287"/>
                </a:lnTo>
                <a:lnTo>
                  <a:pt x="15494" y="12573"/>
                </a:lnTo>
                <a:lnTo>
                  <a:pt x="16891" y="8381"/>
                </a:lnTo>
                <a:lnTo>
                  <a:pt x="15367" y="558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5" name="object 25"/>
          <p:cNvSpPr/>
          <p:nvPr/>
        </p:nvSpPr>
        <p:spPr>
          <a:xfrm>
            <a:off x="7773670" y="3189732"/>
            <a:ext cx="15494" cy="15620"/>
          </a:xfrm>
          <a:custGeom>
            <a:avLst/>
            <a:gdLst/>
            <a:ahLst/>
            <a:cxnLst/>
            <a:rect l="l" t="t" r="r" b="b"/>
            <a:pathLst>
              <a:path w="15494" h="15620">
                <a:moveTo>
                  <a:pt x="15494" y="5587"/>
                </a:moveTo>
                <a:lnTo>
                  <a:pt x="12573" y="0"/>
                </a:lnTo>
                <a:lnTo>
                  <a:pt x="5587" y="126"/>
                </a:lnTo>
                <a:lnTo>
                  <a:pt x="2794" y="1650"/>
                </a:lnTo>
                <a:lnTo>
                  <a:pt x="0" y="10032"/>
                </a:lnTo>
                <a:lnTo>
                  <a:pt x="1524" y="12826"/>
                </a:lnTo>
                <a:lnTo>
                  <a:pt x="5714" y="14223"/>
                </a:lnTo>
                <a:lnTo>
                  <a:pt x="10032" y="15620"/>
                </a:lnTo>
                <a:lnTo>
                  <a:pt x="15494" y="12700"/>
                </a:lnTo>
                <a:lnTo>
                  <a:pt x="15494" y="558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6" name="object 26"/>
          <p:cNvSpPr/>
          <p:nvPr/>
        </p:nvSpPr>
        <p:spPr>
          <a:xfrm>
            <a:off x="7773670" y="3189732"/>
            <a:ext cx="15494" cy="15620"/>
          </a:xfrm>
          <a:custGeom>
            <a:avLst/>
            <a:gdLst/>
            <a:ahLst/>
            <a:cxnLst/>
            <a:rect l="l" t="t" r="r" b="b"/>
            <a:pathLst>
              <a:path w="15494" h="15620">
                <a:moveTo>
                  <a:pt x="15494" y="5587"/>
                </a:moveTo>
                <a:lnTo>
                  <a:pt x="12573" y="0"/>
                </a:lnTo>
                <a:lnTo>
                  <a:pt x="5587" y="126"/>
                </a:lnTo>
                <a:lnTo>
                  <a:pt x="2794" y="1650"/>
                </a:lnTo>
                <a:lnTo>
                  <a:pt x="0" y="10032"/>
                </a:lnTo>
                <a:lnTo>
                  <a:pt x="1524" y="12826"/>
                </a:lnTo>
                <a:lnTo>
                  <a:pt x="5714" y="14223"/>
                </a:lnTo>
                <a:lnTo>
                  <a:pt x="10032" y="15620"/>
                </a:lnTo>
                <a:lnTo>
                  <a:pt x="15494" y="12700"/>
                </a:lnTo>
                <a:lnTo>
                  <a:pt x="15494" y="558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3" name="object 23"/>
          <p:cNvSpPr/>
          <p:nvPr/>
        </p:nvSpPr>
        <p:spPr>
          <a:xfrm>
            <a:off x="7738109" y="3170682"/>
            <a:ext cx="12826" cy="14096"/>
          </a:xfrm>
          <a:custGeom>
            <a:avLst/>
            <a:gdLst/>
            <a:ahLst/>
            <a:cxnLst/>
            <a:rect l="l" t="t" r="r" b="b"/>
            <a:pathLst>
              <a:path w="12826" h="14096">
                <a:moveTo>
                  <a:pt x="11303" y="2793"/>
                </a:moveTo>
                <a:lnTo>
                  <a:pt x="9906" y="0"/>
                </a:lnTo>
                <a:lnTo>
                  <a:pt x="2794" y="126"/>
                </a:lnTo>
                <a:lnTo>
                  <a:pt x="0" y="1523"/>
                </a:lnTo>
                <a:lnTo>
                  <a:pt x="126" y="8508"/>
                </a:lnTo>
                <a:lnTo>
                  <a:pt x="3048" y="14096"/>
                </a:lnTo>
                <a:lnTo>
                  <a:pt x="5842" y="12700"/>
                </a:lnTo>
                <a:lnTo>
                  <a:pt x="11430" y="9778"/>
                </a:lnTo>
                <a:lnTo>
                  <a:pt x="12826" y="5587"/>
                </a:lnTo>
                <a:lnTo>
                  <a:pt x="11303" y="279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4" name="object 24"/>
          <p:cNvSpPr/>
          <p:nvPr/>
        </p:nvSpPr>
        <p:spPr>
          <a:xfrm>
            <a:off x="7738109" y="3170682"/>
            <a:ext cx="12826" cy="14096"/>
          </a:xfrm>
          <a:custGeom>
            <a:avLst/>
            <a:gdLst/>
            <a:ahLst/>
            <a:cxnLst/>
            <a:rect l="l" t="t" r="r" b="b"/>
            <a:pathLst>
              <a:path w="12826" h="14096">
                <a:moveTo>
                  <a:pt x="11303" y="2793"/>
                </a:moveTo>
                <a:lnTo>
                  <a:pt x="9906" y="0"/>
                </a:lnTo>
                <a:lnTo>
                  <a:pt x="2794" y="126"/>
                </a:lnTo>
                <a:lnTo>
                  <a:pt x="0" y="1523"/>
                </a:lnTo>
                <a:lnTo>
                  <a:pt x="126" y="8508"/>
                </a:lnTo>
                <a:lnTo>
                  <a:pt x="3048" y="14096"/>
                </a:lnTo>
                <a:lnTo>
                  <a:pt x="5842" y="12700"/>
                </a:lnTo>
                <a:lnTo>
                  <a:pt x="11430" y="9778"/>
                </a:lnTo>
                <a:lnTo>
                  <a:pt x="12826" y="5587"/>
                </a:lnTo>
                <a:lnTo>
                  <a:pt x="11303" y="279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2" name="object 22"/>
          <p:cNvSpPr txBox="1"/>
          <p:nvPr/>
        </p:nvSpPr>
        <p:spPr>
          <a:xfrm>
            <a:off x="1960245" y="403263"/>
            <a:ext cx="4461415" cy="3305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55"/>
              </a:lnSpc>
              <a:spcBef>
                <a:spcPts val="127"/>
              </a:spcBef>
            </a:pPr>
            <a:r>
              <a:rPr dirty="0" smtClean="0" sz="2400" spc="-4" b="1">
                <a:solidFill>
                  <a:srgbClr val="0097C6"/>
                </a:solidFill>
                <a:latin typeface="Arial"/>
                <a:cs typeface="Arial"/>
              </a:rPr>
              <a:t>A</a:t>
            </a:r>
            <a:r>
              <a:rPr dirty="0" smtClean="0" sz="1900" spc="0" b="1">
                <a:solidFill>
                  <a:srgbClr val="0097C6"/>
                </a:solidFill>
                <a:latin typeface="Arial"/>
                <a:cs typeface="Arial"/>
              </a:rPr>
              <a:t>N</a:t>
            </a:r>
            <a:r>
              <a:rPr dirty="0" smtClean="0" sz="1900" spc="4" b="1">
                <a:solidFill>
                  <a:srgbClr val="0097C6"/>
                </a:solidFill>
                <a:latin typeface="Arial"/>
                <a:cs typeface="Arial"/>
              </a:rPr>
              <a:t>S</a:t>
            </a:r>
            <a:r>
              <a:rPr dirty="0" smtClean="0" sz="1900" spc="0" b="1">
                <a:solidFill>
                  <a:srgbClr val="0097C6"/>
                </a:solidFill>
                <a:latin typeface="Arial"/>
                <a:cs typeface="Arial"/>
              </a:rPr>
              <a:t>WERS</a:t>
            </a:r>
            <a:r>
              <a:rPr dirty="0" smtClean="0" sz="1900" spc="188" b="1">
                <a:solidFill>
                  <a:srgbClr val="0097C6"/>
                </a:solidFill>
                <a:latin typeface="Arial"/>
                <a:cs typeface="Arial"/>
              </a:rPr>
              <a:t> </a:t>
            </a:r>
            <a:r>
              <a:rPr dirty="0" smtClean="0" sz="1900" spc="-9" b="1">
                <a:solidFill>
                  <a:srgbClr val="0097C6"/>
                </a:solidFill>
                <a:latin typeface="Arial"/>
                <a:cs typeface="Arial"/>
              </a:rPr>
              <a:t>O</a:t>
            </a:r>
            <a:r>
              <a:rPr dirty="0" smtClean="0" sz="1900" spc="0" b="1">
                <a:solidFill>
                  <a:srgbClr val="0097C6"/>
                </a:solidFill>
                <a:latin typeface="Arial"/>
                <a:cs typeface="Arial"/>
              </a:rPr>
              <a:t>F</a:t>
            </a:r>
            <a:r>
              <a:rPr dirty="0" smtClean="0" sz="1900" spc="161" b="1">
                <a:solidFill>
                  <a:srgbClr val="0097C6"/>
                </a:solidFill>
                <a:latin typeface="Arial"/>
                <a:cs typeface="Arial"/>
              </a:rPr>
              <a:t> </a:t>
            </a:r>
            <a:r>
              <a:rPr dirty="0" smtClean="0" sz="2400" spc="4" b="1">
                <a:solidFill>
                  <a:srgbClr val="0097C6"/>
                </a:solidFill>
                <a:latin typeface="Arial"/>
                <a:cs typeface="Arial"/>
              </a:rPr>
              <a:t>M</a:t>
            </a:r>
            <a:r>
              <a:rPr dirty="0" smtClean="0" sz="1900" spc="0" b="1">
                <a:solidFill>
                  <a:srgbClr val="0097C6"/>
                </a:solidFill>
                <a:latin typeface="Arial"/>
                <a:cs typeface="Arial"/>
              </a:rPr>
              <a:t>U</a:t>
            </a:r>
            <a:r>
              <a:rPr dirty="0" smtClean="0" sz="1900" spc="-139" b="1">
                <a:solidFill>
                  <a:srgbClr val="0097C6"/>
                </a:solidFill>
                <a:latin typeface="Arial"/>
                <a:cs typeface="Arial"/>
              </a:rPr>
              <a:t>L</a:t>
            </a:r>
            <a:r>
              <a:rPr dirty="0" smtClean="0" sz="1900" spc="0" b="1">
                <a:solidFill>
                  <a:srgbClr val="0097C6"/>
                </a:solidFill>
                <a:latin typeface="Arial"/>
                <a:cs typeface="Arial"/>
              </a:rPr>
              <a:t>T</a:t>
            </a:r>
            <a:r>
              <a:rPr dirty="0" smtClean="0" sz="1900" spc="-4" b="1">
                <a:solidFill>
                  <a:srgbClr val="0097C6"/>
                </a:solidFill>
                <a:latin typeface="Arial"/>
                <a:cs typeface="Arial"/>
              </a:rPr>
              <a:t>I</a:t>
            </a:r>
            <a:r>
              <a:rPr dirty="0" smtClean="0" sz="2400" spc="-4" b="1">
                <a:solidFill>
                  <a:srgbClr val="0097C6"/>
                </a:solidFill>
                <a:latin typeface="Arial"/>
                <a:cs typeface="Arial"/>
              </a:rPr>
              <a:t>L</a:t>
            </a:r>
            <a:r>
              <a:rPr dirty="0" smtClean="0" sz="1900" spc="-9" b="1">
                <a:solidFill>
                  <a:srgbClr val="0097C6"/>
                </a:solidFill>
                <a:latin typeface="Arial"/>
                <a:cs typeface="Arial"/>
              </a:rPr>
              <a:t>O</a:t>
            </a:r>
            <a:r>
              <a:rPr dirty="0" smtClean="0" sz="1900" spc="0" b="1">
                <a:solidFill>
                  <a:srgbClr val="0097C6"/>
                </a:solidFill>
                <a:latin typeface="Arial"/>
                <a:cs typeface="Arial"/>
              </a:rPr>
              <a:t>AD</a:t>
            </a:r>
            <a:r>
              <a:rPr dirty="0" smtClean="0" sz="1900" spc="214" b="1">
                <a:solidFill>
                  <a:srgbClr val="0097C6"/>
                </a:solidFill>
                <a:latin typeface="Arial"/>
                <a:cs typeface="Arial"/>
              </a:rPr>
              <a:t> </a:t>
            </a:r>
            <a:r>
              <a:rPr dirty="0" smtClean="0" sz="2400" spc="-4" b="1">
                <a:solidFill>
                  <a:srgbClr val="0097C6"/>
                </a:solidFill>
                <a:latin typeface="Arial"/>
                <a:cs typeface="Arial"/>
              </a:rPr>
              <a:t>R</a:t>
            </a:r>
            <a:r>
              <a:rPr dirty="0" smtClean="0" sz="1900" spc="0" b="1">
                <a:solidFill>
                  <a:srgbClr val="0097C6"/>
                </a:solidFill>
                <a:latin typeface="Arial"/>
                <a:cs typeface="Arial"/>
              </a:rPr>
              <a:t>EVIEW</a:t>
            </a:r>
            <a:endParaRPr sz="19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433820" y="403263"/>
            <a:ext cx="1556001" cy="3305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55"/>
              </a:lnSpc>
              <a:spcBef>
                <a:spcPts val="127"/>
              </a:spcBef>
            </a:pPr>
            <a:r>
              <a:rPr dirty="0" smtClean="0" sz="2400" spc="4" b="1">
                <a:solidFill>
                  <a:srgbClr val="0097C6"/>
                </a:solidFill>
                <a:latin typeface="Arial"/>
                <a:cs typeface="Arial"/>
              </a:rPr>
              <a:t>Q</a:t>
            </a:r>
            <a:r>
              <a:rPr dirty="0" smtClean="0" sz="1900" spc="0" b="1">
                <a:solidFill>
                  <a:srgbClr val="0097C6"/>
                </a:solidFill>
                <a:latin typeface="Arial"/>
                <a:cs typeface="Arial"/>
              </a:rPr>
              <a:t>U</a:t>
            </a:r>
            <a:r>
              <a:rPr dirty="0" smtClean="0" sz="1900" spc="4" b="1">
                <a:solidFill>
                  <a:srgbClr val="0097C6"/>
                </a:solidFill>
                <a:latin typeface="Arial"/>
                <a:cs typeface="Arial"/>
              </a:rPr>
              <a:t>E</a:t>
            </a:r>
            <a:r>
              <a:rPr dirty="0" smtClean="0" sz="1900" spc="0" b="1">
                <a:solidFill>
                  <a:srgbClr val="0097C6"/>
                </a:solidFill>
                <a:latin typeface="Arial"/>
                <a:cs typeface="Arial"/>
              </a:rPr>
              <a:t>STI</a:t>
            </a:r>
            <a:r>
              <a:rPr dirty="0" smtClean="0" sz="1900" spc="-9" b="1">
                <a:solidFill>
                  <a:srgbClr val="0097C6"/>
                </a:solidFill>
                <a:latin typeface="Arial"/>
                <a:cs typeface="Arial"/>
              </a:rPr>
              <a:t>O</a:t>
            </a:r>
            <a:r>
              <a:rPr dirty="0" smtClean="0" sz="1900" spc="0" b="1">
                <a:solidFill>
                  <a:srgbClr val="0097C6"/>
                </a:solidFill>
                <a:latin typeface="Arial"/>
                <a:cs typeface="Arial"/>
              </a:rPr>
              <a:t>NS</a:t>
            </a:r>
            <a:endParaRPr sz="19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26542" y="1233009"/>
            <a:ext cx="126746" cy="2280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30"/>
              </a:lnSpc>
              <a:spcBef>
                <a:spcPts val="86"/>
              </a:spcBef>
            </a:pP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•</a:t>
            </a:r>
            <a:endParaRPr sz="16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55142" y="1245234"/>
            <a:ext cx="5523934" cy="47193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25"/>
              </a:lnSpc>
              <a:spcBef>
                <a:spcPts val="86"/>
              </a:spcBef>
            </a:pPr>
            <a:r>
              <a:rPr dirty="0" smtClean="0" baseline="3413" sz="2400" spc="0">
                <a:solidFill>
                  <a:srgbClr val="253046"/>
                </a:solidFill>
                <a:latin typeface="Calibri"/>
                <a:cs typeface="Calibri"/>
              </a:rPr>
              <a:t>Wi</a:t>
            </a:r>
            <a:r>
              <a:rPr dirty="0" smtClean="0" baseline="3413" sz="2400" spc="4">
                <a:solidFill>
                  <a:srgbClr val="253046"/>
                </a:solidFill>
                <a:latin typeface="Calibri"/>
                <a:cs typeface="Calibri"/>
              </a:rPr>
              <a:t>t</a:t>
            </a:r>
            <a:r>
              <a:rPr dirty="0" smtClean="0" baseline="3413" sz="2400" spc="0">
                <a:solidFill>
                  <a:srgbClr val="253046"/>
                </a:solidFill>
                <a:latin typeface="Calibri"/>
                <a:cs typeface="Calibri"/>
              </a:rPr>
              <a:t>h</a:t>
            </a:r>
            <a:r>
              <a:rPr dirty="0" smtClean="0" baseline="3413" sz="2400" spc="-41">
                <a:solidFill>
                  <a:srgbClr val="253046"/>
                </a:solidFill>
                <a:latin typeface="Calibri"/>
                <a:cs typeface="Calibri"/>
              </a:rPr>
              <a:t> </a:t>
            </a:r>
            <a:r>
              <a:rPr dirty="0" smtClean="0" baseline="3413" sz="2400" spc="0">
                <a:solidFill>
                  <a:srgbClr val="253046"/>
                </a:solidFill>
                <a:latin typeface="Calibri"/>
                <a:cs typeface="Calibri"/>
              </a:rPr>
              <a:t>M</a:t>
            </a:r>
            <a:r>
              <a:rPr dirty="0" smtClean="0" baseline="3413" sz="2400" spc="4">
                <a:solidFill>
                  <a:srgbClr val="253046"/>
                </a:solidFill>
                <a:latin typeface="Calibri"/>
                <a:cs typeface="Calibri"/>
              </a:rPr>
              <a:t>u</a:t>
            </a:r>
            <a:r>
              <a:rPr dirty="0" smtClean="0" baseline="3413" sz="2400" spc="4">
                <a:solidFill>
                  <a:srgbClr val="253046"/>
                </a:solidFill>
                <a:latin typeface="Calibri"/>
                <a:cs typeface="Calibri"/>
              </a:rPr>
              <a:t>l</a:t>
            </a:r>
            <a:r>
              <a:rPr dirty="0" smtClean="0" baseline="3413" sz="2400" spc="4">
                <a:solidFill>
                  <a:srgbClr val="253046"/>
                </a:solidFill>
                <a:latin typeface="Calibri"/>
                <a:cs typeface="Calibri"/>
              </a:rPr>
              <a:t>t</a:t>
            </a:r>
            <a:r>
              <a:rPr dirty="0" smtClean="0" baseline="3413" sz="2400" spc="4">
                <a:solidFill>
                  <a:srgbClr val="253046"/>
                </a:solidFill>
                <a:latin typeface="Calibri"/>
                <a:cs typeface="Calibri"/>
              </a:rPr>
              <a:t>i</a:t>
            </a:r>
            <a:r>
              <a:rPr dirty="0" smtClean="0" baseline="3413" sz="2400" spc="0">
                <a:solidFill>
                  <a:srgbClr val="253046"/>
                </a:solidFill>
                <a:latin typeface="Calibri"/>
                <a:cs typeface="Calibri"/>
              </a:rPr>
              <a:t>Loa</a:t>
            </a:r>
            <a:r>
              <a:rPr dirty="0" smtClean="0" baseline="3413" sz="2400" spc="9">
                <a:solidFill>
                  <a:srgbClr val="253046"/>
                </a:solidFill>
                <a:latin typeface="Calibri"/>
                <a:cs typeface="Calibri"/>
              </a:rPr>
              <a:t>d</a:t>
            </a:r>
            <a:r>
              <a:rPr dirty="0" smtClean="0" baseline="3413" sz="2400" spc="0">
                <a:solidFill>
                  <a:srgbClr val="253046"/>
                </a:solidFill>
                <a:latin typeface="Calibri"/>
                <a:cs typeface="Calibri"/>
              </a:rPr>
              <a:t>,</a:t>
            </a:r>
            <a:r>
              <a:rPr dirty="0" smtClean="0" baseline="3413" sz="2400" spc="-94">
                <a:solidFill>
                  <a:srgbClr val="253046"/>
                </a:solidFill>
                <a:latin typeface="Calibri"/>
                <a:cs typeface="Calibri"/>
              </a:rPr>
              <a:t> </a:t>
            </a:r>
            <a:r>
              <a:rPr dirty="0" smtClean="0" baseline="3413" sz="2400" spc="-25">
                <a:solidFill>
                  <a:srgbClr val="253046"/>
                </a:solidFill>
                <a:latin typeface="Calibri"/>
                <a:cs typeface="Calibri"/>
              </a:rPr>
              <a:t>y</a:t>
            </a:r>
            <a:r>
              <a:rPr dirty="0" smtClean="0" baseline="3413" sz="2400" spc="0">
                <a:solidFill>
                  <a:srgbClr val="253046"/>
                </a:solidFill>
                <a:latin typeface="Calibri"/>
                <a:cs typeface="Calibri"/>
              </a:rPr>
              <a:t>ou</a:t>
            </a:r>
            <a:r>
              <a:rPr dirty="0" smtClean="0" baseline="3413" sz="2400" spc="0">
                <a:solidFill>
                  <a:srgbClr val="253046"/>
                </a:solidFill>
                <a:latin typeface="Calibri"/>
                <a:cs typeface="Calibri"/>
              </a:rPr>
              <a:t> </a:t>
            </a:r>
            <a:r>
              <a:rPr dirty="0" smtClean="0" baseline="3413" sz="2400" spc="-14">
                <a:solidFill>
                  <a:srgbClr val="253046"/>
                </a:solidFill>
                <a:latin typeface="Calibri"/>
                <a:cs typeface="Calibri"/>
              </a:rPr>
              <a:t>c</a:t>
            </a:r>
            <a:r>
              <a:rPr dirty="0" smtClean="0" baseline="3413" sz="2400" spc="0">
                <a:solidFill>
                  <a:srgbClr val="253046"/>
                </a:solidFill>
                <a:latin typeface="Calibri"/>
                <a:cs typeface="Calibri"/>
              </a:rPr>
              <a:t>an</a:t>
            </a:r>
            <a:r>
              <a:rPr dirty="0" smtClean="0" baseline="3413" sz="2400" spc="-22">
                <a:solidFill>
                  <a:srgbClr val="253046"/>
                </a:solidFill>
                <a:latin typeface="Calibri"/>
                <a:cs typeface="Calibri"/>
              </a:rPr>
              <a:t> </a:t>
            </a:r>
            <a:r>
              <a:rPr dirty="0" smtClean="0" baseline="3413" sz="2400" spc="0">
                <a:solidFill>
                  <a:srgbClr val="253046"/>
                </a:solidFill>
                <a:latin typeface="Calibri"/>
                <a:cs typeface="Calibri"/>
              </a:rPr>
              <a:t>import</a:t>
            </a:r>
            <a:r>
              <a:rPr dirty="0" smtClean="0" baseline="3413" sz="2400" spc="-34">
                <a:solidFill>
                  <a:srgbClr val="253046"/>
                </a:solidFill>
                <a:latin typeface="Calibri"/>
                <a:cs typeface="Calibri"/>
              </a:rPr>
              <a:t> </a:t>
            </a:r>
            <a:r>
              <a:rPr dirty="0" smtClean="0" baseline="3413" sz="2400" spc="0">
                <a:solidFill>
                  <a:srgbClr val="253046"/>
                </a:solidFill>
                <a:latin typeface="Calibri"/>
                <a:cs typeface="Calibri"/>
              </a:rPr>
              <a:t>d</a:t>
            </a:r>
            <a:r>
              <a:rPr dirty="0" smtClean="0" baseline="3413" sz="2400" spc="-4">
                <a:solidFill>
                  <a:srgbClr val="253046"/>
                </a:solidFill>
                <a:latin typeface="Calibri"/>
                <a:cs typeface="Calibri"/>
              </a:rPr>
              <a:t>a</a:t>
            </a:r>
            <a:r>
              <a:rPr dirty="0" smtClean="0" baseline="3413" sz="2400" spc="-19">
                <a:solidFill>
                  <a:srgbClr val="253046"/>
                </a:solidFill>
                <a:latin typeface="Calibri"/>
                <a:cs typeface="Calibri"/>
              </a:rPr>
              <a:t>t</a:t>
            </a:r>
            <a:r>
              <a:rPr dirty="0" smtClean="0" baseline="3413" sz="2400" spc="0">
                <a:solidFill>
                  <a:srgbClr val="253046"/>
                </a:solidFill>
                <a:latin typeface="Calibri"/>
                <a:cs typeface="Calibri"/>
              </a:rPr>
              <a:t>a</a:t>
            </a:r>
            <a:r>
              <a:rPr dirty="0" smtClean="0" baseline="3413" sz="2400" spc="-33">
                <a:solidFill>
                  <a:srgbClr val="253046"/>
                </a:solidFill>
                <a:latin typeface="Calibri"/>
                <a:cs typeface="Calibri"/>
              </a:rPr>
              <a:t> </a:t>
            </a:r>
            <a:r>
              <a:rPr dirty="0" smtClean="0" baseline="3413" sz="2400" spc="4">
                <a:solidFill>
                  <a:srgbClr val="253046"/>
                </a:solidFill>
                <a:latin typeface="Calibri"/>
                <a:cs typeface="Calibri"/>
              </a:rPr>
              <a:t>f</a:t>
            </a:r>
            <a:r>
              <a:rPr dirty="0" smtClean="0" baseline="3413" sz="2400" spc="-29">
                <a:solidFill>
                  <a:srgbClr val="253046"/>
                </a:solidFill>
                <a:latin typeface="Calibri"/>
                <a:cs typeface="Calibri"/>
              </a:rPr>
              <a:t>r</a:t>
            </a:r>
            <a:r>
              <a:rPr dirty="0" smtClean="0" baseline="3413" sz="2400" spc="0">
                <a:solidFill>
                  <a:srgbClr val="253046"/>
                </a:solidFill>
                <a:latin typeface="Calibri"/>
                <a:cs typeface="Calibri"/>
              </a:rPr>
              <a:t>om</a:t>
            </a:r>
            <a:r>
              <a:rPr dirty="0" smtClean="0" baseline="3413" sz="2400" spc="-31">
                <a:solidFill>
                  <a:srgbClr val="253046"/>
                </a:solidFill>
                <a:latin typeface="Calibri"/>
                <a:cs typeface="Calibri"/>
              </a:rPr>
              <a:t> </a:t>
            </a:r>
            <a:r>
              <a:rPr dirty="0" smtClean="0" baseline="3413" sz="2400" spc="4">
                <a:solidFill>
                  <a:srgbClr val="253046"/>
                </a:solidFill>
                <a:latin typeface="Calibri"/>
                <a:cs typeface="Calibri"/>
              </a:rPr>
              <a:t>t</a:t>
            </a:r>
            <a:r>
              <a:rPr dirty="0" smtClean="0" baseline="3413" sz="2400" spc="0">
                <a:solidFill>
                  <a:srgbClr val="253046"/>
                </a:solidFill>
                <a:latin typeface="Calibri"/>
                <a:cs typeface="Calibri"/>
              </a:rPr>
              <a:t>he</a:t>
            </a:r>
            <a:r>
              <a:rPr dirty="0" smtClean="0" baseline="3413" sz="2400" spc="-6">
                <a:solidFill>
                  <a:srgbClr val="253046"/>
                </a:solidFill>
                <a:latin typeface="Calibri"/>
                <a:cs typeface="Calibri"/>
              </a:rPr>
              <a:t> </a:t>
            </a:r>
            <a:r>
              <a:rPr dirty="0" smtClean="0" baseline="3413" sz="2400" spc="0">
                <a:solidFill>
                  <a:srgbClr val="253046"/>
                </a:solidFill>
                <a:latin typeface="Calibri"/>
                <a:cs typeface="Calibri"/>
              </a:rPr>
              <a:t>ho</a:t>
            </a:r>
            <a:r>
              <a:rPr dirty="0" smtClean="0" baseline="3413" sz="2400" spc="-14">
                <a:solidFill>
                  <a:srgbClr val="253046"/>
                </a:solidFill>
                <a:latin typeface="Calibri"/>
                <a:cs typeface="Calibri"/>
              </a:rPr>
              <a:t>s</a:t>
            </a:r>
            <a:r>
              <a:rPr dirty="0" smtClean="0" baseline="3413" sz="2400" spc="0">
                <a:solidFill>
                  <a:srgbClr val="253046"/>
                </a:solidFill>
                <a:latin typeface="Calibri"/>
                <a:cs typeface="Calibri"/>
              </a:rPr>
              <a:t>t</a:t>
            </a:r>
            <a:r>
              <a:rPr dirty="0" smtClean="0" baseline="3413" sz="2400" spc="-23">
                <a:solidFill>
                  <a:srgbClr val="253046"/>
                </a:solidFill>
                <a:latin typeface="Calibri"/>
                <a:cs typeface="Calibri"/>
              </a:rPr>
              <a:t> </a:t>
            </a:r>
            <a:r>
              <a:rPr dirty="0" smtClean="0" baseline="3413" sz="2400" spc="0">
                <a:solidFill>
                  <a:srgbClr val="253046"/>
                </a:solidFill>
                <a:latin typeface="Calibri"/>
                <a:cs typeface="Calibri"/>
              </a:rPr>
              <a:t>i</a:t>
            </a:r>
            <a:r>
              <a:rPr dirty="0" smtClean="0" baseline="3413" sz="2400" spc="-4">
                <a:solidFill>
                  <a:srgbClr val="253046"/>
                </a:solidFill>
                <a:latin typeface="Calibri"/>
                <a:cs typeface="Calibri"/>
              </a:rPr>
              <a:t>n</a:t>
            </a:r>
            <a:r>
              <a:rPr dirty="0" smtClean="0" baseline="3413" sz="2400" spc="-4">
                <a:solidFill>
                  <a:srgbClr val="253046"/>
                </a:solidFill>
                <a:latin typeface="Calibri"/>
                <a:cs typeface="Calibri"/>
              </a:rPr>
              <a:t>t</a:t>
            </a:r>
            <a:r>
              <a:rPr dirty="0" smtClean="0" baseline="3413" sz="2400" spc="0">
                <a:solidFill>
                  <a:srgbClr val="253046"/>
                </a:solidFill>
                <a:latin typeface="Calibri"/>
                <a:cs typeface="Calibri"/>
              </a:rPr>
              <a:t>o</a:t>
            </a:r>
            <a:r>
              <a:rPr dirty="0" smtClean="0" baseline="3413" sz="2400" spc="-35">
                <a:solidFill>
                  <a:srgbClr val="253046"/>
                </a:solidFill>
                <a:latin typeface="Calibri"/>
                <a:cs typeface="Calibri"/>
              </a:rPr>
              <a:t> </a:t>
            </a:r>
            <a:r>
              <a:rPr dirty="0" smtClean="0" baseline="3413" sz="2400" spc="0">
                <a:solidFill>
                  <a:srgbClr val="253046"/>
                </a:solidFill>
                <a:latin typeface="Calibri"/>
                <a:cs typeface="Calibri"/>
              </a:rPr>
              <a:t>popu</a:t>
            </a:r>
            <a:r>
              <a:rPr dirty="0" smtClean="0" baseline="3413" sz="2400" spc="4">
                <a:solidFill>
                  <a:srgbClr val="253046"/>
                </a:solidFill>
                <a:latin typeface="Calibri"/>
                <a:cs typeface="Calibri"/>
              </a:rPr>
              <a:t>l</a:t>
            </a:r>
            <a:r>
              <a:rPr dirty="0" smtClean="0" baseline="3413" sz="2400" spc="-9">
                <a:solidFill>
                  <a:srgbClr val="253046"/>
                </a:solidFill>
                <a:latin typeface="Calibri"/>
                <a:cs typeface="Calibri"/>
              </a:rPr>
              <a:t>a</a:t>
            </a:r>
            <a:r>
              <a:rPr dirty="0" smtClean="0" baseline="3413" sz="2400" spc="-4">
                <a:solidFill>
                  <a:srgbClr val="253046"/>
                </a:solidFill>
                <a:latin typeface="Calibri"/>
                <a:cs typeface="Calibri"/>
              </a:rPr>
              <a:t>t</a:t>
            </a:r>
            <a:r>
              <a:rPr dirty="0" smtClean="0" baseline="3413" sz="2400" spc="0">
                <a:solidFill>
                  <a:srgbClr val="253046"/>
                </a:solidFill>
                <a:latin typeface="Calibri"/>
                <a:cs typeface="Calibri"/>
              </a:rPr>
              <a:t>ed</a:t>
            </a:r>
            <a:endParaRPr sz="1600">
              <a:latin typeface="Calibri"/>
              <a:cs typeface="Calibri"/>
            </a:endParaRPr>
          </a:p>
          <a:p>
            <a:pPr marL="12700" marR="30403">
              <a:lnSpc>
                <a:spcPts val="1920"/>
              </a:lnSpc>
              <a:spcBef>
                <a:spcPts val="9"/>
              </a:spcBef>
            </a:pPr>
            <a:r>
              <a:rPr dirty="0" smtClean="0" baseline="1706" sz="2400" spc="-19">
                <a:solidFill>
                  <a:srgbClr val="253046"/>
                </a:solidFill>
                <a:latin typeface="Calibri"/>
                <a:cs typeface="Calibri"/>
              </a:rPr>
              <a:t>t</a:t>
            </a:r>
            <a:r>
              <a:rPr dirty="0" smtClean="0" baseline="1706" sz="2400" spc="0">
                <a:solidFill>
                  <a:srgbClr val="253046"/>
                </a:solidFill>
                <a:latin typeface="Calibri"/>
                <a:cs typeface="Calibri"/>
              </a:rPr>
              <a:t>a</a:t>
            </a:r>
            <a:r>
              <a:rPr dirty="0" smtClean="0" baseline="1706" sz="2400" spc="4">
                <a:solidFill>
                  <a:srgbClr val="253046"/>
                </a:solidFill>
                <a:latin typeface="Calibri"/>
                <a:cs typeface="Calibri"/>
              </a:rPr>
              <a:t>b</a:t>
            </a:r>
            <a:r>
              <a:rPr dirty="0" smtClean="0" baseline="1706" sz="2400" spc="4">
                <a:solidFill>
                  <a:srgbClr val="253046"/>
                </a:solidFill>
                <a:latin typeface="Calibri"/>
                <a:cs typeface="Calibri"/>
              </a:rPr>
              <a:t>l</a:t>
            </a:r>
            <a:r>
              <a:rPr dirty="0" smtClean="0" baseline="1706" sz="2400" spc="0">
                <a:solidFill>
                  <a:srgbClr val="253046"/>
                </a:solidFill>
                <a:latin typeface="Calibri"/>
                <a:cs typeface="Calibri"/>
              </a:rPr>
              <a:t>es</a:t>
            </a:r>
            <a:r>
              <a:rPr dirty="0" smtClean="0" baseline="1950" sz="2100" spc="0">
                <a:solidFill>
                  <a:srgbClr val="253046"/>
                </a:solidFill>
                <a:latin typeface="Calibri"/>
                <a:cs typeface="Calibri"/>
              </a:rPr>
              <a:t>.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68300" y="1919266"/>
            <a:ext cx="148636" cy="2280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30"/>
              </a:lnSpc>
              <a:spcBef>
                <a:spcPts val="86"/>
              </a:spcBef>
            </a:pPr>
            <a:r>
              <a:rPr dirty="0" smtClean="0" sz="1600" spc="0">
                <a:solidFill>
                  <a:srgbClr val="0097C6"/>
                </a:solidFill>
                <a:latin typeface="Wingdings"/>
                <a:cs typeface="Wingdings"/>
              </a:rPr>
              <a:t></a:t>
            </a:r>
            <a:endParaRPr sz="1600">
              <a:latin typeface="Wingdings"/>
              <a:cs typeface="Wingding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96900" y="1931415"/>
            <a:ext cx="5447158" cy="47193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25"/>
              </a:lnSpc>
              <a:spcBef>
                <a:spcPts val="86"/>
              </a:spcBef>
            </a:pPr>
            <a:r>
              <a:rPr dirty="0" smtClean="0" baseline="3413" sz="2400" spc="0">
                <a:solidFill>
                  <a:srgbClr val="253046"/>
                </a:solidFill>
                <a:latin typeface="Calibri"/>
                <a:cs typeface="Calibri"/>
              </a:rPr>
              <a:t>M</a:t>
            </a:r>
            <a:r>
              <a:rPr dirty="0" smtClean="0" baseline="3413" sz="2400" spc="4">
                <a:solidFill>
                  <a:srgbClr val="253046"/>
                </a:solidFill>
                <a:latin typeface="Calibri"/>
                <a:cs typeface="Calibri"/>
              </a:rPr>
              <a:t>u</a:t>
            </a:r>
            <a:r>
              <a:rPr dirty="0" smtClean="0" baseline="3413" sz="2400" spc="4">
                <a:solidFill>
                  <a:srgbClr val="253046"/>
                </a:solidFill>
                <a:latin typeface="Calibri"/>
                <a:cs typeface="Calibri"/>
              </a:rPr>
              <a:t>l</a:t>
            </a:r>
            <a:r>
              <a:rPr dirty="0" smtClean="0" baseline="3413" sz="2400" spc="4">
                <a:solidFill>
                  <a:srgbClr val="253046"/>
                </a:solidFill>
                <a:latin typeface="Calibri"/>
                <a:cs typeface="Calibri"/>
              </a:rPr>
              <a:t>t</a:t>
            </a:r>
            <a:r>
              <a:rPr dirty="0" smtClean="0" baseline="3413" sz="2400" spc="4">
                <a:solidFill>
                  <a:srgbClr val="253046"/>
                </a:solidFill>
                <a:latin typeface="Calibri"/>
                <a:cs typeface="Calibri"/>
              </a:rPr>
              <a:t>i</a:t>
            </a:r>
            <a:r>
              <a:rPr dirty="0" smtClean="0" baseline="3413" sz="2400" spc="0">
                <a:solidFill>
                  <a:srgbClr val="253046"/>
                </a:solidFill>
                <a:latin typeface="Calibri"/>
                <a:cs typeface="Calibri"/>
              </a:rPr>
              <a:t>Load</a:t>
            </a:r>
            <a:r>
              <a:rPr dirty="0" smtClean="0" baseline="3413" sz="2400" spc="-85">
                <a:solidFill>
                  <a:srgbClr val="253046"/>
                </a:solidFill>
                <a:latin typeface="Calibri"/>
                <a:cs typeface="Calibri"/>
              </a:rPr>
              <a:t> </a:t>
            </a:r>
            <a:r>
              <a:rPr dirty="0" smtClean="0" baseline="3413" sz="2400" spc="-14">
                <a:solidFill>
                  <a:srgbClr val="253046"/>
                </a:solidFill>
                <a:latin typeface="Calibri"/>
                <a:cs typeface="Calibri"/>
              </a:rPr>
              <a:t>c</a:t>
            </a:r>
            <a:r>
              <a:rPr dirty="0" smtClean="0" baseline="3413" sz="2400" spc="0">
                <a:solidFill>
                  <a:srgbClr val="253046"/>
                </a:solidFill>
                <a:latin typeface="Calibri"/>
                <a:cs typeface="Calibri"/>
              </a:rPr>
              <a:t>a</a:t>
            </a:r>
            <a:r>
              <a:rPr dirty="0" smtClean="0" baseline="3413" sz="2400" spc="4">
                <a:solidFill>
                  <a:srgbClr val="253046"/>
                </a:solidFill>
                <a:latin typeface="Calibri"/>
                <a:cs typeface="Calibri"/>
              </a:rPr>
              <a:t>n</a:t>
            </a:r>
            <a:r>
              <a:rPr dirty="0" smtClean="0" baseline="3413" sz="2400" spc="0">
                <a:solidFill>
                  <a:srgbClr val="253046"/>
                </a:solidFill>
                <a:latin typeface="Calibri"/>
                <a:cs typeface="Calibri"/>
              </a:rPr>
              <a:t>not</a:t>
            </a:r>
            <a:r>
              <a:rPr dirty="0" smtClean="0" baseline="3413" sz="2400" spc="-44">
                <a:solidFill>
                  <a:srgbClr val="253046"/>
                </a:solidFill>
                <a:latin typeface="Calibri"/>
                <a:cs typeface="Calibri"/>
              </a:rPr>
              <a:t> </a:t>
            </a:r>
            <a:r>
              <a:rPr dirty="0" smtClean="0" baseline="3413" sz="2400" spc="0">
                <a:solidFill>
                  <a:srgbClr val="253046"/>
                </a:solidFill>
                <a:latin typeface="Calibri"/>
                <a:cs typeface="Calibri"/>
              </a:rPr>
              <a:t>p</a:t>
            </a:r>
            <a:r>
              <a:rPr dirty="0" smtClean="0" baseline="3413" sz="2400" spc="-25">
                <a:solidFill>
                  <a:srgbClr val="253046"/>
                </a:solidFill>
                <a:latin typeface="Calibri"/>
                <a:cs typeface="Calibri"/>
              </a:rPr>
              <a:t>r</a:t>
            </a:r>
            <a:r>
              <a:rPr dirty="0" smtClean="0" baseline="3413" sz="2400" spc="0">
                <a:solidFill>
                  <a:srgbClr val="253046"/>
                </a:solidFill>
                <a:latin typeface="Calibri"/>
                <a:cs typeface="Calibri"/>
              </a:rPr>
              <a:t>oc</a:t>
            </a:r>
            <a:r>
              <a:rPr dirty="0" smtClean="0" baseline="3413" sz="2400" spc="-4">
                <a:solidFill>
                  <a:srgbClr val="253046"/>
                </a:solidFill>
                <a:latin typeface="Calibri"/>
                <a:cs typeface="Calibri"/>
              </a:rPr>
              <a:t>e</a:t>
            </a:r>
            <a:r>
              <a:rPr dirty="0" smtClean="0" baseline="3413" sz="2400" spc="0">
                <a:solidFill>
                  <a:srgbClr val="253046"/>
                </a:solidFill>
                <a:latin typeface="Calibri"/>
                <a:cs typeface="Calibri"/>
              </a:rPr>
              <a:t>ss</a:t>
            </a:r>
            <a:r>
              <a:rPr dirty="0" smtClean="0" baseline="3413" sz="2400" spc="-19">
                <a:solidFill>
                  <a:srgbClr val="253046"/>
                </a:solidFill>
                <a:latin typeface="Calibri"/>
                <a:cs typeface="Calibri"/>
              </a:rPr>
              <a:t> </a:t>
            </a:r>
            <a:r>
              <a:rPr dirty="0" smtClean="0" baseline="3413" sz="2400" spc="-19">
                <a:solidFill>
                  <a:srgbClr val="253046"/>
                </a:solidFill>
                <a:latin typeface="Calibri"/>
                <a:cs typeface="Calibri"/>
              </a:rPr>
              <a:t>t</a:t>
            </a:r>
            <a:r>
              <a:rPr dirty="0" smtClean="0" baseline="3413" sz="2400" spc="0">
                <a:solidFill>
                  <a:srgbClr val="253046"/>
                </a:solidFill>
                <a:latin typeface="Calibri"/>
                <a:cs typeface="Calibri"/>
              </a:rPr>
              <a:t>a</a:t>
            </a:r>
            <a:r>
              <a:rPr dirty="0" smtClean="0" baseline="3413" sz="2400" spc="4">
                <a:solidFill>
                  <a:srgbClr val="253046"/>
                </a:solidFill>
                <a:latin typeface="Calibri"/>
                <a:cs typeface="Calibri"/>
              </a:rPr>
              <a:t>b</a:t>
            </a:r>
            <a:r>
              <a:rPr dirty="0" smtClean="0" baseline="3413" sz="2400" spc="4">
                <a:solidFill>
                  <a:srgbClr val="253046"/>
                </a:solidFill>
                <a:latin typeface="Calibri"/>
                <a:cs typeface="Calibri"/>
              </a:rPr>
              <a:t>l</a:t>
            </a:r>
            <a:r>
              <a:rPr dirty="0" smtClean="0" baseline="3413" sz="2400" spc="0">
                <a:solidFill>
                  <a:srgbClr val="253046"/>
                </a:solidFill>
                <a:latin typeface="Calibri"/>
                <a:cs typeface="Calibri"/>
              </a:rPr>
              <a:t>es</a:t>
            </a:r>
            <a:r>
              <a:rPr dirty="0" smtClean="0" baseline="3413" sz="2400" spc="-33">
                <a:solidFill>
                  <a:srgbClr val="253046"/>
                </a:solidFill>
                <a:latin typeface="Calibri"/>
                <a:cs typeface="Calibri"/>
              </a:rPr>
              <a:t> </a:t>
            </a:r>
            <a:r>
              <a:rPr dirty="0" smtClean="0" baseline="3413" sz="2400" spc="0">
                <a:solidFill>
                  <a:srgbClr val="253046"/>
                </a:solidFill>
                <a:latin typeface="Calibri"/>
                <a:cs typeface="Calibri"/>
              </a:rPr>
              <a:t>wi</a:t>
            </a:r>
            <a:r>
              <a:rPr dirty="0" smtClean="0" baseline="3413" sz="2400" spc="4">
                <a:solidFill>
                  <a:srgbClr val="253046"/>
                </a:solidFill>
                <a:latin typeface="Calibri"/>
                <a:cs typeface="Calibri"/>
              </a:rPr>
              <a:t>t</a:t>
            </a:r>
            <a:r>
              <a:rPr dirty="0" smtClean="0" baseline="3413" sz="2400" spc="0">
                <a:solidFill>
                  <a:srgbClr val="253046"/>
                </a:solidFill>
                <a:latin typeface="Calibri"/>
                <a:cs typeface="Calibri"/>
              </a:rPr>
              <a:t>h</a:t>
            </a:r>
            <a:r>
              <a:rPr dirty="0" smtClean="0" baseline="3413" sz="2400" spc="-43">
                <a:solidFill>
                  <a:srgbClr val="253046"/>
                </a:solidFill>
                <a:latin typeface="Calibri"/>
                <a:cs typeface="Calibri"/>
              </a:rPr>
              <a:t> </a:t>
            </a:r>
            <a:r>
              <a:rPr dirty="0" smtClean="0" baseline="3413" sz="2400" spc="0">
                <a:solidFill>
                  <a:srgbClr val="253046"/>
                </a:solidFill>
                <a:latin typeface="Calibri"/>
                <a:cs typeface="Calibri"/>
              </a:rPr>
              <a:t>U</a:t>
            </a:r>
            <a:r>
              <a:rPr dirty="0" smtClean="0" baseline="3413" sz="2400" spc="-4">
                <a:solidFill>
                  <a:srgbClr val="253046"/>
                </a:solidFill>
                <a:latin typeface="Calibri"/>
                <a:cs typeface="Calibri"/>
              </a:rPr>
              <a:t>S</a:t>
            </a:r>
            <a:r>
              <a:rPr dirty="0" smtClean="0" baseline="3413" sz="2400" spc="4">
                <a:solidFill>
                  <a:srgbClr val="253046"/>
                </a:solidFill>
                <a:latin typeface="Calibri"/>
                <a:cs typeface="Calibri"/>
              </a:rPr>
              <a:t>I</a:t>
            </a:r>
            <a:r>
              <a:rPr dirty="0" smtClean="0" baseline="3413" sz="2400" spc="0">
                <a:solidFill>
                  <a:srgbClr val="253046"/>
                </a:solidFill>
                <a:latin typeface="Calibri"/>
                <a:cs typeface="Calibri"/>
              </a:rPr>
              <a:t>s</a:t>
            </a:r>
            <a:r>
              <a:rPr dirty="0" smtClean="0" baseline="3413" sz="2400" spc="-13">
                <a:solidFill>
                  <a:srgbClr val="253046"/>
                </a:solidFill>
                <a:latin typeface="Calibri"/>
                <a:cs typeface="Calibri"/>
              </a:rPr>
              <a:t> </a:t>
            </a:r>
            <a:r>
              <a:rPr dirty="0" smtClean="0" baseline="3413" sz="2400" spc="0">
                <a:solidFill>
                  <a:srgbClr val="253046"/>
                </a:solidFill>
                <a:latin typeface="Calibri"/>
                <a:cs typeface="Calibri"/>
              </a:rPr>
              <a:t>or</a:t>
            </a:r>
            <a:r>
              <a:rPr dirty="0" smtClean="0" baseline="3413" sz="2400" spc="0">
                <a:solidFill>
                  <a:srgbClr val="253046"/>
                </a:solidFill>
                <a:latin typeface="Calibri"/>
                <a:cs typeface="Calibri"/>
              </a:rPr>
              <a:t> </a:t>
            </a:r>
            <a:r>
              <a:rPr dirty="0" smtClean="0" baseline="3413" sz="2400" spc="-25">
                <a:solidFill>
                  <a:srgbClr val="253046"/>
                </a:solidFill>
                <a:latin typeface="Calibri"/>
                <a:cs typeface="Calibri"/>
              </a:rPr>
              <a:t>R</a:t>
            </a:r>
            <a:r>
              <a:rPr dirty="0" smtClean="0" baseline="3413" sz="2400" spc="-14">
                <a:solidFill>
                  <a:srgbClr val="253046"/>
                </a:solidFill>
                <a:latin typeface="Calibri"/>
                <a:cs typeface="Calibri"/>
              </a:rPr>
              <a:t>e</a:t>
            </a:r>
            <a:r>
              <a:rPr dirty="0" smtClean="0" baseline="3413" sz="2400" spc="-29">
                <a:solidFill>
                  <a:srgbClr val="253046"/>
                </a:solidFill>
                <a:latin typeface="Calibri"/>
                <a:cs typeface="Calibri"/>
              </a:rPr>
              <a:t>f</a:t>
            </a:r>
            <a:r>
              <a:rPr dirty="0" smtClean="0" baseline="3413" sz="2400" spc="0">
                <a:solidFill>
                  <a:srgbClr val="253046"/>
                </a:solidFill>
                <a:latin typeface="Calibri"/>
                <a:cs typeface="Calibri"/>
              </a:rPr>
              <a:t>e</a:t>
            </a:r>
            <a:r>
              <a:rPr dirty="0" smtClean="0" baseline="3413" sz="2400" spc="-29">
                <a:solidFill>
                  <a:srgbClr val="253046"/>
                </a:solidFill>
                <a:latin typeface="Calibri"/>
                <a:cs typeface="Calibri"/>
              </a:rPr>
              <a:t>r</a:t>
            </a:r>
            <a:r>
              <a:rPr dirty="0" smtClean="0" baseline="3413" sz="2400" spc="0">
                <a:solidFill>
                  <a:srgbClr val="253046"/>
                </a:solidFill>
                <a:latin typeface="Calibri"/>
                <a:cs typeface="Calibri"/>
              </a:rPr>
              <a:t>e</a:t>
            </a:r>
            <a:r>
              <a:rPr dirty="0" smtClean="0" baseline="3413" sz="2400" spc="-14">
                <a:solidFill>
                  <a:srgbClr val="253046"/>
                </a:solidFill>
                <a:latin typeface="Calibri"/>
                <a:cs typeface="Calibri"/>
              </a:rPr>
              <a:t>n</a:t>
            </a:r>
            <a:r>
              <a:rPr dirty="0" smtClean="0" baseline="3413" sz="2400" spc="4">
                <a:solidFill>
                  <a:srgbClr val="253046"/>
                </a:solidFill>
                <a:latin typeface="Calibri"/>
                <a:cs typeface="Calibri"/>
              </a:rPr>
              <a:t>t</a:t>
            </a:r>
            <a:r>
              <a:rPr dirty="0" smtClean="0" baseline="3413" sz="2400" spc="4">
                <a:solidFill>
                  <a:srgbClr val="253046"/>
                </a:solidFill>
                <a:latin typeface="Calibri"/>
                <a:cs typeface="Calibri"/>
              </a:rPr>
              <a:t>i</a:t>
            </a:r>
            <a:r>
              <a:rPr dirty="0" smtClean="0" baseline="3413" sz="2400" spc="0">
                <a:solidFill>
                  <a:srgbClr val="253046"/>
                </a:solidFill>
                <a:latin typeface="Calibri"/>
                <a:cs typeface="Calibri"/>
              </a:rPr>
              <a:t>al</a:t>
            </a:r>
            <a:r>
              <a:rPr dirty="0" smtClean="0" baseline="3413" sz="2400" spc="-61">
                <a:solidFill>
                  <a:srgbClr val="253046"/>
                </a:solidFill>
                <a:latin typeface="Calibri"/>
                <a:cs typeface="Calibri"/>
              </a:rPr>
              <a:t> </a:t>
            </a:r>
            <a:r>
              <a:rPr dirty="0" smtClean="0" baseline="3413" sz="2400" spc="4">
                <a:solidFill>
                  <a:srgbClr val="253046"/>
                </a:solidFill>
                <a:latin typeface="Calibri"/>
                <a:cs typeface="Calibri"/>
              </a:rPr>
              <a:t>I</a:t>
            </a:r>
            <a:r>
              <a:rPr dirty="0" smtClean="0" baseline="3413" sz="2400" spc="-9">
                <a:solidFill>
                  <a:srgbClr val="253046"/>
                </a:solidFill>
                <a:latin typeface="Calibri"/>
                <a:cs typeface="Calibri"/>
              </a:rPr>
              <a:t>n</a:t>
            </a:r>
            <a:r>
              <a:rPr dirty="0" smtClean="0" baseline="3413" sz="2400" spc="-4">
                <a:solidFill>
                  <a:srgbClr val="253046"/>
                </a:solidFill>
                <a:latin typeface="Calibri"/>
                <a:cs typeface="Calibri"/>
              </a:rPr>
              <a:t>t</a:t>
            </a:r>
            <a:r>
              <a:rPr dirty="0" smtClean="0" baseline="3413" sz="2400" spc="0">
                <a:solidFill>
                  <a:srgbClr val="253046"/>
                </a:solidFill>
                <a:latin typeface="Calibri"/>
                <a:cs typeface="Calibri"/>
              </a:rPr>
              <a:t>egri</a:t>
            </a:r>
            <a:r>
              <a:rPr dirty="0" smtClean="0" baseline="3413" sz="2400" spc="4">
                <a:solidFill>
                  <a:srgbClr val="253046"/>
                </a:solidFill>
                <a:latin typeface="Calibri"/>
                <a:cs typeface="Calibri"/>
              </a:rPr>
              <a:t>t</a:t>
            </a:r>
            <a:r>
              <a:rPr dirty="0" smtClean="0" baseline="3413" sz="2400" spc="0">
                <a:solidFill>
                  <a:srgbClr val="253046"/>
                </a:solidFill>
                <a:latin typeface="Calibri"/>
                <a:cs typeface="Calibri"/>
              </a:rPr>
              <a:t>y</a:t>
            </a:r>
            <a:endParaRPr sz="1600">
              <a:latin typeface="Calibri"/>
              <a:cs typeface="Calibri"/>
            </a:endParaRPr>
          </a:p>
          <a:p>
            <a:pPr marL="12700" marR="30403">
              <a:lnSpc>
                <a:spcPts val="1920"/>
              </a:lnSpc>
              <a:spcBef>
                <a:spcPts val="9"/>
              </a:spcBef>
            </a:pPr>
            <a:r>
              <a:rPr dirty="0" smtClean="0" baseline="1706" sz="2400" spc="0">
                <a:solidFill>
                  <a:srgbClr val="253046"/>
                </a:solidFill>
                <a:latin typeface="Calibri"/>
                <a:cs typeface="Calibri"/>
              </a:rPr>
              <a:t>d</a:t>
            </a:r>
            <a:r>
              <a:rPr dirty="0" smtClean="0" baseline="1706" sz="2400" spc="-14">
                <a:solidFill>
                  <a:srgbClr val="253046"/>
                </a:solidFill>
                <a:latin typeface="Calibri"/>
                <a:cs typeface="Calibri"/>
              </a:rPr>
              <a:t>e</a:t>
            </a:r>
            <a:r>
              <a:rPr dirty="0" smtClean="0" baseline="1706" sz="2400" spc="4">
                <a:solidFill>
                  <a:srgbClr val="253046"/>
                </a:solidFill>
                <a:latin typeface="Calibri"/>
                <a:cs typeface="Calibri"/>
              </a:rPr>
              <a:t>f</a:t>
            </a:r>
            <a:r>
              <a:rPr dirty="0" smtClean="0" baseline="1706" sz="2400" spc="4">
                <a:solidFill>
                  <a:srgbClr val="253046"/>
                </a:solidFill>
                <a:latin typeface="Calibri"/>
                <a:cs typeface="Calibri"/>
              </a:rPr>
              <a:t>i</a:t>
            </a:r>
            <a:r>
              <a:rPr dirty="0" smtClean="0" baseline="1706" sz="2400" spc="0">
                <a:solidFill>
                  <a:srgbClr val="253046"/>
                </a:solidFill>
                <a:latin typeface="Calibri"/>
                <a:cs typeface="Calibri"/>
              </a:rPr>
              <a:t>ned.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68300" y="2757466"/>
            <a:ext cx="148636" cy="2280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30"/>
              </a:lnSpc>
              <a:spcBef>
                <a:spcPts val="86"/>
              </a:spcBef>
            </a:pPr>
            <a:r>
              <a:rPr dirty="0" smtClean="0" sz="1600" spc="0">
                <a:solidFill>
                  <a:srgbClr val="0097C6"/>
                </a:solidFill>
                <a:latin typeface="Wingdings"/>
                <a:cs typeface="Wingdings"/>
              </a:rPr>
              <a:t></a:t>
            </a:r>
            <a:endParaRPr sz="1600">
              <a:latin typeface="Wingdings"/>
              <a:cs typeface="Wingding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96900" y="2769616"/>
            <a:ext cx="5374263" cy="2280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25"/>
              </a:lnSpc>
              <a:spcBef>
                <a:spcPts val="86"/>
              </a:spcBef>
            </a:pPr>
            <a:r>
              <a:rPr dirty="0" smtClean="0" baseline="3413" sz="2400" spc="0">
                <a:solidFill>
                  <a:srgbClr val="253046"/>
                </a:solidFill>
                <a:latin typeface="Calibri"/>
                <a:cs typeface="Calibri"/>
              </a:rPr>
              <a:t>M</a:t>
            </a:r>
            <a:r>
              <a:rPr dirty="0" smtClean="0" baseline="3413" sz="2400" spc="4">
                <a:solidFill>
                  <a:srgbClr val="253046"/>
                </a:solidFill>
                <a:latin typeface="Calibri"/>
                <a:cs typeface="Calibri"/>
              </a:rPr>
              <a:t>u</a:t>
            </a:r>
            <a:r>
              <a:rPr dirty="0" smtClean="0" baseline="3413" sz="2400" spc="4">
                <a:solidFill>
                  <a:srgbClr val="253046"/>
                </a:solidFill>
                <a:latin typeface="Calibri"/>
                <a:cs typeface="Calibri"/>
              </a:rPr>
              <a:t>l</a:t>
            </a:r>
            <a:r>
              <a:rPr dirty="0" smtClean="0" baseline="3413" sz="2400" spc="4">
                <a:solidFill>
                  <a:srgbClr val="253046"/>
                </a:solidFill>
                <a:latin typeface="Calibri"/>
                <a:cs typeface="Calibri"/>
              </a:rPr>
              <a:t>t</a:t>
            </a:r>
            <a:r>
              <a:rPr dirty="0" smtClean="0" baseline="3413" sz="2400" spc="4">
                <a:solidFill>
                  <a:srgbClr val="253046"/>
                </a:solidFill>
                <a:latin typeface="Calibri"/>
                <a:cs typeface="Calibri"/>
              </a:rPr>
              <a:t>i</a:t>
            </a:r>
            <a:r>
              <a:rPr dirty="0" smtClean="0" baseline="3413" sz="2400" spc="0">
                <a:solidFill>
                  <a:srgbClr val="253046"/>
                </a:solidFill>
                <a:latin typeface="Calibri"/>
                <a:cs typeface="Calibri"/>
              </a:rPr>
              <a:t>Load</a:t>
            </a:r>
            <a:r>
              <a:rPr dirty="0" smtClean="0" baseline="3413" sz="2400" spc="-85">
                <a:solidFill>
                  <a:srgbClr val="253046"/>
                </a:solidFill>
                <a:latin typeface="Calibri"/>
                <a:cs typeface="Calibri"/>
              </a:rPr>
              <a:t> </a:t>
            </a:r>
            <a:r>
              <a:rPr dirty="0" smtClean="0" baseline="3413" sz="2400" spc="0">
                <a:solidFill>
                  <a:srgbClr val="253046"/>
                </a:solidFill>
                <a:latin typeface="Calibri"/>
                <a:cs typeface="Calibri"/>
              </a:rPr>
              <a:t>a</a:t>
            </a:r>
            <a:r>
              <a:rPr dirty="0" smtClean="0" baseline="3413" sz="2400" spc="4">
                <a:solidFill>
                  <a:srgbClr val="253046"/>
                </a:solidFill>
                <a:latin typeface="Calibri"/>
                <a:cs typeface="Calibri"/>
              </a:rPr>
              <a:t>l</a:t>
            </a:r>
            <a:r>
              <a:rPr dirty="0" smtClean="0" baseline="3413" sz="2400" spc="4">
                <a:solidFill>
                  <a:srgbClr val="253046"/>
                </a:solidFill>
                <a:latin typeface="Calibri"/>
                <a:cs typeface="Calibri"/>
              </a:rPr>
              <a:t>l</a:t>
            </a:r>
            <a:r>
              <a:rPr dirty="0" smtClean="0" baseline="3413" sz="2400" spc="-14">
                <a:solidFill>
                  <a:srgbClr val="253046"/>
                </a:solidFill>
                <a:latin typeface="Calibri"/>
                <a:cs typeface="Calibri"/>
              </a:rPr>
              <a:t>o</a:t>
            </a:r>
            <a:r>
              <a:rPr dirty="0" smtClean="0" baseline="3413" sz="2400" spc="-14">
                <a:solidFill>
                  <a:srgbClr val="253046"/>
                </a:solidFill>
                <a:latin typeface="Calibri"/>
                <a:cs typeface="Calibri"/>
              </a:rPr>
              <a:t>w</a:t>
            </a:r>
            <a:r>
              <a:rPr dirty="0" smtClean="0" baseline="3413" sz="2400" spc="0">
                <a:solidFill>
                  <a:srgbClr val="253046"/>
                </a:solidFill>
                <a:latin typeface="Calibri"/>
                <a:cs typeface="Calibri"/>
              </a:rPr>
              <a:t>s</a:t>
            </a:r>
            <a:r>
              <a:rPr dirty="0" smtClean="0" baseline="3413" sz="2400" spc="-37">
                <a:solidFill>
                  <a:srgbClr val="253046"/>
                </a:solidFill>
                <a:latin typeface="Calibri"/>
                <a:cs typeface="Calibri"/>
              </a:rPr>
              <a:t> </a:t>
            </a:r>
            <a:r>
              <a:rPr dirty="0" smtClean="0" baseline="3413" sz="2400" spc="0">
                <a:solidFill>
                  <a:srgbClr val="253046"/>
                </a:solidFill>
                <a:latin typeface="Calibri"/>
                <a:cs typeface="Calibri"/>
              </a:rPr>
              <a:t>chang</a:t>
            </a:r>
            <a:r>
              <a:rPr dirty="0" smtClean="0" baseline="3413" sz="2400" spc="-4">
                <a:solidFill>
                  <a:srgbClr val="253046"/>
                </a:solidFill>
                <a:latin typeface="Calibri"/>
                <a:cs typeface="Calibri"/>
              </a:rPr>
              <a:t>e</a:t>
            </a:r>
            <a:r>
              <a:rPr dirty="0" smtClean="0" baseline="3413" sz="2400" spc="0">
                <a:solidFill>
                  <a:srgbClr val="253046"/>
                </a:solidFill>
                <a:latin typeface="Calibri"/>
                <a:cs typeface="Calibri"/>
              </a:rPr>
              <a:t>s</a:t>
            </a:r>
            <a:r>
              <a:rPr dirty="0" smtClean="0" baseline="3413" sz="2400" spc="-52">
                <a:solidFill>
                  <a:srgbClr val="253046"/>
                </a:solidFill>
                <a:latin typeface="Calibri"/>
                <a:cs typeface="Calibri"/>
              </a:rPr>
              <a:t> </a:t>
            </a:r>
            <a:r>
              <a:rPr dirty="0" smtClean="0" baseline="3413" sz="2400" spc="-9">
                <a:solidFill>
                  <a:srgbClr val="253046"/>
                </a:solidFill>
                <a:latin typeface="Calibri"/>
                <a:cs typeface="Calibri"/>
              </a:rPr>
              <a:t>t</a:t>
            </a:r>
            <a:r>
              <a:rPr dirty="0" smtClean="0" baseline="3413" sz="2400" spc="0">
                <a:solidFill>
                  <a:srgbClr val="253046"/>
                </a:solidFill>
                <a:latin typeface="Calibri"/>
                <a:cs typeface="Calibri"/>
              </a:rPr>
              <a:t>o</a:t>
            </a:r>
            <a:r>
              <a:rPr dirty="0" smtClean="0" baseline="3413" sz="2400" spc="-3">
                <a:solidFill>
                  <a:srgbClr val="253046"/>
                </a:solidFill>
                <a:latin typeface="Calibri"/>
                <a:cs typeface="Calibri"/>
              </a:rPr>
              <a:t> </a:t>
            </a:r>
            <a:r>
              <a:rPr dirty="0" smtClean="0" baseline="3413" sz="2400" spc="4">
                <a:solidFill>
                  <a:srgbClr val="253046"/>
                </a:solidFill>
                <a:latin typeface="Calibri"/>
                <a:cs typeface="Calibri"/>
              </a:rPr>
              <a:t>t</a:t>
            </a:r>
            <a:r>
              <a:rPr dirty="0" smtClean="0" baseline="3413" sz="2400" spc="0">
                <a:solidFill>
                  <a:srgbClr val="253046"/>
                </a:solidFill>
                <a:latin typeface="Calibri"/>
                <a:cs typeface="Calibri"/>
              </a:rPr>
              <a:t>he</a:t>
            </a:r>
            <a:r>
              <a:rPr dirty="0" smtClean="0" baseline="3413" sz="2400" spc="-16">
                <a:solidFill>
                  <a:srgbClr val="253046"/>
                </a:solidFill>
                <a:latin typeface="Calibri"/>
                <a:cs typeface="Calibri"/>
              </a:rPr>
              <a:t> </a:t>
            </a:r>
            <a:r>
              <a:rPr dirty="0" smtClean="0" baseline="3413" sz="2400" spc="-25">
                <a:solidFill>
                  <a:srgbClr val="253046"/>
                </a:solidFill>
                <a:latin typeface="Calibri"/>
                <a:cs typeface="Calibri"/>
              </a:rPr>
              <a:t>v</a:t>
            </a:r>
            <a:r>
              <a:rPr dirty="0" smtClean="0" baseline="3413" sz="2400" spc="0">
                <a:solidFill>
                  <a:srgbClr val="253046"/>
                </a:solidFill>
                <a:latin typeface="Calibri"/>
                <a:cs typeface="Calibri"/>
              </a:rPr>
              <a:t>a</a:t>
            </a:r>
            <a:r>
              <a:rPr dirty="0" smtClean="0" baseline="3413" sz="2400" spc="4">
                <a:solidFill>
                  <a:srgbClr val="253046"/>
                </a:solidFill>
                <a:latin typeface="Calibri"/>
                <a:cs typeface="Calibri"/>
              </a:rPr>
              <a:t>l</a:t>
            </a:r>
            <a:r>
              <a:rPr dirty="0" smtClean="0" baseline="3413" sz="2400" spc="0">
                <a:solidFill>
                  <a:srgbClr val="253046"/>
                </a:solidFill>
                <a:latin typeface="Calibri"/>
                <a:cs typeface="Calibri"/>
              </a:rPr>
              <a:t>ue</a:t>
            </a:r>
            <a:r>
              <a:rPr dirty="0" smtClean="0" baseline="3413" sz="2400" spc="-34">
                <a:solidFill>
                  <a:srgbClr val="253046"/>
                </a:solidFill>
                <a:latin typeface="Calibri"/>
                <a:cs typeface="Calibri"/>
              </a:rPr>
              <a:t> </a:t>
            </a:r>
            <a:r>
              <a:rPr dirty="0" smtClean="0" baseline="3413" sz="2400" spc="0">
                <a:solidFill>
                  <a:srgbClr val="253046"/>
                </a:solidFill>
                <a:latin typeface="Calibri"/>
                <a:cs typeface="Calibri"/>
              </a:rPr>
              <a:t>of</a:t>
            </a:r>
            <a:r>
              <a:rPr dirty="0" smtClean="0" baseline="3413" sz="2400" spc="-3">
                <a:solidFill>
                  <a:srgbClr val="253046"/>
                </a:solidFill>
                <a:latin typeface="Calibri"/>
                <a:cs typeface="Calibri"/>
              </a:rPr>
              <a:t> </a:t>
            </a:r>
            <a:r>
              <a:rPr dirty="0" smtClean="0" baseline="3413" sz="2400" spc="0">
                <a:solidFill>
                  <a:srgbClr val="253046"/>
                </a:solidFill>
                <a:latin typeface="Calibri"/>
                <a:cs typeface="Calibri"/>
              </a:rPr>
              <a:t>a</a:t>
            </a:r>
            <a:r>
              <a:rPr dirty="0" smtClean="0" baseline="3413" sz="2400" spc="-17">
                <a:solidFill>
                  <a:srgbClr val="253046"/>
                </a:solidFill>
                <a:latin typeface="Calibri"/>
                <a:cs typeface="Calibri"/>
              </a:rPr>
              <a:t> </a:t>
            </a:r>
            <a:r>
              <a:rPr dirty="0" smtClean="0" baseline="3413" sz="2400" spc="-19">
                <a:solidFill>
                  <a:srgbClr val="253046"/>
                </a:solidFill>
                <a:latin typeface="Calibri"/>
                <a:cs typeface="Calibri"/>
              </a:rPr>
              <a:t>t</a:t>
            </a:r>
            <a:r>
              <a:rPr dirty="0" smtClean="0" baseline="3413" sz="2400" spc="0">
                <a:solidFill>
                  <a:srgbClr val="253046"/>
                </a:solidFill>
                <a:latin typeface="Calibri"/>
                <a:cs typeface="Calibri"/>
              </a:rPr>
              <a:t>a</a:t>
            </a:r>
            <a:r>
              <a:rPr dirty="0" smtClean="0" baseline="3413" sz="2400" spc="4">
                <a:solidFill>
                  <a:srgbClr val="253046"/>
                </a:solidFill>
                <a:latin typeface="Calibri"/>
                <a:cs typeface="Calibri"/>
              </a:rPr>
              <a:t>b</a:t>
            </a:r>
            <a:r>
              <a:rPr dirty="0" smtClean="0" baseline="3413" sz="2400" spc="4">
                <a:solidFill>
                  <a:srgbClr val="253046"/>
                </a:solidFill>
                <a:latin typeface="Calibri"/>
                <a:cs typeface="Calibri"/>
              </a:rPr>
              <a:t>l</a:t>
            </a:r>
            <a:r>
              <a:rPr dirty="0" smtClean="0" baseline="3413" sz="2400" spc="0">
                <a:solidFill>
                  <a:srgbClr val="253046"/>
                </a:solidFill>
                <a:latin typeface="Calibri"/>
                <a:cs typeface="Calibri"/>
              </a:rPr>
              <a:t>e</a:t>
            </a:r>
            <a:r>
              <a:rPr dirty="0" smtClean="0" baseline="3413" sz="2400" spc="-100">
                <a:solidFill>
                  <a:srgbClr val="253046"/>
                </a:solidFill>
                <a:latin typeface="Calibri"/>
                <a:cs typeface="Calibri"/>
              </a:rPr>
              <a:t>’</a:t>
            </a:r>
            <a:r>
              <a:rPr dirty="0" smtClean="0" baseline="3413" sz="2400" spc="0">
                <a:solidFill>
                  <a:srgbClr val="253046"/>
                </a:solidFill>
                <a:latin typeface="Calibri"/>
                <a:cs typeface="Calibri"/>
              </a:rPr>
              <a:t>s</a:t>
            </a:r>
            <a:r>
              <a:rPr dirty="0" smtClean="0" baseline="3413" sz="2400" spc="-30">
                <a:solidFill>
                  <a:srgbClr val="253046"/>
                </a:solidFill>
                <a:latin typeface="Calibri"/>
                <a:cs typeface="Calibri"/>
              </a:rPr>
              <a:t> </a:t>
            </a:r>
            <a:r>
              <a:rPr dirty="0" smtClean="0" baseline="3413" sz="2400" spc="0">
                <a:solidFill>
                  <a:srgbClr val="253046"/>
                </a:solidFill>
                <a:latin typeface="Calibri"/>
                <a:cs typeface="Calibri"/>
              </a:rPr>
              <a:t>prima</a:t>
            </a:r>
            <a:r>
              <a:rPr dirty="0" smtClean="0" baseline="3413" sz="2400" spc="4">
                <a:solidFill>
                  <a:srgbClr val="253046"/>
                </a:solidFill>
                <a:latin typeface="Calibri"/>
                <a:cs typeface="Calibri"/>
              </a:rPr>
              <a:t>r</a:t>
            </a:r>
            <a:r>
              <a:rPr dirty="0" smtClean="0" baseline="3413" sz="2400" spc="0">
                <a:solidFill>
                  <a:srgbClr val="253046"/>
                </a:solidFill>
                <a:latin typeface="Calibri"/>
                <a:cs typeface="Calibri"/>
              </a:rPr>
              <a:t>y</a:t>
            </a:r>
            <a:r>
              <a:rPr dirty="0" smtClean="0" baseline="3413" sz="2400" spc="-45">
                <a:solidFill>
                  <a:srgbClr val="253046"/>
                </a:solidFill>
                <a:latin typeface="Calibri"/>
                <a:cs typeface="Calibri"/>
              </a:rPr>
              <a:t> </a:t>
            </a:r>
            <a:r>
              <a:rPr dirty="0" smtClean="0" baseline="3413" sz="2400" spc="4">
                <a:solidFill>
                  <a:srgbClr val="253046"/>
                </a:solidFill>
                <a:latin typeface="Calibri"/>
                <a:cs typeface="Calibri"/>
              </a:rPr>
              <a:t>i</a:t>
            </a:r>
            <a:r>
              <a:rPr dirty="0" smtClean="0" baseline="3413" sz="2400" spc="0">
                <a:solidFill>
                  <a:srgbClr val="253046"/>
                </a:solidFill>
                <a:latin typeface="Calibri"/>
                <a:cs typeface="Calibri"/>
              </a:rPr>
              <a:t>nd</a:t>
            </a:r>
            <a:r>
              <a:rPr dirty="0" smtClean="0" baseline="3413" sz="2400" spc="-19">
                <a:solidFill>
                  <a:srgbClr val="253046"/>
                </a:solidFill>
                <a:latin typeface="Calibri"/>
                <a:cs typeface="Calibri"/>
              </a:rPr>
              <a:t>e</a:t>
            </a:r>
            <a:r>
              <a:rPr dirty="0" smtClean="0" baseline="3413" sz="2400" spc="4">
                <a:solidFill>
                  <a:srgbClr val="253046"/>
                </a:solidFill>
                <a:latin typeface="Calibri"/>
                <a:cs typeface="Calibri"/>
              </a:rPr>
              <a:t>x</a:t>
            </a:r>
            <a:r>
              <a:rPr dirty="0" smtClean="0" baseline="3413" sz="2400" spc="0">
                <a:solidFill>
                  <a:srgbClr val="253046"/>
                </a:solidFill>
                <a:latin typeface="Calibri"/>
                <a:cs typeface="Calibri"/>
              </a:rPr>
              <a:t>.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68300" y="3443520"/>
            <a:ext cx="148636" cy="2280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30"/>
              </a:lnSpc>
              <a:spcBef>
                <a:spcPts val="86"/>
              </a:spcBef>
            </a:pPr>
            <a:r>
              <a:rPr dirty="0" smtClean="0" sz="1600" spc="0">
                <a:solidFill>
                  <a:srgbClr val="0097C6"/>
                </a:solidFill>
                <a:latin typeface="Wingdings"/>
                <a:cs typeface="Wingdings"/>
              </a:rPr>
              <a:t></a:t>
            </a:r>
            <a:endParaRPr sz="1600">
              <a:latin typeface="Wingdings"/>
              <a:cs typeface="Wingding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96900" y="3455669"/>
            <a:ext cx="6171442" cy="47193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25"/>
              </a:lnSpc>
              <a:spcBef>
                <a:spcPts val="86"/>
              </a:spcBef>
            </a:pPr>
            <a:r>
              <a:rPr dirty="0" smtClean="0" baseline="3413" sz="2400" spc="0">
                <a:solidFill>
                  <a:srgbClr val="253046"/>
                </a:solidFill>
                <a:latin typeface="Calibri"/>
                <a:cs typeface="Calibri"/>
              </a:rPr>
              <a:t>M</a:t>
            </a:r>
            <a:r>
              <a:rPr dirty="0" smtClean="0" baseline="3413" sz="2400" spc="4">
                <a:solidFill>
                  <a:srgbClr val="253046"/>
                </a:solidFill>
                <a:latin typeface="Calibri"/>
                <a:cs typeface="Calibri"/>
              </a:rPr>
              <a:t>u</a:t>
            </a:r>
            <a:r>
              <a:rPr dirty="0" smtClean="0" baseline="3413" sz="2400" spc="4">
                <a:solidFill>
                  <a:srgbClr val="253046"/>
                </a:solidFill>
                <a:latin typeface="Calibri"/>
                <a:cs typeface="Calibri"/>
              </a:rPr>
              <a:t>l</a:t>
            </a:r>
            <a:r>
              <a:rPr dirty="0" smtClean="0" baseline="3413" sz="2400" spc="4">
                <a:solidFill>
                  <a:srgbClr val="253046"/>
                </a:solidFill>
                <a:latin typeface="Calibri"/>
                <a:cs typeface="Calibri"/>
              </a:rPr>
              <a:t>t</a:t>
            </a:r>
            <a:r>
              <a:rPr dirty="0" smtClean="0" baseline="3413" sz="2400" spc="4">
                <a:solidFill>
                  <a:srgbClr val="253046"/>
                </a:solidFill>
                <a:latin typeface="Calibri"/>
                <a:cs typeface="Calibri"/>
              </a:rPr>
              <a:t>i</a:t>
            </a:r>
            <a:r>
              <a:rPr dirty="0" smtClean="0" baseline="3413" sz="2400" spc="0">
                <a:solidFill>
                  <a:srgbClr val="253046"/>
                </a:solidFill>
                <a:latin typeface="Calibri"/>
                <a:cs typeface="Calibri"/>
              </a:rPr>
              <a:t>Load</a:t>
            </a:r>
            <a:r>
              <a:rPr dirty="0" smtClean="0" baseline="3413" sz="2400" spc="-85">
                <a:solidFill>
                  <a:srgbClr val="253046"/>
                </a:solidFill>
                <a:latin typeface="Calibri"/>
                <a:cs typeface="Calibri"/>
              </a:rPr>
              <a:t> </a:t>
            </a:r>
            <a:r>
              <a:rPr dirty="0" smtClean="0" baseline="3413" sz="2400" spc="0">
                <a:solidFill>
                  <a:srgbClr val="253046"/>
                </a:solidFill>
                <a:latin typeface="Calibri"/>
                <a:cs typeface="Calibri"/>
              </a:rPr>
              <a:t>a</a:t>
            </a:r>
            <a:r>
              <a:rPr dirty="0" smtClean="0" baseline="3413" sz="2400" spc="4">
                <a:solidFill>
                  <a:srgbClr val="253046"/>
                </a:solidFill>
                <a:latin typeface="Calibri"/>
                <a:cs typeface="Calibri"/>
              </a:rPr>
              <a:t>l</a:t>
            </a:r>
            <a:r>
              <a:rPr dirty="0" smtClean="0" baseline="3413" sz="2400" spc="4">
                <a:solidFill>
                  <a:srgbClr val="253046"/>
                </a:solidFill>
                <a:latin typeface="Calibri"/>
                <a:cs typeface="Calibri"/>
              </a:rPr>
              <a:t>l</a:t>
            </a:r>
            <a:r>
              <a:rPr dirty="0" smtClean="0" baseline="3413" sz="2400" spc="-14">
                <a:solidFill>
                  <a:srgbClr val="253046"/>
                </a:solidFill>
                <a:latin typeface="Calibri"/>
                <a:cs typeface="Calibri"/>
              </a:rPr>
              <a:t>o</a:t>
            </a:r>
            <a:r>
              <a:rPr dirty="0" smtClean="0" baseline="3413" sz="2400" spc="-14">
                <a:solidFill>
                  <a:srgbClr val="253046"/>
                </a:solidFill>
                <a:latin typeface="Calibri"/>
                <a:cs typeface="Calibri"/>
              </a:rPr>
              <a:t>w</a:t>
            </a:r>
            <a:r>
              <a:rPr dirty="0" smtClean="0" baseline="3413" sz="2400" spc="0">
                <a:solidFill>
                  <a:srgbClr val="253046"/>
                </a:solidFill>
                <a:latin typeface="Calibri"/>
                <a:cs typeface="Calibri"/>
              </a:rPr>
              <a:t>s</a:t>
            </a:r>
            <a:r>
              <a:rPr dirty="0" smtClean="0" baseline="3413" sz="2400" spc="-41">
                <a:solidFill>
                  <a:srgbClr val="253046"/>
                </a:solidFill>
                <a:latin typeface="Calibri"/>
                <a:cs typeface="Calibri"/>
              </a:rPr>
              <a:t> </a:t>
            </a:r>
            <a:r>
              <a:rPr dirty="0" smtClean="0" baseline="3413" sz="2400" spc="-25">
                <a:solidFill>
                  <a:srgbClr val="253046"/>
                </a:solidFill>
                <a:latin typeface="Calibri"/>
                <a:cs typeface="Calibri"/>
              </a:rPr>
              <a:t>y</a:t>
            </a:r>
            <a:r>
              <a:rPr dirty="0" smtClean="0" baseline="3413" sz="2400" spc="0">
                <a:solidFill>
                  <a:srgbClr val="253046"/>
                </a:solidFill>
                <a:latin typeface="Calibri"/>
                <a:cs typeface="Calibri"/>
              </a:rPr>
              <a:t>ou</a:t>
            </a:r>
            <a:r>
              <a:rPr dirty="0" smtClean="0" baseline="3413" sz="2400" spc="-4">
                <a:solidFill>
                  <a:srgbClr val="253046"/>
                </a:solidFill>
                <a:latin typeface="Calibri"/>
                <a:cs typeface="Calibri"/>
              </a:rPr>
              <a:t> </a:t>
            </a:r>
            <a:r>
              <a:rPr dirty="0" smtClean="0" baseline="3413" sz="2400" spc="-4">
                <a:solidFill>
                  <a:srgbClr val="253046"/>
                </a:solidFill>
                <a:latin typeface="Calibri"/>
                <a:cs typeface="Calibri"/>
              </a:rPr>
              <a:t>t</a:t>
            </a:r>
            <a:r>
              <a:rPr dirty="0" smtClean="0" baseline="3413" sz="2400" spc="0">
                <a:solidFill>
                  <a:srgbClr val="253046"/>
                </a:solidFill>
                <a:latin typeface="Calibri"/>
                <a:cs typeface="Calibri"/>
              </a:rPr>
              <a:t>o</a:t>
            </a:r>
            <a:r>
              <a:rPr dirty="0" smtClean="0" baseline="3413" sz="2400" spc="-3">
                <a:solidFill>
                  <a:srgbClr val="253046"/>
                </a:solidFill>
                <a:latin typeface="Calibri"/>
                <a:cs typeface="Calibri"/>
              </a:rPr>
              <a:t> </a:t>
            </a:r>
            <a:r>
              <a:rPr dirty="0" smtClean="0" baseline="3413" sz="2400" spc="0">
                <a:solidFill>
                  <a:srgbClr val="253046"/>
                </a:solidFill>
                <a:latin typeface="Calibri"/>
                <a:cs typeface="Calibri"/>
              </a:rPr>
              <a:t>change</a:t>
            </a:r>
            <a:r>
              <a:rPr dirty="0" smtClean="0" baseline="3413" sz="2400" spc="-66">
                <a:solidFill>
                  <a:srgbClr val="253046"/>
                </a:solidFill>
                <a:latin typeface="Calibri"/>
                <a:cs typeface="Calibri"/>
              </a:rPr>
              <a:t> </a:t>
            </a:r>
            <a:r>
              <a:rPr dirty="0" smtClean="0" baseline="3413" sz="2400" spc="4">
                <a:solidFill>
                  <a:srgbClr val="253046"/>
                </a:solidFill>
                <a:latin typeface="Calibri"/>
                <a:cs typeface="Calibri"/>
              </a:rPr>
              <a:t>t</a:t>
            </a:r>
            <a:r>
              <a:rPr dirty="0" smtClean="0" baseline="3413" sz="2400" spc="0">
                <a:solidFill>
                  <a:srgbClr val="253046"/>
                </a:solidFill>
                <a:latin typeface="Calibri"/>
                <a:cs typeface="Calibri"/>
              </a:rPr>
              <a:t>he</a:t>
            </a:r>
            <a:r>
              <a:rPr dirty="0" smtClean="0" baseline="3413" sz="2400" spc="-6">
                <a:solidFill>
                  <a:srgbClr val="253046"/>
                </a:solidFill>
                <a:latin typeface="Calibri"/>
                <a:cs typeface="Calibri"/>
              </a:rPr>
              <a:t> </a:t>
            </a:r>
            <a:r>
              <a:rPr dirty="0" smtClean="0" baseline="3413" sz="2400" spc="-25">
                <a:solidFill>
                  <a:srgbClr val="253046"/>
                </a:solidFill>
                <a:latin typeface="Calibri"/>
                <a:cs typeface="Calibri"/>
              </a:rPr>
              <a:t>v</a:t>
            </a:r>
            <a:r>
              <a:rPr dirty="0" smtClean="0" baseline="3413" sz="2400" spc="0">
                <a:solidFill>
                  <a:srgbClr val="253046"/>
                </a:solidFill>
                <a:latin typeface="Calibri"/>
                <a:cs typeface="Calibri"/>
              </a:rPr>
              <a:t>a</a:t>
            </a:r>
            <a:r>
              <a:rPr dirty="0" smtClean="0" baseline="3413" sz="2400" spc="4">
                <a:solidFill>
                  <a:srgbClr val="253046"/>
                </a:solidFill>
                <a:latin typeface="Calibri"/>
                <a:cs typeface="Calibri"/>
              </a:rPr>
              <a:t>l</a:t>
            </a:r>
            <a:r>
              <a:rPr dirty="0" smtClean="0" baseline="3413" sz="2400" spc="0">
                <a:solidFill>
                  <a:srgbClr val="253046"/>
                </a:solidFill>
                <a:latin typeface="Calibri"/>
                <a:cs typeface="Calibri"/>
              </a:rPr>
              <a:t>ue</a:t>
            </a:r>
            <a:r>
              <a:rPr dirty="0" smtClean="0" baseline="3413" sz="2400" spc="-34">
                <a:solidFill>
                  <a:srgbClr val="253046"/>
                </a:solidFill>
                <a:latin typeface="Calibri"/>
                <a:cs typeface="Calibri"/>
              </a:rPr>
              <a:t> </a:t>
            </a:r>
            <a:r>
              <a:rPr dirty="0" smtClean="0" baseline="3413" sz="2400" spc="0">
                <a:solidFill>
                  <a:srgbClr val="253046"/>
                </a:solidFill>
                <a:latin typeface="Calibri"/>
                <a:cs typeface="Calibri"/>
              </a:rPr>
              <a:t>of</a:t>
            </a:r>
            <a:r>
              <a:rPr dirty="0" smtClean="0" baseline="3413" sz="2400" spc="-13">
                <a:solidFill>
                  <a:srgbClr val="253046"/>
                </a:solidFill>
                <a:latin typeface="Calibri"/>
                <a:cs typeface="Calibri"/>
              </a:rPr>
              <a:t> </a:t>
            </a:r>
            <a:r>
              <a:rPr dirty="0" smtClean="0" baseline="3413" sz="2400" spc="0">
                <a:solidFill>
                  <a:srgbClr val="253046"/>
                </a:solidFill>
                <a:latin typeface="Calibri"/>
                <a:cs typeface="Calibri"/>
              </a:rPr>
              <a:t>a</a:t>
            </a:r>
            <a:r>
              <a:rPr dirty="0" smtClean="0" baseline="3413" sz="2400" spc="-7">
                <a:solidFill>
                  <a:srgbClr val="253046"/>
                </a:solidFill>
                <a:latin typeface="Calibri"/>
                <a:cs typeface="Calibri"/>
              </a:rPr>
              <a:t> </a:t>
            </a:r>
            <a:r>
              <a:rPr dirty="0" smtClean="0" baseline="3413" sz="2400" spc="-14">
                <a:solidFill>
                  <a:srgbClr val="253046"/>
                </a:solidFill>
                <a:latin typeface="Calibri"/>
                <a:cs typeface="Calibri"/>
              </a:rPr>
              <a:t>c</a:t>
            </a:r>
            <a:r>
              <a:rPr dirty="0" smtClean="0" baseline="3413" sz="2400" spc="0">
                <a:solidFill>
                  <a:srgbClr val="253046"/>
                </a:solidFill>
                <a:latin typeface="Calibri"/>
                <a:cs typeface="Calibri"/>
              </a:rPr>
              <a:t>ol</a:t>
            </a:r>
            <a:r>
              <a:rPr dirty="0" smtClean="0" baseline="3413" sz="2400" spc="4">
                <a:solidFill>
                  <a:srgbClr val="253046"/>
                </a:solidFill>
                <a:latin typeface="Calibri"/>
                <a:cs typeface="Calibri"/>
              </a:rPr>
              <a:t>u</a:t>
            </a:r>
            <a:r>
              <a:rPr dirty="0" smtClean="0" baseline="3413" sz="2400" spc="0">
                <a:solidFill>
                  <a:srgbClr val="253046"/>
                </a:solidFill>
                <a:latin typeface="Calibri"/>
                <a:cs typeface="Calibri"/>
              </a:rPr>
              <a:t>mn</a:t>
            </a:r>
            <a:r>
              <a:rPr dirty="0" smtClean="0" baseline="3413" sz="2400" spc="-48">
                <a:solidFill>
                  <a:srgbClr val="253046"/>
                </a:solidFill>
                <a:latin typeface="Calibri"/>
                <a:cs typeface="Calibri"/>
              </a:rPr>
              <a:t> </a:t>
            </a:r>
            <a:r>
              <a:rPr dirty="0" smtClean="0" baseline="3413" sz="2400" spc="0">
                <a:solidFill>
                  <a:srgbClr val="253046"/>
                </a:solidFill>
                <a:latin typeface="Calibri"/>
                <a:cs typeface="Calibri"/>
              </a:rPr>
              <a:t>based</a:t>
            </a:r>
            <a:r>
              <a:rPr dirty="0" smtClean="0" baseline="3413" sz="2400" spc="-38">
                <a:solidFill>
                  <a:srgbClr val="253046"/>
                </a:solidFill>
                <a:latin typeface="Calibri"/>
                <a:cs typeface="Calibri"/>
              </a:rPr>
              <a:t> </a:t>
            </a:r>
            <a:r>
              <a:rPr dirty="0" smtClean="0" baseline="3413" sz="2400" spc="0">
                <a:solidFill>
                  <a:srgbClr val="253046"/>
                </a:solidFill>
                <a:latin typeface="Calibri"/>
                <a:cs typeface="Calibri"/>
              </a:rPr>
              <a:t>on</a:t>
            </a:r>
            <a:r>
              <a:rPr dirty="0" smtClean="0" baseline="3413" sz="2400" spc="-6">
                <a:solidFill>
                  <a:srgbClr val="253046"/>
                </a:solidFill>
                <a:latin typeface="Calibri"/>
                <a:cs typeface="Calibri"/>
              </a:rPr>
              <a:t> </a:t>
            </a:r>
            <a:r>
              <a:rPr dirty="0" smtClean="0" baseline="3413" sz="2400" spc="4">
                <a:solidFill>
                  <a:srgbClr val="253046"/>
                </a:solidFill>
                <a:latin typeface="Calibri"/>
                <a:cs typeface="Calibri"/>
              </a:rPr>
              <a:t>i</a:t>
            </a:r>
            <a:r>
              <a:rPr dirty="0" smtClean="0" baseline="3413" sz="2400" spc="4">
                <a:solidFill>
                  <a:srgbClr val="253046"/>
                </a:solidFill>
                <a:latin typeface="Calibri"/>
                <a:cs typeface="Calibri"/>
              </a:rPr>
              <a:t>t</a:t>
            </a:r>
            <a:r>
              <a:rPr dirty="0" smtClean="0" baseline="3413" sz="2400" spc="0">
                <a:solidFill>
                  <a:srgbClr val="253046"/>
                </a:solidFill>
                <a:latin typeface="Calibri"/>
                <a:cs typeface="Calibri"/>
              </a:rPr>
              <a:t>s</a:t>
            </a:r>
            <a:r>
              <a:rPr dirty="0" smtClean="0" baseline="3413" sz="2400" spc="-24">
                <a:solidFill>
                  <a:srgbClr val="253046"/>
                </a:solidFill>
                <a:latin typeface="Calibri"/>
                <a:cs typeface="Calibri"/>
              </a:rPr>
              <a:t> </a:t>
            </a:r>
            <a:r>
              <a:rPr dirty="0" smtClean="0" baseline="3413" sz="2400" spc="0">
                <a:solidFill>
                  <a:srgbClr val="253046"/>
                </a:solidFill>
                <a:latin typeface="Calibri"/>
                <a:cs typeface="Calibri"/>
              </a:rPr>
              <a:t>cu</a:t>
            </a:r>
            <a:r>
              <a:rPr dirty="0" smtClean="0" baseline="3413" sz="2400" spc="-4">
                <a:solidFill>
                  <a:srgbClr val="253046"/>
                </a:solidFill>
                <a:latin typeface="Calibri"/>
                <a:cs typeface="Calibri"/>
              </a:rPr>
              <a:t>r</a:t>
            </a:r>
            <a:r>
              <a:rPr dirty="0" smtClean="0" baseline="3413" sz="2400" spc="-29">
                <a:solidFill>
                  <a:srgbClr val="253046"/>
                </a:solidFill>
                <a:latin typeface="Calibri"/>
                <a:cs typeface="Calibri"/>
              </a:rPr>
              <a:t>r</a:t>
            </a:r>
            <a:r>
              <a:rPr dirty="0" smtClean="0" baseline="3413" sz="2400" spc="0">
                <a:solidFill>
                  <a:srgbClr val="253046"/>
                </a:solidFill>
                <a:latin typeface="Calibri"/>
                <a:cs typeface="Calibri"/>
              </a:rPr>
              <a:t>e</a:t>
            </a:r>
            <a:r>
              <a:rPr dirty="0" smtClean="0" baseline="3413" sz="2400" spc="-14">
                <a:solidFill>
                  <a:srgbClr val="253046"/>
                </a:solidFill>
                <a:latin typeface="Calibri"/>
                <a:cs typeface="Calibri"/>
              </a:rPr>
              <a:t>n</a:t>
            </a:r>
            <a:r>
              <a:rPr dirty="0" smtClean="0" baseline="3413" sz="2400" spc="0">
                <a:solidFill>
                  <a:srgbClr val="253046"/>
                </a:solidFill>
                <a:latin typeface="Calibri"/>
                <a:cs typeface="Calibri"/>
              </a:rPr>
              <a:t>t</a:t>
            </a:r>
            <a:endParaRPr sz="1600">
              <a:latin typeface="Calibri"/>
              <a:cs typeface="Calibri"/>
            </a:endParaRPr>
          </a:p>
          <a:p>
            <a:pPr marL="12700" marR="30403">
              <a:lnSpc>
                <a:spcPts val="1920"/>
              </a:lnSpc>
              <a:spcBef>
                <a:spcPts val="9"/>
              </a:spcBef>
            </a:pPr>
            <a:r>
              <a:rPr dirty="0" smtClean="0" baseline="1706" sz="2400" spc="-25">
                <a:solidFill>
                  <a:srgbClr val="253046"/>
                </a:solidFill>
                <a:latin typeface="Calibri"/>
                <a:cs typeface="Calibri"/>
              </a:rPr>
              <a:t>v</a:t>
            </a:r>
            <a:r>
              <a:rPr dirty="0" smtClean="0" baseline="1706" sz="2400" spc="0">
                <a:solidFill>
                  <a:srgbClr val="253046"/>
                </a:solidFill>
                <a:latin typeface="Calibri"/>
                <a:cs typeface="Calibri"/>
              </a:rPr>
              <a:t>a</a:t>
            </a:r>
            <a:r>
              <a:rPr dirty="0" smtClean="0" baseline="1706" sz="2400" spc="4">
                <a:solidFill>
                  <a:srgbClr val="253046"/>
                </a:solidFill>
                <a:latin typeface="Calibri"/>
                <a:cs typeface="Calibri"/>
              </a:rPr>
              <a:t>l</a:t>
            </a:r>
            <a:r>
              <a:rPr dirty="0" smtClean="0" baseline="1706" sz="2400" spc="0">
                <a:solidFill>
                  <a:srgbClr val="253046"/>
                </a:solidFill>
                <a:latin typeface="Calibri"/>
                <a:cs typeface="Calibri"/>
              </a:rPr>
              <a:t>ue.</a:t>
            </a:r>
            <a:r>
              <a:rPr dirty="0" smtClean="0" baseline="1706" sz="2400" spc="-58">
                <a:solidFill>
                  <a:srgbClr val="253046"/>
                </a:solidFill>
                <a:latin typeface="Calibri"/>
                <a:cs typeface="Calibri"/>
              </a:rPr>
              <a:t> </a:t>
            </a:r>
            <a:r>
              <a:rPr dirty="0" smtClean="0" baseline="1706" sz="2400" spc="0">
                <a:solidFill>
                  <a:srgbClr val="253046"/>
                </a:solidFill>
                <a:latin typeface="Calibri"/>
                <a:cs typeface="Calibri"/>
              </a:rPr>
              <a:t>.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68300" y="4205654"/>
            <a:ext cx="148822" cy="22839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30"/>
              </a:lnSpc>
              <a:spcBef>
                <a:spcPts val="86"/>
              </a:spcBef>
            </a:pPr>
            <a:r>
              <a:rPr dirty="0" smtClean="0" sz="1600" spc="0">
                <a:solidFill>
                  <a:srgbClr val="0097C6"/>
                </a:solidFill>
                <a:latin typeface="Wingdings"/>
                <a:cs typeface="Wingdings"/>
              </a:rPr>
              <a:t></a:t>
            </a:r>
            <a:endParaRPr sz="1600">
              <a:latin typeface="Wingdings"/>
              <a:cs typeface="Wingding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96900" y="4217822"/>
            <a:ext cx="6039980" cy="47216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30"/>
              </a:lnSpc>
              <a:spcBef>
                <a:spcPts val="86"/>
              </a:spcBef>
            </a:pPr>
            <a:r>
              <a:rPr dirty="0" smtClean="0" baseline="3413" sz="2400" spc="0">
                <a:solidFill>
                  <a:srgbClr val="253046"/>
                </a:solidFill>
                <a:latin typeface="Calibri"/>
                <a:cs typeface="Calibri"/>
              </a:rPr>
              <a:t>Mu</a:t>
            </a:r>
            <a:r>
              <a:rPr dirty="0" smtClean="0" baseline="3413" sz="2400" spc="4">
                <a:solidFill>
                  <a:srgbClr val="253046"/>
                </a:solidFill>
                <a:latin typeface="Calibri"/>
                <a:cs typeface="Calibri"/>
              </a:rPr>
              <a:t>l</a:t>
            </a:r>
            <a:r>
              <a:rPr dirty="0" smtClean="0" baseline="3413" sz="2400" spc="0">
                <a:solidFill>
                  <a:srgbClr val="253046"/>
                </a:solidFill>
                <a:latin typeface="Calibri"/>
                <a:cs typeface="Calibri"/>
              </a:rPr>
              <a:t>t</a:t>
            </a:r>
            <a:r>
              <a:rPr dirty="0" smtClean="0" baseline="3413" sz="2400" spc="9">
                <a:solidFill>
                  <a:srgbClr val="253046"/>
                </a:solidFill>
                <a:latin typeface="Calibri"/>
                <a:cs typeface="Calibri"/>
              </a:rPr>
              <a:t>i</a:t>
            </a:r>
            <a:r>
              <a:rPr dirty="0" smtClean="0" baseline="3413" sz="2400" spc="0">
                <a:solidFill>
                  <a:srgbClr val="253046"/>
                </a:solidFill>
                <a:latin typeface="Calibri"/>
                <a:cs typeface="Calibri"/>
              </a:rPr>
              <a:t>Load</a:t>
            </a:r>
            <a:r>
              <a:rPr dirty="0" smtClean="0" baseline="3413" sz="2400" spc="-66">
                <a:solidFill>
                  <a:srgbClr val="253046"/>
                </a:solidFill>
                <a:latin typeface="Calibri"/>
                <a:cs typeface="Calibri"/>
              </a:rPr>
              <a:t> </a:t>
            </a:r>
            <a:r>
              <a:rPr dirty="0" smtClean="0" baseline="3413" sz="2400" spc="0">
                <a:solidFill>
                  <a:srgbClr val="253046"/>
                </a:solidFill>
                <a:latin typeface="Calibri"/>
                <a:cs typeface="Calibri"/>
              </a:rPr>
              <a:t>pe</a:t>
            </a:r>
            <a:r>
              <a:rPr dirty="0" smtClean="0" baseline="3413" sz="2400" spc="-9">
                <a:solidFill>
                  <a:srgbClr val="253046"/>
                </a:solidFill>
                <a:latin typeface="Calibri"/>
                <a:cs typeface="Calibri"/>
              </a:rPr>
              <a:t>r</a:t>
            </a:r>
            <a:r>
              <a:rPr dirty="0" smtClean="0" baseline="3413" sz="2400" spc="-4">
                <a:solidFill>
                  <a:srgbClr val="253046"/>
                </a:solidFill>
                <a:latin typeface="Calibri"/>
                <a:cs typeface="Calibri"/>
              </a:rPr>
              <a:t>m</a:t>
            </a:r>
            <a:r>
              <a:rPr dirty="0" smtClean="0" baseline="3413" sz="2400" spc="0">
                <a:solidFill>
                  <a:srgbClr val="253046"/>
                </a:solidFill>
                <a:latin typeface="Calibri"/>
                <a:cs typeface="Calibri"/>
              </a:rPr>
              <a:t>i</a:t>
            </a:r>
            <a:r>
              <a:rPr dirty="0" smtClean="0" baseline="3413" sz="2400" spc="9">
                <a:solidFill>
                  <a:srgbClr val="253046"/>
                </a:solidFill>
                <a:latin typeface="Calibri"/>
                <a:cs typeface="Calibri"/>
              </a:rPr>
              <a:t>t</a:t>
            </a:r>
            <a:r>
              <a:rPr dirty="0" smtClean="0" baseline="3413" sz="2400" spc="0">
                <a:solidFill>
                  <a:srgbClr val="253046"/>
                </a:solidFill>
                <a:latin typeface="Calibri"/>
                <a:cs typeface="Calibri"/>
              </a:rPr>
              <a:t>s</a:t>
            </a:r>
            <a:r>
              <a:rPr dirty="0" smtClean="0" baseline="3413" sz="2400" spc="-1">
                <a:solidFill>
                  <a:srgbClr val="253046"/>
                </a:solidFill>
                <a:latin typeface="Calibri"/>
                <a:cs typeface="Calibri"/>
              </a:rPr>
              <a:t> </a:t>
            </a:r>
            <a:r>
              <a:rPr dirty="0" smtClean="0" baseline="3413" sz="2400" spc="0">
                <a:solidFill>
                  <a:srgbClr val="253046"/>
                </a:solidFill>
                <a:latin typeface="Calibri"/>
                <a:cs typeface="Calibri"/>
              </a:rPr>
              <a:t>non</a:t>
            </a:r>
            <a:r>
              <a:rPr dirty="0" smtClean="0" baseline="3413" sz="2400" spc="4">
                <a:solidFill>
                  <a:srgbClr val="253046"/>
                </a:solidFill>
                <a:latin typeface="Calibri"/>
                <a:cs typeface="Calibri"/>
              </a:rPr>
              <a:t>-</a:t>
            </a:r>
            <a:r>
              <a:rPr dirty="0" smtClean="0" baseline="3413" sz="2400" spc="-29">
                <a:solidFill>
                  <a:srgbClr val="253046"/>
                </a:solidFill>
                <a:latin typeface="Calibri"/>
                <a:cs typeface="Calibri"/>
              </a:rPr>
              <a:t>e</a:t>
            </a:r>
            <a:r>
              <a:rPr dirty="0" smtClean="0" baseline="3413" sz="2400" spc="-29">
                <a:solidFill>
                  <a:srgbClr val="253046"/>
                </a:solidFill>
                <a:latin typeface="Calibri"/>
                <a:cs typeface="Calibri"/>
              </a:rPr>
              <a:t>x</a:t>
            </a:r>
            <a:r>
              <a:rPr dirty="0" smtClean="0" baseline="3413" sz="2400" spc="0">
                <a:solidFill>
                  <a:srgbClr val="253046"/>
                </a:solidFill>
                <a:latin typeface="Calibri"/>
                <a:cs typeface="Calibri"/>
              </a:rPr>
              <a:t>clusi</a:t>
            </a:r>
            <a:r>
              <a:rPr dirty="0" smtClean="0" baseline="3413" sz="2400" spc="-9">
                <a:solidFill>
                  <a:srgbClr val="253046"/>
                </a:solidFill>
                <a:latin typeface="Calibri"/>
                <a:cs typeface="Calibri"/>
              </a:rPr>
              <a:t>v</a:t>
            </a:r>
            <a:r>
              <a:rPr dirty="0" smtClean="0" baseline="3413" sz="2400" spc="0">
                <a:solidFill>
                  <a:srgbClr val="253046"/>
                </a:solidFill>
                <a:latin typeface="Calibri"/>
                <a:cs typeface="Calibri"/>
              </a:rPr>
              <a:t>e</a:t>
            </a:r>
            <a:r>
              <a:rPr dirty="0" smtClean="0" baseline="3413" sz="2400" spc="-41">
                <a:solidFill>
                  <a:srgbClr val="253046"/>
                </a:solidFill>
                <a:latin typeface="Calibri"/>
                <a:cs typeface="Calibri"/>
              </a:rPr>
              <a:t> </a:t>
            </a:r>
            <a:r>
              <a:rPr dirty="0" smtClean="0" baseline="3413" sz="2400" spc="0">
                <a:solidFill>
                  <a:srgbClr val="253046"/>
                </a:solidFill>
                <a:latin typeface="Calibri"/>
                <a:cs typeface="Calibri"/>
              </a:rPr>
              <a:t>ac</a:t>
            </a:r>
            <a:r>
              <a:rPr dirty="0" smtClean="0" baseline="3413" sz="2400" spc="-4">
                <a:solidFill>
                  <a:srgbClr val="253046"/>
                </a:solidFill>
                <a:latin typeface="Calibri"/>
                <a:cs typeface="Calibri"/>
              </a:rPr>
              <a:t>c</a:t>
            </a:r>
            <a:r>
              <a:rPr dirty="0" smtClean="0" baseline="3413" sz="2400" spc="0">
                <a:solidFill>
                  <a:srgbClr val="253046"/>
                </a:solidFill>
                <a:latin typeface="Calibri"/>
                <a:cs typeface="Calibri"/>
              </a:rPr>
              <a:t>e</a:t>
            </a:r>
            <a:r>
              <a:rPr dirty="0" smtClean="0" baseline="3413" sz="2400" spc="-4">
                <a:solidFill>
                  <a:srgbClr val="253046"/>
                </a:solidFill>
                <a:latin typeface="Calibri"/>
                <a:cs typeface="Calibri"/>
              </a:rPr>
              <a:t>s</a:t>
            </a:r>
            <a:r>
              <a:rPr dirty="0" smtClean="0" baseline="3413" sz="2400" spc="0">
                <a:solidFill>
                  <a:srgbClr val="253046"/>
                </a:solidFill>
                <a:latin typeface="Calibri"/>
                <a:cs typeface="Calibri"/>
              </a:rPr>
              <a:t>s</a:t>
            </a:r>
            <a:r>
              <a:rPr dirty="0" smtClean="0" baseline="3413" sz="2400" spc="-15">
                <a:solidFill>
                  <a:srgbClr val="253046"/>
                </a:solidFill>
                <a:latin typeface="Calibri"/>
                <a:cs typeface="Calibri"/>
              </a:rPr>
              <a:t> </a:t>
            </a:r>
            <a:r>
              <a:rPr dirty="0" smtClean="0" baseline="3413" sz="2400" spc="-9">
                <a:solidFill>
                  <a:srgbClr val="253046"/>
                </a:solidFill>
                <a:latin typeface="Calibri"/>
                <a:cs typeface="Calibri"/>
              </a:rPr>
              <a:t>t</a:t>
            </a:r>
            <a:r>
              <a:rPr dirty="0" smtClean="0" baseline="3413" sz="2400" spc="0">
                <a:solidFill>
                  <a:srgbClr val="253046"/>
                </a:solidFill>
                <a:latin typeface="Calibri"/>
                <a:cs typeface="Calibri"/>
              </a:rPr>
              <a:t>o</a:t>
            </a:r>
            <a:r>
              <a:rPr dirty="0" smtClean="0" baseline="3413" sz="2400" spc="-8">
                <a:solidFill>
                  <a:srgbClr val="253046"/>
                </a:solidFill>
                <a:latin typeface="Calibri"/>
                <a:cs typeface="Calibri"/>
              </a:rPr>
              <a:t> </a:t>
            </a:r>
            <a:r>
              <a:rPr dirty="0" smtClean="0" baseline="3413" sz="2400" spc="-19">
                <a:solidFill>
                  <a:srgbClr val="253046"/>
                </a:solidFill>
                <a:latin typeface="Calibri"/>
                <a:cs typeface="Calibri"/>
              </a:rPr>
              <a:t>t</a:t>
            </a:r>
            <a:r>
              <a:rPr dirty="0" smtClean="0" baseline="3413" sz="2400" spc="0">
                <a:solidFill>
                  <a:srgbClr val="253046"/>
                </a:solidFill>
                <a:latin typeface="Calibri"/>
                <a:cs typeface="Calibri"/>
              </a:rPr>
              <a:t>a</a:t>
            </a:r>
            <a:r>
              <a:rPr dirty="0" smtClean="0" baseline="3413" sz="2400" spc="-25">
                <a:solidFill>
                  <a:srgbClr val="253046"/>
                </a:solidFill>
                <a:latin typeface="Calibri"/>
                <a:cs typeface="Calibri"/>
              </a:rPr>
              <a:t>r</a:t>
            </a:r>
            <a:r>
              <a:rPr dirty="0" smtClean="0" baseline="3413" sz="2400" spc="-9">
                <a:solidFill>
                  <a:srgbClr val="253046"/>
                </a:solidFill>
                <a:latin typeface="Calibri"/>
                <a:cs typeface="Calibri"/>
              </a:rPr>
              <a:t>g</a:t>
            </a:r>
            <a:r>
              <a:rPr dirty="0" smtClean="0" baseline="3413" sz="2400" spc="-14">
                <a:solidFill>
                  <a:srgbClr val="253046"/>
                </a:solidFill>
                <a:latin typeface="Calibri"/>
                <a:cs typeface="Calibri"/>
              </a:rPr>
              <a:t>e</a:t>
            </a:r>
            <a:r>
              <a:rPr dirty="0" smtClean="0" baseline="3413" sz="2400" spc="0">
                <a:solidFill>
                  <a:srgbClr val="253046"/>
                </a:solidFill>
                <a:latin typeface="Calibri"/>
                <a:cs typeface="Calibri"/>
              </a:rPr>
              <a:t>t</a:t>
            </a:r>
            <a:r>
              <a:rPr dirty="0" smtClean="0" baseline="3413" sz="2400" spc="1">
                <a:solidFill>
                  <a:srgbClr val="253046"/>
                </a:solidFill>
                <a:latin typeface="Calibri"/>
                <a:cs typeface="Calibri"/>
              </a:rPr>
              <a:t> </a:t>
            </a:r>
            <a:r>
              <a:rPr dirty="0" smtClean="0" baseline="3413" sz="2400" spc="-19">
                <a:solidFill>
                  <a:srgbClr val="253046"/>
                </a:solidFill>
                <a:latin typeface="Calibri"/>
                <a:cs typeface="Calibri"/>
              </a:rPr>
              <a:t>t</a:t>
            </a:r>
            <a:r>
              <a:rPr dirty="0" smtClean="0" baseline="3413" sz="2400" spc="0">
                <a:solidFill>
                  <a:srgbClr val="253046"/>
                </a:solidFill>
                <a:latin typeface="Calibri"/>
                <a:cs typeface="Calibri"/>
              </a:rPr>
              <a:t>ab</a:t>
            </a:r>
            <a:r>
              <a:rPr dirty="0" smtClean="0" baseline="3413" sz="2400" spc="4">
                <a:solidFill>
                  <a:srgbClr val="253046"/>
                </a:solidFill>
                <a:latin typeface="Calibri"/>
                <a:cs typeface="Calibri"/>
              </a:rPr>
              <a:t>l</a:t>
            </a:r>
            <a:r>
              <a:rPr dirty="0" smtClean="0" baseline="3413" sz="2400" spc="0">
                <a:solidFill>
                  <a:srgbClr val="253046"/>
                </a:solidFill>
                <a:latin typeface="Calibri"/>
                <a:cs typeface="Calibri"/>
              </a:rPr>
              <a:t>es</a:t>
            </a:r>
            <a:r>
              <a:rPr dirty="0" smtClean="0" baseline="3413" sz="2400" spc="-38">
                <a:solidFill>
                  <a:srgbClr val="253046"/>
                </a:solidFill>
                <a:latin typeface="Calibri"/>
                <a:cs typeface="Calibri"/>
              </a:rPr>
              <a:t> </a:t>
            </a:r>
            <a:r>
              <a:rPr dirty="0" smtClean="0" baseline="3413" sz="2400" spc="0">
                <a:solidFill>
                  <a:srgbClr val="253046"/>
                </a:solidFill>
                <a:latin typeface="Calibri"/>
                <a:cs typeface="Calibri"/>
              </a:rPr>
              <a:t>f</a:t>
            </a:r>
            <a:r>
              <a:rPr dirty="0" smtClean="0" baseline="3413" sz="2400" spc="-25">
                <a:solidFill>
                  <a:srgbClr val="253046"/>
                </a:solidFill>
                <a:latin typeface="Calibri"/>
                <a:cs typeface="Calibri"/>
              </a:rPr>
              <a:t>r</a:t>
            </a:r>
            <a:r>
              <a:rPr dirty="0" smtClean="0" baseline="3413" sz="2400" spc="0">
                <a:solidFill>
                  <a:srgbClr val="253046"/>
                </a:solidFill>
                <a:latin typeface="Calibri"/>
                <a:cs typeface="Calibri"/>
              </a:rPr>
              <a:t>om</a:t>
            </a:r>
            <a:r>
              <a:rPr dirty="0" smtClean="0" baseline="3413" sz="2400" spc="-11">
                <a:solidFill>
                  <a:srgbClr val="253046"/>
                </a:solidFill>
                <a:latin typeface="Calibri"/>
                <a:cs typeface="Calibri"/>
              </a:rPr>
              <a:t> </a:t>
            </a:r>
            <a:r>
              <a:rPr dirty="0" smtClean="0" baseline="3413" sz="2400" spc="0">
                <a:solidFill>
                  <a:srgbClr val="253046"/>
                </a:solidFill>
                <a:latin typeface="Calibri"/>
                <a:cs typeface="Calibri"/>
              </a:rPr>
              <a:t>other</a:t>
            </a:r>
            <a:r>
              <a:rPr dirty="0" smtClean="0" baseline="3413" sz="2400" spc="14">
                <a:solidFill>
                  <a:srgbClr val="253046"/>
                </a:solidFill>
                <a:latin typeface="Calibri"/>
                <a:cs typeface="Calibri"/>
              </a:rPr>
              <a:t> </a:t>
            </a:r>
            <a:r>
              <a:rPr dirty="0" smtClean="0" baseline="3413" sz="2400" spc="0">
                <a:solidFill>
                  <a:srgbClr val="253046"/>
                </a:solidFill>
                <a:latin typeface="Calibri"/>
                <a:cs typeface="Calibri"/>
              </a:rPr>
              <a:t>use</a:t>
            </a:r>
            <a:r>
              <a:rPr dirty="0" smtClean="0" baseline="3413" sz="2400" spc="-34">
                <a:solidFill>
                  <a:srgbClr val="253046"/>
                </a:solidFill>
                <a:latin typeface="Calibri"/>
                <a:cs typeface="Calibri"/>
              </a:rPr>
              <a:t>r</a:t>
            </a:r>
            <a:r>
              <a:rPr dirty="0" smtClean="0" baseline="3413" sz="2400" spc="0">
                <a:solidFill>
                  <a:srgbClr val="253046"/>
                </a:solidFill>
                <a:latin typeface="Calibri"/>
                <a:cs typeface="Calibri"/>
              </a:rPr>
              <a:t>s</a:t>
            </a:r>
            <a:endParaRPr sz="1600">
              <a:latin typeface="Calibri"/>
              <a:cs typeface="Calibri"/>
            </a:endParaRPr>
          </a:p>
          <a:p>
            <a:pPr marL="12700" marR="30449">
              <a:lnSpc>
                <a:spcPts val="1920"/>
              </a:lnSpc>
              <a:spcBef>
                <a:spcPts val="9"/>
              </a:spcBef>
            </a:pPr>
            <a:r>
              <a:rPr dirty="0" smtClean="0" baseline="1706" sz="2400" spc="-25">
                <a:solidFill>
                  <a:srgbClr val="253046"/>
                </a:solidFill>
                <a:latin typeface="Calibri"/>
                <a:cs typeface="Calibri"/>
              </a:rPr>
              <a:t>e</a:t>
            </a:r>
            <a:r>
              <a:rPr dirty="0" smtClean="0" baseline="1706" sz="2400" spc="-29">
                <a:solidFill>
                  <a:srgbClr val="253046"/>
                </a:solidFill>
                <a:latin typeface="Calibri"/>
                <a:cs typeface="Calibri"/>
              </a:rPr>
              <a:t>x</a:t>
            </a:r>
            <a:r>
              <a:rPr dirty="0" smtClean="0" baseline="1706" sz="2400" spc="0">
                <a:solidFill>
                  <a:srgbClr val="253046"/>
                </a:solidFill>
                <a:latin typeface="Calibri"/>
                <a:cs typeface="Calibri"/>
              </a:rPr>
              <a:t>c</a:t>
            </a:r>
            <a:r>
              <a:rPr dirty="0" smtClean="0" baseline="1706" sz="2400" spc="-4">
                <a:solidFill>
                  <a:srgbClr val="253046"/>
                </a:solidFill>
                <a:latin typeface="Calibri"/>
                <a:cs typeface="Calibri"/>
              </a:rPr>
              <a:t>e</a:t>
            </a:r>
            <a:r>
              <a:rPr dirty="0" smtClean="0" baseline="1706" sz="2400" spc="-9">
                <a:solidFill>
                  <a:srgbClr val="253046"/>
                </a:solidFill>
                <a:latin typeface="Calibri"/>
                <a:cs typeface="Calibri"/>
              </a:rPr>
              <a:t>p</a:t>
            </a:r>
            <a:r>
              <a:rPr dirty="0" smtClean="0" baseline="1706" sz="2400" spc="0">
                <a:solidFill>
                  <a:srgbClr val="253046"/>
                </a:solidFill>
                <a:latin typeface="Calibri"/>
                <a:cs typeface="Calibri"/>
              </a:rPr>
              <a:t>t</a:t>
            </a:r>
            <a:r>
              <a:rPr dirty="0" smtClean="0" baseline="1706" sz="2400" spc="-37">
                <a:solidFill>
                  <a:srgbClr val="253046"/>
                </a:solidFill>
                <a:latin typeface="Calibri"/>
                <a:cs typeface="Calibri"/>
              </a:rPr>
              <a:t> </a:t>
            </a:r>
            <a:r>
              <a:rPr dirty="0" smtClean="0" baseline="1706" sz="2400" spc="0">
                <a:solidFill>
                  <a:srgbClr val="253046"/>
                </a:solidFill>
                <a:latin typeface="Calibri"/>
                <a:cs typeface="Calibri"/>
              </a:rPr>
              <a:t>duri</a:t>
            </a:r>
            <a:r>
              <a:rPr dirty="0" smtClean="0" baseline="1706" sz="2400" spc="4">
                <a:solidFill>
                  <a:srgbClr val="253046"/>
                </a:solidFill>
                <a:latin typeface="Calibri"/>
                <a:cs typeface="Calibri"/>
              </a:rPr>
              <a:t>n</a:t>
            </a:r>
            <a:r>
              <a:rPr dirty="0" smtClean="0" baseline="1706" sz="2400" spc="0">
                <a:solidFill>
                  <a:srgbClr val="253046"/>
                </a:solidFill>
                <a:latin typeface="Calibri"/>
                <a:cs typeface="Calibri"/>
              </a:rPr>
              <a:t>g</a:t>
            </a:r>
            <a:r>
              <a:rPr dirty="0" smtClean="0" baseline="1706" sz="2400" spc="-51">
                <a:solidFill>
                  <a:srgbClr val="253046"/>
                </a:solidFill>
                <a:latin typeface="Calibri"/>
                <a:cs typeface="Calibri"/>
              </a:rPr>
              <a:t> </a:t>
            </a:r>
            <a:r>
              <a:rPr dirty="0" smtClean="0" baseline="1706" sz="2400" spc="0">
                <a:solidFill>
                  <a:srgbClr val="253046"/>
                </a:solidFill>
                <a:latin typeface="Calibri"/>
                <a:cs typeface="Calibri"/>
              </a:rPr>
              <a:t>App</a:t>
            </a:r>
            <a:r>
              <a:rPr dirty="0" smtClean="0" baseline="1706" sz="2400" spc="9">
                <a:solidFill>
                  <a:srgbClr val="253046"/>
                </a:solidFill>
                <a:latin typeface="Calibri"/>
                <a:cs typeface="Calibri"/>
              </a:rPr>
              <a:t>l</a:t>
            </a:r>
            <a:r>
              <a:rPr dirty="0" smtClean="0" baseline="1706" sz="2400" spc="4">
                <a:solidFill>
                  <a:srgbClr val="253046"/>
                </a:solidFill>
                <a:latin typeface="Calibri"/>
                <a:cs typeface="Calibri"/>
              </a:rPr>
              <a:t>i</a:t>
            </a:r>
            <a:r>
              <a:rPr dirty="0" smtClean="0" baseline="1706" sz="2400" spc="-14">
                <a:solidFill>
                  <a:srgbClr val="253046"/>
                </a:solidFill>
                <a:latin typeface="Calibri"/>
                <a:cs typeface="Calibri"/>
              </a:rPr>
              <a:t>c</a:t>
            </a:r>
            <a:r>
              <a:rPr dirty="0" smtClean="0" baseline="1706" sz="2400" spc="-9">
                <a:solidFill>
                  <a:srgbClr val="253046"/>
                </a:solidFill>
                <a:latin typeface="Calibri"/>
                <a:cs typeface="Calibri"/>
              </a:rPr>
              <a:t>a</a:t>
            </a:r>
            <a:r>
              <a:rPr dirty="0" smtClean="0" baseline="1706" sz="2400" spc="4">
                <a:solidFill>
                  <a:srgbClr val="253046"/>
                </a:solidFill>
                <a:latin typeface="Calibri"/>
                <a:cs typeface="Calibri"/>
              </a:rPr>
              <a:t>t</a:t>
            </a:r>
            <a:r>
              <a:rPr dirty="0" smtClean="0" baseline="1706" sz="2400" spc="4">
                <a:solidFill>
                  <a:srgbClr val="253046"/>
                </a:solidFill>
                <a:latin typeface="Calibri"/>
                <a:cs typeface="Calibri"/>
              </a:rPr>
              <a:t>i</a:t>
            </a:r>
            <a:r>
              <a:rPr dirty="0" smtClean="0" baseline="1706" sz="2400" spc="0">
                <a:solidFill>
                  <a:srgbClr val="253046"/>
                </a:solidFill>
                <a:latin typeface="Calibri"/>
                <a:cs typeface="Calibri"/>
              </a:rPr>
              <a:t>on</a:t>
            </a:r>
            <a:r>
              <a:rPr dirty="0" smtClean="0" baseline="1706" sz="2400" spc="-93">
                <a:solidFill>
                  <a:srgbClr val="253046"/>
                </a:solidFill>
                <a:latin typeface="Calibri"/>
                <a:cs typeface="Calibri"/>
              </a:rPr>
              <a:t> </a:t>
            </a:r>
            <a:r>
              <a:rPr dirty="0" smtClean="0" baseline="1706" sz="2400" spc="0">
                <a:solidFill>
                  <a:srgbClr val="253046"/>
                </a:solidFill>
                <a:latin typeface="Calibri"/>
                <a:cs typeface="Calibri"/>
              </a:rPr>
              <a:t>P</a:t>
            </a:r>
            <a:r>
              <a:rPr dirty="0" smtClean="0" baseline="1706" sz="2400" spc="4">
                <a:solidFill>
                  <a:srgbClr val="253046"/>
                </a:solidFill>
                <a:latin typeface="Calibri"/>
                <a:cs typeface="Calibri"/>
              </a:rPr>
              <a:t>h</a:t>
            </a:r>
            <a:r>
              <a:rPr dirty="0" smtClean="0" baseline="1706" sz="2400" spc="0">
                <a:solidFill>
                  <a:srgbClr val="253046"/>
                </a:solidFill>
                <a:latin typeface="Calibri"/>
                <a:cs typeface="Calibri"/>
              </a:rPr>
              <a:t>ase.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457692" y="6486702"/>
            <a:ext cx="933942" cy="1137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810"/>
              </a:lnSpc>
              <a:spcBef>
                <a:spcPts val="40"/>
              </a:spcBef>
            </a:pPr>
            <a:r>
              <a:rPr dirty="0" smtClean="0" baseline="3900" sz="1050" spc="0">
                <a:solidFill>
                  <a:srgbClr val="474747"/>
                </a:solidFill>
                <a:latin typeface="Calibri"/>
                <a:cs typeface="Calibri"/>
              </a:rPr>
              <a:t>Pre</a:t>
            </a:r>
            <a:r>
              <a:rPr dirty="0" smtClean="0" baseline="3900" sz="1050" spc="4">
                <a:solidFill>
                  <a:srgbClr val="474747"/>
                </a:solidFill>
                <a:latin typeface="Calibri"/>
                <a:cs typeface="Calibri"/>
              </a:rPr>
              <a:t>s</a:t>
            </a:r>
            <a:r>
              <a:rPr dirty="0" smtClean="0" baseline="3900" sz="1050" spc="0">
                <a:solidFill>
                  <a:srgbClr val="474747"/>
                </a:solidFill>
                <a:latin typeface="Calibri"/>
                <a:cs typeface="Calibri"/>
              </a:rPr>
              <a:t>e</a:t>
            </a:r>
            <a:r>
              <a:rPr dirty="0" smtClean="0" baseline="3900" sz="1050" spc="-4">
                <a:solidFill>
                  <a:srgbClr val="474747"/>
                </a:solidFill>
                <a:latin typeface="Calibri"/>
                <a:cs typeface="Calibri"/>
              </a:rPr>
              <a:t>n</a:t>
            </a:r>
            <a:r>
              <a:rPr dirty="0" smtClean="0" baseline="3900" sz="1050" spc="-4">
                <a:solidFill>
                  <a:srgbClr val="474747"/>
                </a:solidFill>
                <a:latin typeface="Calibri"/>
                <a:cs typeface="Calibri"/>
              </a:rPr>
              <a:t>t</a:t>
            </a:r>
            <a:r>
              <a:rPr dirty="0" smtClean="0" baseline="3900" sz="1050" spc="0">
                <a:solidFill>
                  <a:srgbClr val="474747"/>
                </a:solidFill>
                <a:latin typeface="Calibri"/>
                <a:cs typeface="Calibri"/>
              </a:rPr>
              <a:t>a</a:t>
            </a:r>
            <a:r>
              <a:rPr dirty="0" smtClean="0" baseline="3900" sz="1050" spc="-4">
                <a:solidFill>
                  <a:srgbClr val="474747"/>
                </a:solidFill>
                <a:latin typeface="Calibri"/>
                <a:cs typeface="Calibri"/>
              </a:rPr>
              <a:t>t</a:t>
            </a:r>
            <a:r>
              <a:rPr dirty="0" smtClean="0" baseline="3900" sz="1050" spc="-4">
                <a:solidFill>
                  <a:srgbClr val="474747"/>
                </a:solidFill>
                <a:latin typeface="Calibri"/>
                <a:cs typeface="Calibri"/>
              </a:rPr>
              <a:t>i</a:t>
            </a:r>
            <a:r>
              <a:rPr dirty="0" smtClean="0" baseline="3900" sz="1050" spc="4">
                <a:solidFill>
                  <a:srgbClr val="474747"/>
                </a:solidFill>
                <a:latin typeface="Calibri"/>
                <a:cs typeface="Calibri"/>
              </a:rPr>
              <a:t>o</a:t>
            </a:r>
            <a:r>
              <a:rPr dirty="0" smtClean="0" baseline="3900" sz="1050" spc="0">
                <a:solidFill>
                  <a:srgbClr val="474747"/>
                </a:solidFill>
                <a:latin typeface="Calibri"/>
                <a:cs typeface="Calibri"/>
              </a:rPr>
              <a:t>n</a:t>
            </a:r>
            <a:r>
              <a:rPr dirty="0" smtClean="0" baseline="3900" sz="1050" spc="3">
                <a:solidFill>
                  <a:srgbClr val="474747"/>
                </a:solidFill>
                <a:latin typeface="Calibri"/>
                <a:cs typeface="Calibri"/>
              </a:rPr>
              <a:t> </a:t>
            </a:r>
            <a:r>
              <a:rPr dirty="0" smtClean="0" baseline="3900" sz="1050" spc="-4">
                <a:solidFill>
                  <a:srgbClr val="474747"/>
                </a:solidFill>
                <a:latin typeface="Calibri"/>
                <a:cs typeface="Calibri"/>
              </a:rPr>
              <a:t>T</a:t>
            </a:r>
            <a:r>
              <a:rPr dirty="0" smtClean="0" baseline="3900" sz="1050" spc="-4">
                <a:solidFill>
                  <a:srgbClr val="474747"/>
                </a:solidFill>
                <a:latin typeface="Calibri"/>
                <a:cs typeface="Calibri"/>
              </a:rPr>
              <a:t>i</a:t>
            </a:r>
            <a:r>
              <a:rPr dirty="0" smtClean="0" baseline="3900" sz="1050" spc="-4">
                <a:solidFill>
                  <a:srgbClr val="474747"/>
                </a:solidFill>
                <a:latin typeface="Calibri"/>
                <a:cs typeface="Calibri"/>
              </a:rPr>
              <a:t>t</a:t>
            </a:r>
            <a:r>
              <a:rPr dirty="0" smtClean="0" baseline="3900" sz="1050" spc="-4">
                <a:solidFill>
                  <a:srgbClr val="474747"/>
                </a:solidFill>
                <a:latin typeface="Calibri"/>
                <a:cs typeface="Calibri"/>
              </a:rPr>
              <a:t>l</a:t>
            </a:r>
            <a:r>
              <a:rPr dirty="0" smtClean="0" baseline="3900" sz="1050" spc="0">
                <a:solidFill>
                  <a:srgbClr val="474747"/>
                </a:solidFill>
                <a:latin typeface="Calibri"/>
                <a:cs typeface="Calibri"/>
              </a:rPr>
              <a:t>e</a:t>
            </a:r>
            <a:r>
              <a:rPr dirty="0" smtClean="0" baseline="3900" sz="1050" spc="12">
                <a:solidFill>
                  <a:srgbClr val="474747"/>
                </a:solidFill>
                <a:latin typeface="Calibri"/>
                <a:cs typeface="Calibri"/>
              </a:rPr>
              <a:t> </a:t>
            </a:r>
            <a:r>
              <a:rPr dirty="0" smtClean="0" baseline="3900" sz="1050" spc="0">
                <a:solidFill>
                  <a:srgbClr val="474747"/>
                </a:solidFill>
                <a:latin typeface="Calibri"/>
                <a:cs typeface="Calibri"/>
              </a:rPr>
              <a:t>|</a:t>
            </a:r>
            <a:r>
              <a:rPr dirty="0" smtClean="0" baseline="3900" sz="1050" spc="6">
                <a:solidFill>
                  <a:srgbClr val="474747"/>
                </a:solidFill>
                <a:latin typeface="Calibri"/>
                <a:cs typeface="Calibri"/>
              </a:rPr>
              <a:t> </a:t>
            </a:r>
            <a:r>
              <a:rPr dirty="0" smtClean="0" baseline="3900" sz="1050" spc="4">
                <a:solidFill>
                  <a:srgbClr val="474747"/>
                </a:solidFill>
                <a:latin typeface="Calibri"/>
                <a:cs typeface="Calibri"/>
              </a:rPr>
              <a:t>D</a:t>
            </a:r>
            <a:r>
              <a:rPr dirty="0" smtClean="0" baseline="3900" sz="1050" spc="0">
                <a:solidFill>
                  <a:srgbClr val="474747"/>
                </a:solidFill>
                <a:latin typeface="Calibri"/>
                <a:cs typeface="Calibri"/>
              </a:rPr>
              <a:t>a</a:t>
            </a:r>
            <a:r>
              <a:rPr dirty="0" smtClean="0" baseline="3900" sz="1050" spc="-4">
                <a:solidFill>
                  <a:srgbClr val="474747"/>
                </a:solidFill>
                <a:latin typeface="Calibri"/>
                <a:cs typeface="Calibri"/>
              </a:rPr>
              <a:t>t</a:t>
            </a:r>
            <a:r>
              <a:rPr dirty="0" smtClean="0" baseline="3900" sz="1050" spc="0">
                <a:solidFill>
                  <a:srgbClr val="474747"/>
                </a:solidFill>
                <a:latin typeface="Calibri"/>
                <a:cs typeface="Calibri"/>
              </a:rPr>
              <a:t>e</a:t>
            </a:r>
            <a:endParaRPr sz="7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580122" y="6671106"/>
            <a:ext cx="1812739" cy="1137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810"/>
              </a:lnSpc>
              <a:spcBef>
                <a:spcPts val="40"/>
              </a:spcBef>
            </a:pPr>
            <a:r>
              <a:rPr dirty="0" smtClean="0" baseline="3900" sz="1050" spc="0">
                <a:solidFill>
                  <a:srgbClr val="909090"/>
                </a:solidFill>
                <a:latin typeface="Calibri"/>
                <a:cs typeface="Calibri"/>
              </a:rPr>
              <a:t>C</a:t>
            </a:r>
            <a:r>
              <a:rPr dirty="0" smtClean="0" baseline="3900" sz="1050" spc="4">
                <a:solidFill>
                  <a:srgbClr val="909090"/>
                </a:solidFill>
                <a:latin typeface="Calibri"/>
                <a:cs typeface="Calibri"/>
              </a:rPr>
              <a:t>o</a:t>
            </a:r>
            <a:r>
              <a:rPr dirty="0" smtClean="0" baseline="3900" sz="1050" spc="-4">
                <a:solidFill>
                  <a:srgbClr val="909090"/>
                </a:solidFill>
                <a:latin typeface="Calibri"/>
                <a:cs typeface="Calibri"/>
              </a:rPr>
              <a:t>p</a:t>
            </a:r>
            <a:r>
              <a:rPr dirty="0" smtClean="0" baseline="3900" sz="1050" spc="-4">
                <a:solidFill>
                  <a:srgbClr val="909090"/>
                </a:solidFill>
                <a:latin typeface="Calibri"/>
                <a:cs typeface="Calibri"/>
              </a:rPr>
              <a:t>y</a:t>
            </a:r>
            <a:r>
              <a:rPr dirty="0" smtClean="0" baseline="3900" sz="1050" spc="-4">
                <a:solidFill>
                  <a:srgbClr val="909090"/>
                </a:solidFill>
                <a:latin typeface="Calibri"/>
                <a:cs typeface="Calibri"/>
              </a:rPr>
              <a:t>r</a:t>
            </a:r>
            <a:r>
              <a:rPr dirty="0" smtClean="0" baseline="3900" sz="1050" spc="-4">
                <a:solidFill>
                  <a:srgbClr val="909090"/>
                </a:solidFill>
                <a:latin typeface="Calibri"/>
                <a:cs typeface="Calibri"/>
              </a:rPr>
              <a:t>i</a:t>
            </a:r>
            <a:r>
              <a:rPr dirty="0" smtClean="0" baseline="3900" sz="1050" spc="-4">
                <a:solidFill>
                  <a:srgbClr val="909090"/>
                </a:solidFill>
                <a:latin typeface="Calibri"/>
                <a:cs typeface="Calibri"/>
              </a:rPr>
              <a:t>g</a:t>
            </a:r>
            <a:r>
              <a:rPr dirty="0" smtClean="0" baseline="3900" sz="1050" spc="-4">
                <a:solidFill>
                  <a:srgbClr val="909090"/>
                </a:solidFill>
                <a:latin typeface="Calibri"/>
                <a:cs typeface="Calibri"/>
              </a:rPr>
              <a:t>h</a:t>
            </a:r>
            <a:r>
              <a:rPr dirty="0" smtClean="0" baseline="3900" sz="1050" spc="0">
                <a:solidFill>
                  <a:srgbClr val="909090"/>
                </a:solidFill>
                <a:latin typeface="Calibri"/>
                <a:cs typeface="Calibri"/>
              </a:rPr>
              <a:t>t</a:t>
            </a:r>
            <a:r>
              <a:rPr dirty="0" smtClean="0" baseline="3900" sz="1050" spc="2">
                <a:solidFill>
                  <a:srgbClr val="909090"/>
                </a:solidFill>
                <a:latin typeface="Calibri"/>
                <a:cs typeface="Calibri"/>
              </a:rPr>
              <a:t> </a:t>
            </a:r>
            <a:r>
              <a:rPr dirty="0" smtClean="0" baseline="3900" sz="1050" spc="0">
                <a:solidFill>
                  <a:srgbClr val="909090"/>
                </a:solidFill>
                <a:latin typeface="Calibri"/>
                <a:cs typeface="Calibri"/>
              </a:rPr>
              <a:t>©</a:t>
            </a:r>
            <a:r>
              <a:rPr dirty="0" smtClean="0" baseline="3900" sz="1050" spc="0">
                <a:solidFill>
                  <a:srgbClr val="909090"/>
                </a:solidFill>
                <a:latin typeface="Calibri"/>
                <a:cs typeface="Calibri"/>
              </a:rPr>
              <a:t> </a:t>
            </a:r>
            <a:r>
              <a:rPr dirty="0" smtClean="0" baseline="3900" sz="1050" spc="0">
                <a:solidFill>
                  <a:srgbClr val="909090"/>
                </a:solidFill>
                <a:latin typeface="Calibri"/>
                <a:cs typeface="Calibri"/>
              </a:rPr>
              <a:t>C</a:t>
            </a:r>
            <a:r>
              <a:rPr dirty="0" smtClean="0" baseline="3900" sz="1050" spc="4">
                <a:solidFill>
                  <a:srgbClr val="909090"/>
                </a:solidFill>
                <a:latin typeface="Calibri"/>
                <a:cs typeface="Calibri"/>
              </a:rPr>
              <a:t>a</a:t>
            </a:r>
            <a:r>
              <a:rPr dirty="0" smtClean="0" baseline="3900" sz="1050" spc="-4">
                <a:solidFill>
                  <a:srgbClr val="909090"/>
                </a:solidFill>
                <a:latin typeface="Calibri"/>
                <a:cs typeface="Calibri"/>
              </a:rPr>
              <a:t>p</a:t>
            </a:r>
            <a:r>
              <a:rPr dirty="0" smtClean="0" baseline="3900" sz="1050" spc="-4">
                <a:solidFill>
                  <a:srgbClr val="909090"/>
                </a:solidFill>
                <a:latin typeface="Calibri"/>
                <a:cs typeface="Calibri"/>
              </a:rPr>
              <a:t>g</a:t>
            </a:r>
            <a:r>
              <a:rPr dirty="0" smtClean="0" baseline="3900" sz="1050" spc="0">
                <a:solidFill>
                  <a:srgbClr val="909090"/>
                </a:solidFill>
                <a:latin typeface="Calibri"/>
                <a:cs typeface="Calibri"/>
              </a:rPr>
              <a:t>em</a:t>
            </a:r>
            <a:r>
              <a:rPr dirty="0" smtClean="0" baseline="3900" sz="1050" spc="-4">
                <a:solidFill>
                  <a:srgbClr val="909090"/>
                </a:solidFill>
                <a:latin typeface="Calibri"/>
                <a:cs typeface="Calibri"/>
              </a:rPr>
              <a:t>i</a:t>
            </a:r>
            <a:r>
              <a:rPr dirty="0" smtClean="0" baseline="3900" sz="1050" spc="-4">
                <a:solidFill>
                  <a:srgbClr val="909090"/>
                </a:solidFill>
                <a:latin typeface="Calibri"/>
                <a:cs typeface="Calibri"/>
              </a:rPr>
              <a:t>n</a:t>
            </a:r>
            <a:r>
              <a:rPr dirty="0" smtClean="0" baseline="3900" sz="1050" spc="0">
                <a:solidFill>
                  <a:srgbClr val="909090"/>
                </a:solidFill>
                <a:latin typeface="Calibri"/>
                <a:cs typeface="Calibri"/>
              </a:rPr>
              <a:t>i</a:t>
            </a:r>
            <a:r>
              <a:rPr dirty="0" smtClean="0" baseline="3900" sz="1050" spc="14">
                <a:solidFill>
                  <a:srgbClr val="909090"/>
                </a:solidFill>
                <a:latin typeface="Calibri"/>
                <a:cs typeface="Calibri"/>
              </a:rPr>
              <a:t> </a:t>
            </a:r>
            <a:r>
              <a:rPr dirty="0" smtClean="0" baseline="3900" sz="1050" spc="-4">
                <a:solidFill>
                  <a:srgbClr val="909090"/>
                </a:solidFill>
                <a:latin typeface="Calibri"/>
                <a:cs typeface="Calibri"/>
              </a:rPr>
              <a:t>2</a:t>
            </a:r>
            <a:r>
              <a:rPr dirty="0" smtClean="0" baseline="3900" sz="1050" spc="-4">
                <a:solidFill>
                  <a:srgbClr val="909090"/>
                </a:solidFill>
                <a:latin typeface="Calibri"/>
                <a:cs typeface="Calibri"/>
              </a:rPr>
              <a:t>0</a:t>
            </a:r>
            <a:r>
              <a:rPr dirty="0" smtClean="0" baseline="3900" sz="1050" spc="-4">
                <a:solidFill>
                  <a:srgbClr val="909090"/>
                </a:solidFill>
                <a:latin typeface="Calibri"/>
                <a:cs typeface="Calibri"/>
              </a:rPr>
              <a:t>1</a:t>
            </a:r>
            <a:r>
              <a:rPr dirty="0" smtClean="0" baseline="3900" sz="1050" spc="-4">
                <a:solidFill>
                  <a:srgbClr val="909090"/>
                </a:solidFill>
                <a:latin typeface="Calibri"/>
                <a:cs typeface="Calibri"/>
              </a:rPr>
              <a:t>5</a:t>
            </a:r>
            <a:r>
              <a:rPr dirty="0" smtClean="0" baseline="3900" sz="1050" spc="0">
                <a:solidFill>
                  <a:srgbClr val="909090"/>
                </a:solidFill>
                <a:latin typeface="Calibri"/>
                <a:cs typeface="Calibri"/>
              </a:rPr>
              <a:t>.</a:t>
            </a:r>
            <a:r>
              <a:rPr dirty="0" smtClean="0" baseline="3900" sz="1050" spc="0">
                <a:solidFill>
                  <a:srgbClr val="909090"/>
                </a:solidFill>
                <a:latin typeface="Calibri"/>
                <a:cs typeface="Calibri"/>
              </a:rPr>
              <a:t> </a:t>
            </a:r>
            <a:r>
              <a:rPr dirty="0" smtClean="0" baseline="3900" sz="1050" spc="4">
                <a:solidFill>
                  <a:srgbClr val="909090"/>
                </a:solidFill>
                <a:latin typeface="Calibri"/>
                <a:cs typeface="Calibri"/>
              </a:rPr>
              <a:t>A</a:t>
            </a:r>
            <a:r>
              <a:rPr dirty="0" smtClean="0" baseline="3900" sz="1050" spc="-4">
                <a:solidFill>
                  <a:srgbClr val="909090"/>
                </a:solidFill>
                <a:latin typeface="Calibri"/>
                <a:cs typeface="Calibri"/>
              </a:rPr>
              <a:t>l</a:t>
            </a:r>
            <a:r>
              <a:rPr dirty="0" smtClean="0" baseline="3900" sz="1050" spc="0">
                <a:solidFill>
                  <a:srgbClr val="909090"/>
                </a:solidFill>
                <a:latin typeface="Calibri"/>
                <a:cs typeface="Calibri"/>
              </a:rPr>
              <a:t>l</a:t>
            </a:r>
            <a:r>
              <a:rPr dirty="0" smtClean="0" baseline="3900" sz="1050" spc="-2">
                <a:solidFill>
                  <a:srgbClr val="909090"/>
                </a:solidFill>
                <a:latin typeface="Calibri"/>
                <a:cs typeface="Calibri"/>
              </a:rPr>
              <a:t> </a:t>
            </a:r>
            <a:r>
              <a:rPr dirty="0" smtClean="0" baseline="3900" sz="1050" spc="4">
                <a:solidFill>
                  <a:srgbClr val="909090"/>
                </a:solidFill>
                <a:latin typeface="Calibri"/>
                <a:cs typeface="Calibri"/>
              </a:rPr>
              <a:t>R</a:t>
            </a:r>
            <a:r>
              <a:rPr dirty="0" smtClean="0" baseline="3900" sz="1050" spc="-4">
                <a:solidFill>
                  <a:srgbClr val="909090"/>
                </a:solidFill>
                <a:latin typeface="Calibri"/>
                <a:cs typeface="Calibri"/>
              </a:rPr>
              <a:t>i</a:t>
            </a:r>
            <a:r>
              <a:rPr dirty="0" smtClean="0" baseline="3900" sz="1050" spc="-4">
                <a:solidFill>
                  <a:srgbClr val="909090"/>
                </a:solidFill>
                <a:latin typeface="Calibri"/>
                <a:cs typeface="Calibri"/>
              </a:rPr>
              <a:t>g</a:t>
            </a:r>
            <a:r>
              <a:rPr dirty="0" smtClean="0" baseline="3900" sz="1050" spc="-4">
                <a:solidFill>
                  <a:srgbClr val="909090"/>
                </a:solidFill>
                <a:latin typeface="Calibri"/>
                <a:cs typeface="Calibri"/>
              </a:rPr>
              <a:t>h</a:t>
            </a:r>
            <a:r>
              <a:rPr dirty="0" smtClean="0" baseline="3900" sz="1050" spc="-4">
                <a:solidFill>
                  <a:srgbClr val="909090"/>
                </a:solidFill>
                <a:latin typeface="Calibri"/>
                <a:cs typeface="Calibri"/>
              </a:rPr>
              <a:t>t</a:t>
            </a:r>
            <a:r>
              <a:rPr dirty="0" smtClean="0" baseline="3900" sz="1050" spc="0">
                <a:solidFill>
                  <a:srgbClr val="909090"/>
                </a:solidFill>
                <a:latin typeface="Calibri"/>
                <a:cs typeface="Calibri"/>
              </a:rPr>
              <a:t>s</a:t>
            </a:r>
            <a:r>
              <a:rPr dirty="0" smtClean="0" baseline="3900" sz="1050" spc="-7">
                <a:solidFill>
                  <a:srgbClr val="909090"/>
                </a:solidFill>
                <a:latin typeface="Calibri"/>
                <a:cs typeface="Calibri"/>
              </a:rPr>
              <a:t> </a:t>
            </a:r>
            <a:r>
              <a:rPr dirty="0" smtClean="0" baseline="3900" sz="1050" spc="4">
                <a:solidFill>
                  <a:srgbClr val="909090"/>
                </a:solidFill>
                <a:latin typeface="Calibri"/>
                <a:cs typeface="Calibri"/>
              </a:rPr>
              <a:t>R</a:t>
            </a:r>
            <a:r>
              <a:rPr dirty="0" smtClean="0" baseline="3900" sz="1050" spc="0">
                <a:solidFill>
                  <a:srgbClr val="909090"/>
                </a:solidFill>
                <a:latin typeface="Calibri"/>
                <a:cs typeface="Calibri"/>
              </a:rPr>
              <a:t>e</a:t>
            </a:r>
            <a:r>
              <a:rPr dirty="0" smtClean="0" baseline="3900" sz="1050" spc="4">
                <a:solidFill>
                  <a:srgbClr val="909090"/>
                </a:solidFill>
                <a:latin typeface="Calibri"/>
                <a:cs typeface="Calibri"/>
              </a:rPr>
              <a:t>s</a:t>
            </a:r>
            <a:r>
              <a:rPr dirty="0" smtClean="0" baseline="3900" sz="1050" spc="0">
                <a:solidFill>
                  <a:srgbClr val="909090"/>
                </a:solidFill>
                <a:latin typeface="Calibri"/>
                <a:cs typeface="Calibri"/>
              </a:rPr>
              <a:t>er</a:t>
            </a:r>
            <a:r>
              <a:rPr dirty="0" smtClean="0" baseline="3900" sz="1050" spc="-4">
                <a:solidFill>
                  <a:srgbClr val="909090"/>
                </a:solidFill>
                <a:latin typeface="Calibri"/>
                <a:cs typeface="Calibri"/>
              </a:rPr>
              <a:t>v</a:t>
            </a:r>
            <a:r>
              <a:rPr dirty="0" smtClean="0" baseline="3900" sz="1050" spc="0">
                <a:solidFill>
                  <a:srgbClr val="909090"/>
                </a:solidFill>
                <a:latin typeface="Calibri"/>
                <a:cs typeface="Calibri"/>
              </a:rPr>
              <a:t>ed</a:t>
            </a:r>
            <a:endParaRPr sz="7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566529" y="6668363"/>
            <a:ext cx="127022" cy="1137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810"/>
              </a:lnSpc>
              <a:spcBef>
                <a:spcPts val="40"/>
              </a:spcBef>
            </a:pPr>
            <a:r>
              <a:rPr dirty="0" smtClean="0" baseline="3900" sz="1050" spc="-4">
                <a:solidFill>
                  <a:srgbClr val="909090"/>
                </a:solidFill>
                <a:latin typeface="Calibri"/>
                <a:cs typeface="Calibri"/>
              </a:rPr>
              <a:t>31</a:t>
            </a:r>
            <a:endParaRPr sz="7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467600" y="4114800"/>
            <a:ext cx="2057400" cy="457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600"/>
              </a:lnSpc>
              <a:spcBef>
                <a:spcPts val="36"/>
              </a:spcBef>
            </a:pPr>
            <a:endParaRPr sz="600"/>
          </a:p>
          <a:p>
            <a:pPr marL="734519" marR="732158" algn="ctr">
              <a:lnSpc>
                <a:spcPct val="101725"/>
              </a:lnSpc>
            </a:pPr>
            <a:r>
              <a:rPr dirty="0" smtClean="0" sz="1900" spc="0" b="1">
                <a:solidFill>
                  <a:srgbClr val="FFFFFF"/>
                </a:solidFill>
                <a:latin typeface="Calibri"/>
                <a:cs typeface="Calibri"/>
              </a:rPr>
              <a:t>TR</a:t>
            </a:r>
            <a:r>
              <a:rPr dirty="0" smtClean="0" sz="1900" spc="-4" b="1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dirty="0" smtClean="0" sz="1900" spc="0" b="1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endParaRPr sz="19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467600" y="3429000"/>
            <a:ext cx="2057400" cy="457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600"/>
              </a:lnSpc>
              <a:spcBef>
                <a:spcPts val="33"/>
              </a:spcBef>
            </a:pPr>
            <a:endParaRPr sz="600"/>
          </a:p>
          <a:p>
            <a:pPr marL="734542" marR="731901" algn="ctr">
              <a:lnSpc>
                <a:spcPct val="101725"/>
              </a:lnSpc>
            </a:pPr>
            <a:r>
              <a:rPr dirty="0" smtClean="0" sz="1900" spc="0" b="1">
                <a:solidFill>
                  <a:srgbClr val="FFFFFF"/>
                </a:solidFill>
                <a:latin typeface="Calibri"/>
                <a:cs typeface="Calibri"/>
              </a:rPr>
              <a:t>TRUE</a:t>
            </a:r>
            <a:endParaRPr sz="19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391400" y="2590800"/>
            <a:ext cx="2057400" cy="457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600"/>
              </a:lnSpc>
              <a:spcBef>
                <a:spcPts val="31"/>
              </a:spcBef>
            </a:pPr>
            <a:endParaRPr sz="600"/>
          </a:p>
          <a:p>
            <a:pPr marL="710158" marR="708353" algn="ctr">
              <a:lnSpc>
                <a:spcPct val="101725"/>
              </a:lnSpc>
            </a:pPr>
            <a:r>
              <a:rPr dirty="0" smtClean="0" sz="1900" spc="-100" b="1">
                <a:solidFill>
                  <a:srgbClr val="FFFFFF"/>
                </a:solidFill>
                <a:latin typeface="Calibri"/>
                <a:cs typeface="Calibri"/>
              </a:rPr>
              <a:t>F</a:t>
            </a:r>
            <a:r>
              <a:rPr dirty="0" smtClean="0" sz="1900" spc="0" b="1">
                <a:solidFill>
                  <a:srgbClr val="FFFFFF"/>
                </a:solidFill>
                <a:latin typeface="Calibri"/>
                <a:cs typeface="Calibri"/>
              </a:rPr>
              <a:t>AL</a:t>
            </a:r>
            <a:r>
              <a:rPr dirty="0" smtClean="0" sz="1900" spc="4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smtClean="0" sz="1900" spc="0" b="1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endParaRPr sz="19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315200" y="1828800"/>
            <a:ext cx="2057400" cy="457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600"/>
              </a:lnSpc>
              <a:spcBef>
                <a:spcPts val="31"/>
              </a:spcBef>
            </a:pPr>
            <a:endParaRPr sz="600"/>
          </a:p>
          <a:p>
            <a:pPr marL="734542" marR="731901" algn="ctr">
              <a:lnSpc>
                <a:spcPct val="101725"/>
              </a:lnSpc>
            </a:pPr>
            <a:r>
              <a:rPr dirty="0" smtClean="0" sz="1900" spc="0" b="1">
                <a:solidFill>
                  <a:srgbClr val="FFFFFF"/>
                </a:solidFill>
                <a:latin typeface="Calibri"/>
                <a:cs typeface="Calibri"/>
              </a:rPr>
              <a:t>TRUE</a:t>
            </a:r>
            <a:endParaRPr sz="19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239000" y="1219200"/>
            <a:ext cx="2133600" cy="304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772642" marR="770001" algn="ctr">
              <a:lnSpc>
                <a:spcPct val="101725"/>
              </a:lnSpc>
              <a:spcBef>
                <a:spcPts val="25"/>
              </a:spcBef>
            </a:pPr>
            <a:r>
              <a:rPr dirty="0" smtClean="0" sz="1900" spc="0" b="1">
                <a:solidFill>
                  <a:srgbClr val="FFFFFF"/>
                </a:solidFill>
                <a:latin typeface="Calibri"/>
                <a:cs typeface="Calibri"/>
              </a:rPr>
              <a:t>TRUE</a:t>
            </a:r>
            <a:endParaRPr sz="1900">
              <a:latin typeface="Calibri"/>
              <a:cs typeface="Calibri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0" y="6223000"/>
            <a:ext cx="9906000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object 34"/>
          <p:cNvSpPr txBox="1"/>
          <p:nvPr/>
        </p:nvSpPr>
        <p:spPr>
          <a:xfrm>
            <a:off x="0" y="0"/>
            <a:ext cx="9905999" cy="63627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1000"/>
              </a:lnSpc>
            </a:pPr>
            <a:endParaRPr sz="1000"/>
          </a:p>
          <a:p>
            <a:pPr marR="358983" algn="r">
              <a:lnSpc>
                <a:spcPct val="95825"/>
              </a:lnSpc>
              <a:spcBef>
                <a:spcPts val="42366"/>
              </a:spcBef>
            </a:pPr>
            <a:r>
              <a:rPr dirty="0" smtClean="0" sz="2000" spc="9" b="1">
                <a:solidFill>
                  <a:srgbClr val="FFFFFF"/>
                </a:solidFill>
                <a:latin typeface="Arial"/>
                <a:cs typeface="Arial"/>
                <a:hlinkClick r:id="rId13"/>
              </a:rPr>
              <a:t>w</a:t>
            </a:r>
            <a:r>
              <a:rPr dirty="0" smtClean="0" sz="2000" spc="0" b="1">
                <a:solidFill>
                  <a:srgbClr val="FFFFFF"/>
                </a:solidFill>
                <a:latin typeface="Arial"/>
                <a:cs typeface="Arial"/>
                <a:hlinkClick r:id="rId13"/>
              </a:rPr>
              <a:t>w</a:t>
            </a:r>
            <a:r>
              <a:rPr dirty="0" smtClean="0" sz="2000" spc="-79" b="1">
                <a:solidFill>
                  <a:srgbClr val="FFFFFF"/>
                </a:solidFill>
                <a:latin typeface="Arial"/>
                <a:cs typeface="Arial"/>
                <a:hlinkClick r:id="rId13"/>
              </a:rPr>
              <a:t>w</a:t>
            </a:r>
            <a:r>
              <a:rPr dirty="0" smtClean="0" sz="2000" spc="0" b="1">
                <a:solidFill>
                  <a:srgbClr val="FFFFFF"/>
                </a:solidFill>
                <a:latin typeface="Arial"/>
                <a:cs typeface="Arial"/>
                <a:hlinkClick r:id="rId13"/>
              </a:rPr>
              <a:t>.capg</a:t>
            </a:r>
            <a:r>
              <a:rPr dirty="0" smtClean="0" sz="2000" spc="-9" b="1">
                <a:solidFill>
                  <a:srgbClr val="FFFFFF"/>
                </a:solidFill>
                <a:latin typeface="Arial"/>
                <a:cs typeface="Arial"/>
                <a:hlinkClick r:id="rId13"/>
              </a:rPr>
              <a:t>e</a:t>
            </a:r>
            <a:r>
              <a:rPr dirty="0" smtClean="0" sz="2000" spc="0" b="1">
                <a:solidFill>
                  <a:srgbClr val="FFFFFF"/>
                </a:solidFill>
                <a:latin typeface="Arial"/>
                <a:cs typeface="Arial"/>
                <a:hlinkClick r:id="rId13"/>
              </a:rPr>
              <a:t>m</a:t>
            </a:r>
            <a:r>
              <a:rPr dirty="0" smtClean="0" sz="2000" spc="-9" b="1">
                <a:solidFill>
                  <a:srgbClr val="FFFFFF"/>
                </a:solidFill>
                <a:latin typeface="Arial"/>
                <a:cs typeface="Arial"/>
                <a:hlinkClick r:id="rId13"/>
              </a:rPr>
              <a:t>i</a:t>
            </a:r>
            <a:r>
              <a:rPr dirty="0" smtClean="0" sz="2000" spc="0" b="1">
                <a:solidFill>
                  <a:srgbClr val="FFFFFF"/>
                </a:solidFill>
                <a:latin typeface="Arial"/>
                <a:cs typeface="Arial"/>
                <a:hlinkClick r:id="rId13"/>
              </a:rPr>
              <a:t>ni</a:t>
            </a:r>
            <a:r>
              <a:rPr dirty="0" smtClean="0" sz="2000" spc="-9" b="1">
                <a:solidFill>
                  <a:srgbClr val="FFFFFF"/>
                </a:solidFill>
                <a:latin typeface="Arial"/>
                <a:cs typeface="Arial"/>
                <a:hlinkClick r:id="rId13"/>
              </a:rPr>
              <a:t>.</a:t>
            </a:r>
            <a:r>
              <a:rPr dirty="0" smtClean="0" sz="2000" spc="0" b="1">
                <a:solidFill>
                  <a:srgbClr val="FFFFFF"/>
                </a:solidFill>
                <a:latin typeface="Arial"/>
                <a:cs typeface="Arial"/>
                <a:hlinkClick r:id="rId13"/>
              </a:rPr>
              <a:t>com</a:t>
            </a:r>
            <a:endParaRPr sz="200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0" y="1685925"/>
            <a:ext cx="9906000" cy="51720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" name="object 18"/>
          <p:cNvSpPr/>
          <p:nvPr/>
        </p:nvSpPr>
        <p:spPr>
          <a:xfrm>
            <a:off x="7939278" y="5932551"/>
            <a:ext cx="278218" cy="26376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9" name="object 19"/>
          <p:cNvSpPr/>
          <p:nvPr/>
        </p:nvSpPr>
        <p:spPr>
          <a:xfrm>
            <a:off x="8274684" y="5932551"/>
            <a:ext cx="281317" cy="2667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0" name="object 20"/>
          <p:cNvSpPr/>
          <p:nvPr/>
        </p:nvSpPr>
        <p:spPr>
          <a:xfrm>
            <a:off x="8903716" y="5932551"/>
            <a:ext cx="281317" cy="2667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1" name="object 21"/>
          <p:cNvSpPr/>
          <p:nvPr/>
        </p:nvSpPr>
        <p:spPr>
          <a:xfrm>
            <a:off x="9242171" y="5932551"/>
            <a:ext cx="281317" cy="2667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2" name="object 22"/>
          <p:cNvSpPr/>
          <p:nvPr/>
        </p:nvSpPr>
        <p:spPr>
          <a:xfrm>
            <a:off x="8575548" y="5917692"/>
            <a:ext cx="307848" cy="31394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3" name="object 23"/>
          <p:cNvSpPr/>
          <p:nvPr/>
        </p:nvSpPr>
        <p:spPr>
          <a:xfrm>
            <a:off x="8613140" y="5932551"/>
            <a:ext cx="233425" cy="23812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4" name="object 24"/>
          <p:cNvSpPr/>
          <p:nvPr/>
        </p:nvSpPr>
        <p:spPr>
          <a:xfrm>
            <a:off x="666750" y="844448"/>
            <a:ext cx="3154679" cy="73111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5" name="object 25"/>
          <p:cNvSpPr/>
          <p:nvPr/>
        </p:nvSpPr>
        <p:spPr>
          <a:xfrm>
            <a:off x="6087491" y="1106868"/>
            <a:ext cx="3154680" cy="25876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6" name="object 26"/>
          <p:cNvSpPr/>
          <p:nvPr/>
        </p:nvSpPr>
        <p:spPr>
          <a:xfrm>
            <a:off x="0" y="0"/>
            <a:ext cx="9906000" cy="6362700"/>
          </a:xfrm>
          <a:custGeom>
            <a:avLst/>
            <a:gdLst/>
            <a:ahLst/>
            <a:cxnLst/>
            <a:rect l="l" t="t" r="r" b="b"/>
            <a:pathLst>
              <a:path w="9906000" h="6362700">
                <a:moveTo>
                  <a:pt x="9906000" y="0"/>
                </a:moveTo>
                <a:lnTo>
                  <a:pt x="0" y="0"/>
                </a:lnTo>
                <a:lnTo>
                  <a:pt x="0" y="6362700"/>
                </a:lnTo>
                <a:lnTo>
                  <a:pt x="9906000" y="6362700"/>
                </a:lnTo>
                <a:lnTo>
                  <a:pt x="9906000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7" name="object 27"/>
          <p:cNvSpPr/>
          <p:nvPr/>
        </p:nvSpPr>
        <p:spPr>
          <a:xfrm>
            <a:off x="0" y="0"/>
            <a:ext cx="9905999" cy="1128776"/>
          </a:xfrm>
          <a:custGeom>
            <a:avLst/>
            <a:gdLst/>
            <a:ahLst/>
            <a:cxnLst/>
            <a:rect l="l" t="t" r="r" b="b"/>
            <a:pathLst>
              <a:path w="9905999" h="1128776">
                <a:moveTo>
                  <a:pt x="0" y="0"/>
                </a:moveTo>
                <a:lnTo>
                  <a:pt x="0" y="801877"/>
                </a:lnTo>
                <a:lnTo>
                  <a:pt x="44020" y="809048"/>
                </a:lnTo>
                <a:lnTo>
                  <a:pt x="84981" y="817151"/>
                </a:lnTo>
                <a:lnTo>
                  <a:pt x="123037" y="826194"/>
                </a:lnTo>
                <a:lnTo>
                  <a:pt x="158345" y="836180"/>
                </a:lnTo>
                <a:lnTo>
                  <a:pt x="191060" y="847115"/>
                </a:lnTo>
                <a:lnTo>
                  <a:pt x="221337" y="859006"/>
                </a:lnTo>
                <a:lnTo>
                  <a:pt x="249331" y="871857"/>
                </a:lnTo>
                <a:lnTo>
                  <a:pt x="275198" y="885673"/>
                </a:lnTo>
                <a:lnTo>
                  <a:pt x="299094" y="900461"/>
                </a:lnTo>
                <a:lnTo>
                  <a:pt x="321173" y="916225"/>
                </a:lnTo>
                <a:lnTo>
                  <a:pt x="341591" y="932971"/>
                </a:lnTo>
                <a:lnTo>
                  <a:pt x="360503" y="950705"/>
                </a:lnTo>
                <a:lnTo>
                  <a:pt x="378066" y="969432"/>
                </a:lnTo>
                <a:lnTo>
                  <a:pt x="394433" y="989157"/>
                </a:lnTo>
                <a:lnTo>
                  <a:pt x="409761" y="1009886"/>
                </a:lnTo>
                <a:lnTo>
                  <a:pt x="424205" y="1031624"/>
                </a:lnTo>
                <a:lnTo>
                  <a:pt x="437921" y="1054376"/>
                </a:lnTo>
                <a:lnTo>
                  <a:pt x="451063" y="1078149"/>
                </a:lnTo>
                <a:lnTo>
                  <a:pt x="463787" y="1102947"/>
                </a:lnTo>
                <a:lnTo>
                  <a:pt x="476249" y="1128776"/>
                </a:lnTo>
                <a:lnTo>
                  <a:pt x="492137" y="1105914"/>
                </a:lnTo>
                <a:lnTo>
                  <a:pt x="507125" y="1083119"/>
                </a:lnTo>
                <a:lnTo>
                  <a:pt x="521491" y="1060491"/>
                </a:lnTo>
                <a:lnTo>
                  <a:pt x="535515" y="1038132"/>
                </a:lnTo>
                <a:lnTo>
                  <a:pt x="549474" y="1016144"/>
                </a:lnTo>
                <a:lnTo>
                  <a:pt x="578314" y="973690"/>
                </a:lnTo>
                <a:lnTo>
                  <a:pt x="610240" y="933941"/>
                </a:lnTo>
                <a:lnTo>
                  <a:pt x="647482" y="897713"/>
                </a:lnTo>
                <a:lnTo>
                  <a:pt x="692267" y="865821"/>
                </a:lnTo>
                <a:lnTo>
                  <a:pt x="746824" y="839079"/>
                </a:lnTo>
                <a:lnTo>
                  <a:pt x="813383" y="818301"/>
                </a:lnTo>
                <a:lnTo>
                  <a:pt x="851860" y="810403"/>
                </a:lnTo>
                <a:lnTo>
                  <a:pt x="894172" y="804302"/>
                </a:lnTo>
                <a:lnTo>
                  <a:pt x="940600" y="800100"/>
                </a:lnTo>
                <a:lnTo>
                  <a:pt x="9467849" y="800100"/>
                </a:lnTo>
                <a:lnTo>
                  <a:pt x="9502266" y="799084"/>
                </a:lnTo>
                <a:lnTo>
                  <a:pt x="9535270" y="795633"/>
                </a:lnTo>
                <a:lnTo>
                  <a:pt x="9566877" y="789889"/>
                </a:lnTo>
                <a:lnTo>
                  <a:pt x="9597103" y="781988"/>
                </a:lnTo>
                <a:lnTo>
                  <a:pt x="9625964" y="772072"/>
                </a:lnTo>
                <a:lnTo>
                  <a:pt x="9653477" y="760280"/>
                </a:lnTo>
                <a:lnTo>
                  <a:pt x="9679657" y="746750"/>
                </a:lnTo>
                <a:lnTo>
                  <a:pt x="9704521" y="731623"/>
                </a:lnTo>
                <a:lnTo>
                  <a:pt x="9728083" y="715038"/>
                </a:lnTo>
                <a:lnTo>
                  <a:pt x="9750361" y="697134"/>
                </a:lnTo>
                <a:lnTo>
                  <a:pt x="9771370" y="678051"/>
                </a:lnTo>
                <a:lnTo>
                  <a:pt x="9791126" y="657929"/>
                </a:lnTo>
                <a:lnTo>
                  <a:pt x="9809646" y="636906"/>
                </a:lnTo>
                <a:lnTo>
                  <a:pt x="9826945" y="615122"/>
                </a:lnTo>
                <a:lnTo>
                  <a:pt x="9843039" y="592716"/>
                </a:lnTo>
                <a:lnTo>
                  <a:pt x="9857945" y="569829"/>
                </a:lnTo>
                <a:lnTo>
                  <a:pt x="9871677" y="546599"/>
                </a:lnTo>
                <a:lnTo>
                  <a:pt x="9895689" y="499670"/>
                </a:lnTo>
                <a:lnTo>
                  <a:pt x="9905999" y="476250"/>
                </a:lnTo>
                <a:lnTo>
                  <a:pt x="9905999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8" name="object 28"/>
          <p:cNvSpPr/>
          <p:nvPr/>
        </p:nvSpPr>
        <p:spPr>
          <a:xfrm>
            <a:off x="2" y="438908"/>
            <a:ext cx="9905997" cy="724683"/>
          </a:xfrm>
          <a:custGeom>
            <a:avLst/>
            <a:gdLst/>
            <a:ahLst/>
            <a:cxnLst/>
            <a:rect l="l" t="t" r="r" b="b"/>
            <a:pathLst>
              <a:path w="9905997" h="724683">
                <a:moveTo>
                  <a:pt x="457934" y="611028"/>
                </a:moveTo>
                <a:lnTo>
                  <a:pt x="447559" y="591078"/>
                </a:lnTo>
                <a:lnTo>
                  <a:pt x="434873" y="569125"/>
                </a:lnTo>
                <a:lnTo>
                  <a:pt x="419745" y="545670"/>
                </a:lnTo>
                <a:lnTo>
                  <a:pt x="402043" y="521213"/>
                </a:lnTo>
                <a:lnTo>
                  <a:pt x="381637" y="496255"/>
                </a:lnTo>
                <a:lnTo>
                  <a:pt x="358395" y="471298"/>
                </a:lnTo>
                <a:lnTo>
                  <a:pt x="332187" y="446841"/>
                </a:lnTo>
                <a:lnTo>
                  <a:pt x="302881" y="423385"/>
                </a:lnTo>
                <a:lnTo>
                  <a:pt x="270346" y="401433"/>
                </a:lnTo>
                <a:lnTo>
                  <a:pt x="234452" y="381483"/>
                </a:lnTo>
                <a:lnTo>
                  <a:pt x="195067" y="364038"/>
                </a:lnTo>
                <a:lnTo>
                  <a:pt x="152061" y="349597"/>
                </a:lnTo>
                <a:lnTo>
                  <a:pt x="105301" y="338663"/>
                </a:lnTo>
                <a:lnTo>
                  <a:pt x="54658" y="331735"/>
                </a:lnTo>
                <a:lnTo>
                  <a:pt x="0" y="329314"/>
                </a:lnTo>
                <a:lnTo>
                  <a:pt x="0" y="396751"/>
                </a:lnTo>
                <a:lnTo>
                  <a:pt x="54658" y="399146"/>
                </a:lnTo>
                <a:lnTo>
                  <a:pt x="105301" y="406000"/>
                </a:lnTo>
                <a:lnTo>
                  <a:pt x="152061" y="416818"/>
                </a:lnTo>
                <a:lnTo>
                  <a:pt x="195067" y="431105"/>
                </a:lnTo>
                <a:lnTo>
                  <a:pt x="234452" y="448365"/>
                </a:lnTo>
                <a:lnTo>
                  <a:pt x="270346" y="468102"/>
                </a:lnTo>
                <a:lnTo>
                  <a:pt x="302881" y="489821"/>
                </a:lnTo>
                <a:lnTo>
                  <a:pt x="332187" y="513026"/>
                </a:lnTo>
                <a:lnTo>
                  <a:pt x="358395" y="537222"/>
                </a:lnTo>
                <a:lnTo>
                  <a:pt x="381637" y="561914"/>
                </a:lnTo>
                <a:lnTo>
                  <a:pt x="402043" y="586606"/>
                </a:lnTo>
                <a:lnTo>
                  <a:pt x="419745" y="610803"/>
                </a:lnTo>
                <a:lnTo>
                  <a:pt x="434873" y="634008"/>
                </a:lnTo>
                <a:lnTo>
                  <a:pt x="447559" y="655727"/>
                </a:lnTo>
                <a:lnTo>
                  <a:pt x="457934" y="675464"/>
                </a:lnTo>
                <a:lnTo>
                  <a:pt x="466129" y="692724"/>
                </a:lnTo>
                <a:lnTo>
                  <a:pt x="472274" y="707011"/>
                </a:lnTo>
                <a:lnTo>
                  <a:pt x="478942" y="724683"/>
                </a:lnTo>
                <a:lnTo>
                  <a:pt x="480511" y="724683"/>
                </a:lnTo>
                <a:lnTo>
                  <a:pt x="501570" y="675464"/>
                </a:lnTo>
                <a:lnTo>
                  <a:pt x="524719" y="634008"/>
                </a:lnTo>
                <a:lnTo>
                  <a:pt x="557705" y="586606"/>
                </a:lnTo>
                <a:lnTo>
                  <a:pt x="601594" y="537222"/>
                </a:lnTo>
                <a:lnTo>
                  <a:pt x="657454" y="489821"/>
                </a:lnTo>
                <a:lnTo>
                  <a:pt x="690206" y="468102"/>
                </a:lnTo>
                <a:lnTo>
                  <a:pt x="726352" y="448365"/>
                </a:lnTo>
                <a:lnTo>
                  <a:pt x="766024" y="431105"/>
                </a:lnTo>
                <a:lnTo>
                  <a:pt x="809355" y="416818"/>
                </a:lnTo>
                <a:lnTo>
                  <a:pt x="856480" y="406000"/>
                </a:lnTo>
                <a:lnTo>
                  <a:pt x="907532" y="399146"/>
                </a:lnTo>
                <a:lnTo>
                  <a:pt x="962644" y="396751"/>
                </a:lnTo>
                <a:lnTo>
                  <a:pt x="9419968" y="396751"/>
                </a:lnTo>
                <a:lnTo>
                  <a:pt x="9475086" y="394356"/>
                </a:lnTo>
                <a:lnTo>
                  <a:pt x="9526190" y="387502"/>
                </a:lnTo>
                <a:lnTo>
                  <a:pt x="9573408" y="376684"/>
                </a:lnTo>
                <a:lnTo>
                  <a:pt x="9616867" y="362397"/>
                </a:lnTo>
                <a:lnTo>
                  <a:pt x="9656697" y="345137"/>
                </a:lnTo>
                <a:lnTo>
                  <a:pt x="9693027" y="325400"/>
                </a:lnTo>
                <a:lnTo>
                  <a:pt x="9725984" y="303681"/>
                </a:lnTo>
                <a:lnTo>
                  <a:pt x="9755697" y="280476"/>
                </a:lnTo>
                <a:lnTo>
                  <a:pt x="9782294" y="256279"/>
                </a:lnTo>
                <a:lnTo>
                  <a:pt x="9805905" y="231587"/>
                </a:lnTo>
                <a:lnTo>
                  <a:pt x="9826657" y="206895"/>
                </a:lnTo>
                <a:lnTo>
                  <a:pt x="9844679" y="182699"/>
                </a:lnTo>
                <a:lnTo>
                  <a:pt x="9860100" y="159494"/>
                </a:lnTo>
                <a:lnTo>
                  <a:pt x="9873047" y="137775"/>
                </a:lnTo>
                <a:lnTo>
                  <a:pt x="9883650" y="118038"/>
                </a:lnTo>
                <a:lnTo>
                  <a:pt x="9892038" y="100778"/>
                </a:lnTo>
                <a:lnTo>
                  <a:pt x="9898337" y="86491"/>
                </a:lnTo>
                <a:lnTo>
                  <a:pt x="9905188" y="68819"/>
                </a:lnTo>
                <a:lnTo>
                  <a:pt x="9905997" y="66424"/>
                </a:lnTo>
                <a:lnTo>
                  <a:pt x="9905997" y="0"/>
                </a:lnTo>
                <a:lnTo>
                  <a:pt x="9905188" y="1382"/>
                </a:lnTo>
                <a:lnTo>
                  <a:pt x="9902678" y="8236"/>
                </a:lnTo>
                <a:lnTo>
                  <a:pt x="9898337" y="19054"/>
                </a:lnTo>
                <a:lnTo>
                  <a:pt x="9873047" y="70338"/>
                </a:lnTo>
                <a:lnTo>
                  <a:pt x="9844679" y="115262"/>
                </a:lnTo>
                <a:lnTo>
                  <a:pt x="9805905" y="164150"/>
                </a:lnTo>
                <a:lnTo>
                  <a:pt x="9755697" y="213039"/>
                </a:lnTo>
                <a:lnTo>
                  <a:pt x="9693027" y="257963"/>
                </a:lnTo>
                <a:lnTo>
                  <a:pt x="9656697" y="277700"/>
                </a:lnTo>
                <a:lnTo>
                  <a:pt x="9616867" y="294960"/>
                </a:lnTo>
                <a:lnTo>
                  <a:pt x="9573408" y="309247"/>
                </a:lnTo>
                <a:lnTo>
                  <a:pt x="9526190" y="320065"/>
                </a:lnTo>
                <a:lnTo>
                  <a:pt x="9475086" y="326919"/>
                </a:lnTo>
                <a:lnTo>
                  <a:pt x="9419968" y="329314"/>
                </a:lnTo>
                <a:lnTo>
                  <a:pt x="962644" y="329314"/>
                </a:lnTo>
                <a:lnTo>
                  <a:pt x="907532" y="331735"/>
                </a:lnTo>
                <a:lnTo>
                  <a:pt x="856480" y="338663"/>
                </a:lnTo>
                <a:lnTo>
                  <a:pt x="809355" y="349597"/>
                </a:lnTo>
                <a:lnTo>
                  <a:pt x="766024" y="364038"/>
                </a:lnTo>
                <a:lnTo>
                  <a:pt x="726352" y="381483"/>
                </a:lnTo>
                <a:lnTo>
                  <a:pt x="690206" y="401433"/>
                </a:lnTo>
                <a:lnTo>
                  <a:pt x="657454" y="423385"/>
                </a:lnTo>
                <a:lnTo>
                  <a:pt x="627961" y="446841"/>
                </a:lnTo>
                <a:lnTo>
                  <a:pt x="601594" y="471298"/>
                </a:lnTo>
                <a:lnTo>
                  <a:pt x="578220" y="496255"/>
                </a:lnTo>
                <a:lnTo>
                  <a:pt x="557705" y="521213"/>
                </a:lnTo>
                <a:lnTo>
                  <a:pt x="539916" y="545670"/>
                </a:lnTo>
                <a:lnTo>
                  <a:pt x="524719" y="569125"/>
                </a:lnTo>
                <a:lnTo>
                  <a:pt x="511982" y="591078"/>
                </a:lnTo>
                <a:lnTo>
                  <a:pt x="501570" y="611028"/>
                </a:lnTo>
                <a:lnTo>
                  <a:pt x="493351" y="628473"/>
                </a:lnTo>
                <a:lnTo>
                  <a:pt x="487190" y="642914"/>
                </a:lnTo>
                <a:lnTo>
                  <a:pt x="480511" y="660776"/>
                </a:lnTo>
                <a:lnTo>
                  <a:pt x="478942" y="660776"/>
                </a:lnTo>
                <a:lnTo>
                  <a:pt x="476502" y="653848"/>
                </a:lnTo>
                <a:lnTo>
                  <a:pt x="472274" y="642914"/>
                </a:lnTo>
                <a:lnTo>
                  <a:pt x="466129" y="628473"/>
                </a:lnTo>
                <a:lnTo>
                  <a:pt x="457934" y="61102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9" name="object 29"/>
          <p:cNvSpPr/>
          <p:nvPr/>
        </p:nvSpPr>
        <p:spPr>
          <a:xfrm>
            <a:off x="2" y="6362700"/>
            <a:ext cx="9905997" cy="0"/>
          </a:xfrm>
          <a:custGeom>
            <a:avLst/>
            <a:gdLst/>
            <a:ahLst/>
            <a:cxnLst/>
            <a:rect l="l" t="t" r="r" b="b"/>
            <a:pathLst>
              <a:path w="9905997" h="0">
                <a:moveTo>
                  <a:pt x="9905997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0097C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0" name="object 30"/>
          <p:cNvSpPr/>
          <p:nvPr/>
        </p:nvSpPr>
        <p:spPr>
          <a:xfrm>
            <a:off x="0" y="409956"/>
            <a:ext cx="9906000" cy="83515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1" name="object 31"/>
          <p:cNvSpPr/>
          <p:nvPr/>
        </p:nvSpPr>
        <p:spPr>
          <a:xfrm>
            <a:off x="45720" y="605028"/>
            <a:ext cx="106680" cy="10667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2" name="object 32"/>
          <p:cNvSpPr/>
          <p:nvPr/>
        </p:nvSpPr>
        <p:spPr>
          <a:xfrm>
            <a:off x="2" y="438908"/>
            <a:ext cx="9905997" cy="724683"/>
          </a:xfrm>
          <a:custGeom>
            <a:avLst/>
            <a:gdLst/>
            <a:ahLst/>
            <a:cxnLst/>
            <a:rect l="l" t="t" r="r" b="b"/>
            <a:pathLst>
              <a:path w="9905997" h="724683">
                <a:moveTo>
                  <a:pt x="457934" y="611028"/>
                </a:moveTo>
                <a:lnTo>
                  <a:pt x="447559" y="591078"/>
                </a:lnTo>
                <a:lnTo>
                  <a:pt x="434873" y="569125"/>
                </a:lnTo>
                <a:lnTo>
                  <a:pt x="419745" y="545670"/>
                </a:lnTo>
                <a:lnTo>
                  <a:pt x="402043" y="521213"/>
                </a:lnTo>
                <a:lnTo>
                  <a:pt x="381637" y="496255"/>
                </a:lnTo>
                <a:lnTo>
                  <a:pt x="358395" y="471298"/>
                </a:lnTo>
                <a:lnTo>
                  <a:pt x="332187" y="446841"/>
                </a:lnTo>
                <a:lnTo>
                  <a:pt x="302881" y="423385"/>
                </a:lnTo>
                <a:lnTo>
                  <a:pt x="270346" y="401433"/>
                </a:lnTo>
                <a:lnTo>
                  <a:pt x="234452" y="381483"/>
                </a:lnTo>
                <a:lnTo>
                  <a:pt x="195067" y="364038"/>
                </a:lnTo>
                <a:lnTo>
                  <a:pt x="152061" y="349597"/>
                </a:lnTo>
                <a:lnTo>
                  <a:pt x="105301" y="338663"/>
                </a:lnTo>
                <a:lnTo>
                  <a:pt x="54658" y="331735"/>
                </a:lnTo>
                <a:lnTo>
                  <a:pt x="0" y="329314"/>
                </a:lnTo>
                <a:lnTo>
                  <a:pt x="0" y="396751"/>
                </a:lnTo>
                <a:lnTo>
                  <a:pt x="54658" y="399146"/>
                </a:lnTo>
                <a:lnTo>
                  <a:pt x="105301" y="406000"/>
                </a:lnTo>
                <a:lnTo>
                  <a:pt x="152061" y="416818"/>
                </a:lnTo>
                <a:lnTo>
                  <a:pt x="195067" y="431105"/>
                </a:lnTo>
                <a:lnTo>
                  <a:pt x="234452" y="448365"/>
                </a:lnTo>
                <a:lnTo>
                  <a:pt x="270346" y="468102"/>
                </a:lnTo>
                <a:lnTo>
                  <a:pt x="302881" y="489821"/>
                </a:lnTo>
                <a:lnTo>
                  <a:pt x="332187" y="513026"/>
                </a:lnTo>
                <a:lnTo>
                  <a:pt x="358395" y="537222"/>
                </a:lnTo>
                <a:lnTo>
                  <a:pt x="381637" y="561914"/>
                </a:lnTo>
                <a:lnTo>
                  <a:pt x="402043" y="586606"/>
                </a:lnTo>
                <a:lnTo>
                  <a:pt x="419745" y="610803"/>
                </a:lnTo>
                <a:lnTo>
                  <a:pt x="434873" y="634008"/>
                </a:lnTo>
                <a:lnTo>
                  <a:pt x="447559" y="655727"/>
                </a:lnTo>
                <a:lnTo>
                  <a:pt x="457934" y="675464"/>
                </a:lnTo>
                <a:lnTo>
                  <a:pt x="466129" y="692724"/>
                </a:lnTo>
                <a:lnTo>
                  <a:pt x="472274" y="707011"/>
                </a:lnTo>
                <a:lnTo>
                  <a:pt x="478942" y="724683"/>
                </a:lnTo>
                <a:lnTo>
                  <a:pt x="480511" y="724683"/>
                </a:lnTo>
                <a:lnTo>
                  <a:pt x="501570" y="675464"/>
                </a:lnTo>
                <a:lnTo>
                  <a:pt x="524719" y="634008"/>
                </a:lnTo>
                <a:lnTo>
                  <a:pt x="557705" y="586606"/>
                </a:lnTo>
                <a:lnTo>
                  <a:pt x="601594" y="537222"/>
                </a:lnTo>
                <a:lnTo>
                  <a:pt x="657454" y="489821"/>
                </a:lnTo>
                <a:lnTo>
                  <a:pt x="690206" y="468102"/>
                </a:lnTo>
                <a:lnTo>
                  <a:pt x="726352" y="448365"/>
                </a:lnTo>
                <a:lnTo>
                  <a:pt x="766024" y="431105"/>
                </a:lnTo>
                <a:lnTo>
                  <a:pt x="809355" y="416818"/>
                </a:lnTo>
                <a:lnTo>
                  <a:pt x="856480" y="406000"/>
                </a:lnTo>
                <a:lnTo>
                  <a:pt x="907532" y="399146"/>
                </a:lnTo>
                <a:lnTo>
                  <a:pt x="962644" y="396751"/>
                </a:lnTo>
                <a:lnTo>
                  <a:pt x="9419968" y="396751"/>
                </a:lnTo>
                <a:lnTo>
                  <a:pt x="9475086" y="394356"/>
                </a:lnTo>
                <a:lnTo>
                  <a:pt x="9526190" y="387502"/>
                </a:lnTo>
                <a:lnTo>
                  <a:pt x="9573408" y="376684"/>
                </a:lnTo>
                <a:lnTo>
                  <a:pt x="9616867" y="362397"/>
                </a:lnTo>
                <a:lnTo>
                  <a:pt x="9656697" y="345137"/>
                </a:lnTo>
                <a:lnTo>
                  <a:pt x="9693027" y="325400"/>
                </a:lnTo>
                <a:lnTo>
                  <a:pt x="9725984" y="303681"/>
                </a:lnTo>
                <a:lnTo>
                  <a:pt x="9755697" y="280476"/>
                </a:lnTo>
                <a:lnTo>
                  <a:pt x="9782294" y="256279"/>
                </a:lnTo>
                <a:lnTo>
                  <a:pt x="9805905" y="231587"/>
                </a:lnTo>
                <a:lnTo>
                  <a:pt x="9826657" y="206895"/>
                </a:lnTo>
                <a:lnTo>
                  <a:pt x="9844679" y="182699"/>
                </a:lnTo>
                <a:lnTo>
                  <a:pt x="9860100" y="159494"/>
                </a:lnTo>
                <a:lnTo>
                  <a:pt x="9873047" y="137775"/>
                </a:lnTo>
                <a:lnTo>
                  <a:pt x="9883650" y="118038"/>
                </a:lnTo>
                <a:lnTo>
                  <a:pt x="9892038" y="100778"/>
                </a:lnTo>
                <a:lnTo>
                  <a:pt x="9898337" y="86491"/>
                </a:lnTo>
                <a:lnTo>
                  <a:pt x="9905188" y="68819"/>
                </a:lnTo>
                <a:lnTo>
                  <a:pt x="9905997" y="66424"/>
                </a:lnTo>
                <a:lnTo>
                  <a:pt x="9905997" y="0"/>
                </a:lnTo>
                <a:lnTo>
                  <a:pt x="9905188" y="1382"/>
                </a:lnTo>
                <a:lnTo>
                  <a:pt x="9902678" y="8236"/>
                </a:lnTo>
                <a:lnTo>
                  <a:pt x="9898337" y="19054"/>
                </a:lnTo>
                <a:lnTo>
                  <a:pt x="9873047" y="70338"/>
                </a:lnTo>
                <a:lnTo>
                  <a:pt x="9844679" y="115262"/>
                </a:lnTo>
                <a:lnTo>
                  <a:pt x="9805905" y="164150"/>
                </a:lnTo>
                <a:lnTo>
                  <a:pt x="9755697" y="213039"/>
                </a:lnTo>
                <a:lnTo>
                  <a:pt x="9693027" y="257963"/>
                </a:lnTo>
                <a:lnTo>
                  <a:pt x="9656697" y="277700"/>
                </a:lnTo>
                <a:lnTo>
                  <a:pt x="9616867" y="294960"/>
                </a:lnTo>
                <a:lnTo>
                  <a:pt x="9573408" y="309247"/>
                </a:lnTo>
                <a:lnTo>
                  <a:pt x="9526190" y="320065"/>
                </a:lnTo>
                <a:lnTo>
                  <a:pt x="9475086" y="326919"/>
                </a:lnTo>
                <a:lnTo>
                  <a:pt x="9419968" y="329314"/>
                </a:lnTo>
                <a:lnTo>
                  <a:pt x="962644" y="329314"/>
                </a:lnTo>
                <a:lnTo>
                  <a:pt x="907532" y="331735"/>
                </a:lnTo>
                <a:lnTo>
                  <a:pt x="856480" y="338663"/>
                </a:lnTo>
                <a:lnTo>
                  <a:pt x="809355" y="349597"/>
                </a:lnTo>
                <a:lnTo>
                  <a:pt x="766024" y="364038"/>
                </a:lnTo>
                <a:lnTo>
                  <a:pt x="726352" y="381483"/>
                </a:lnTo>
                <a:lnTo>
                  <a:pt x="690206" y="401433"/>
                </a:lnTo>
                <a:lnTo>
                  <a:pt x="657454" y="423385"/>
                </a:lnTo>
                <a:lnTo>
                  <a:pt x="627961" y="446841"/>
                </a:lnTo>
                <a:lnTo>
                  <a:pt x="601594" y="471298"/>
                </a:lnTo>
                <a:lnTo>
                  <a:pt x="578220" y="496255"/>
                </a:lnTo>
                <a:lnTo>
                  <a:pt x="557705" y="521213"/>
                </a:lnTo>
                <a:lnTo>
                  <a:pt x="539916" y="545670"/>
                </a:lnTo>
                <a:lnTo>
                  <a:pt x="524719" y="569125"/>
                </a:lnTo>
                <a:lnTo>
                  <a:pt x="511982" y="591078"/>
                </a:lnTo>
                <a:lnTo>
                  <a:pt x="501570" y="611028"/>
                </a:lnTo>
                <a:lnTo>
                  <a:pt x="493351" y="628473"/>
                </a:lnTo>
                <a:lnTo>
                  <a:pt x="487190" y="642914"/>
                </a:lnTo>
                <a:lnTo>
                  <a:pt x="480511" y="660776"/>
                </a:lnTo>
                <a:lnTo>
                  <a:pt x="478942" y="660776"/>
                </a:lnTo>
                <a:lnTo>
                  <a:pt x="476502" y="653848"/>
                </a:lnTo>
                <a:lnTo>
                  <a:pt x="472274" y="642914"/>
                </a:lnTo>
                <a:lnTo>
                  <a:pt x="466129" y="628473"/>
                </a:lnTo>
                <a:lnTo>
                  <a:pt x="457934" y="611028"/>
                </a:lnTo>
                <a:close/>
              </a:path>
            </a:pathLst>
          </a:custGeom>
          <a:solidFill>
            <a:srgbClr val="0097C6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3" name="object 33"/>
          <p:cNvSpPr/>
          <p:nvPr/>
        </p:nvSpPr>
        <p:spPr>
          <a:xfrm>
            <a:off x="661352" y="1353312"/>
            <a:ext cx="841247" cy="0"/>
          </a:xfrm>
          <a:custGeom>
            <a:avLst/>
            <a:gdLst/>
            <a:ahLst/>
            <a:cxnLst/>
            <a:rect l="l" t="t" r="r" b="b"/>
            <a:pathLst>
              <a:path w="841247" h="0">
                <a:moveTo>
                  <a:pt x="0" y="0"/>
                </a:moveTo>
                <a:lnTo>
                  <a:pt x="841247" y="0"/>
                </a:lnTo>
              </a:path>
            </a:pathLst>
          </a:custGeom>
          <a:ln w="16509">
            <a:solidFill>
              <a:srgbClr val="25304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3198114" y="464223"/>
            <a:ext cx="3556332" cy="3305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55"/>
              </a:lnSpc>
              <a:spcBef>
                <a:spcPts val="127"/>
              </a:spcBef>
            </a:pPr>
            <a:r>
              <a:rPr dirty="0" smtClean="0" sz="2400" spc="0" b="1">
                <a:solidFill>
                  <a:srgbClr val="0097C6"/>
                </a:solidFill>
                <a:latin typeface="Arial"/>
                <a:cs typeface="Arial"/>
              </a:rPr>
              <a:t>Mult</a:t>
            </a:r>
            <a:r>
              <a:rPr dirty="0" smtClean="0" sz="2400" spc="9" b="1">
                <a:solidFill>
                  <a:srgbClr val="0097C6"/>
                </a:solidFill>
                <a:latin typeface="Arial"/>
                <a:cs typeface="Arial"/>
              </a:rPr>
              <a:t>i</a:t>
            </a:r>
            <a:r>
              <a:rPr dirty="0" smtClean="0" sz="2400" spc="0" b="1">
                <a:solidFill>
                  <a:srgbClr val="0097C6"/>
                </a:solidFill>
                <a:latin typeface="Arial"/>
                <a:cs typeface="Arial"/>
              </a:rPr>
              <a:t>L</a:t>
            </a:r>
            <a:r>
              <a:rPr dirty="0" smtClean="0" sz="2400" spc="-4" b="1">
                <a:solidFill>
                  <a:srgbClr val="0097C6"/>
                </a:solidFill>
                <a:latin typeface="Arial"/>
                <a:cs typeface="Arial"/>
              </a:rPr>
              <a:t>o</a:t>
            </a:r>
            <a:r>
              <a:rPr dirty="0" smtClean="0" sz="2400" spc="0" b="1">
                <a:solidFill>
                  <a:srgbClr val="0097C6"/>
                </a:solidFill>
                <a:latin typeface="Arial"/>
                <a:cs typeface="Arial"/>
              </a:rPr>
              <a:t>ad</a:t>
            </a:r>
            <a:r>
              <a:rPr dirty="0" smtClean="0" sz="2400" spc="-44" b="1">
                <a:solidFill>
                  <a:srgbClr val="0097C6"/>
                </a:solidFill>
                <a:latin typeface="Arial"/>
                <a:cs typeface="Arial"/>
              </a:rPr>
              <a:t> </a:t>
            </a:r>
            <a:r>
              <a:rPr dirty="0" smtClean="0" sz="2400" spc="0" b="1">
                <a:solidFill>
                  <a:srgbClr val="0097C6"/>
                </a:solidFill>
                <a:latin typeface="Arial"/>
                <a:cs typeface="Arial"/>
              </a:rPr>
              <a:t>L</a:t>
            </a:r>
            <a:r>
              <a:rPr dirty="0" smtClean="0" sz="2400" spc="-9" b="1">
                <a:solidFill>
                  <a:srgbClr val="0097C6"/>
                </a:solidFill>
                <a:latin typeface="Arial"/>
                <a:cs typeface="Arial"/>
              </a:rPr>
              <a:t>A</a:t>
            </a:r>
            <a:r>
              <a:rPr dirty="0" smtClean="0" sz="2400" spc="0" b="1">
                <a:solidFill>
                  <a:srgbClr val="0097C6"/>
                </a:solidFill>
                <a:latin typeface="Arial"/>
                <a:cs typeface="Arial"/>
              </a:rPr>
              <a:t>B</a:t>
            </a:r>
            <a:r>
              <a:rPr dirty="0" smtClean="0" sz="2400" spc="9" b="1">
                <a:solidFill>
                  <a:srgbClr val="0097C6"/>
                </a:solidFill>
                <a:latin typeface="Arial"/>
                <a:cs typeface="Arial"/>
              </a:rPr>
              <a:t> </a:t>
            </a:r>
            <a:r>
              <a:rPr dirty="0" smtClean="0" sz="2400" spc="0" b="1">
                <a:solidFill>
                  <a:srgbClr val="0097C6"/>
                </a:solidFill>
                <a:latin typeface="Arial"/>
                <a:cs typeface="Arial"/>
              </a:rPr>
              <a:t>E</a:t>
            </a:r>
            <a:r>
              <a:rPr dirty="0" smtClean="0" sz="2400" spc="-9" b="1">
                <a:solidFill>
                  <a:srgbClr val="0097C6"/>
                </a:solidFill>
                <a:latin typeface="Arial"/>
                <a:cs typeface="Arial"/>
              </a:rPr>
              <a:t>x</a:t>
            </a:r>
            <a:r>
              <a:rPr dirty="0" smtClean="0" sz="2400" spc="0" b="1">
                <a:solidFill>
                  <a:srgbClr val="0097C6"/>
                </a:solidFill>
                <a:latin typeface="Arial"/>
                <a:cs typeface="Arial"/>
              </a:rPr>
              <a:t>ercise</a:t>
            </a:r>
            <a:endParaRPr sz="24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20116" y="1122185"/>
            <a:ext cx="164388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9"/>
              </a:lnSpc>
              <a:spcBef>
                <a:spcPts val="97"/>
              </a:spcBef>
            </a:pPr>
            <a:r>
              <a:rPr dirty="0" smtClean="0" sz="1800" spc="0">
                <a:solidFill>
                  <a:srgbClr val="0097C6"/>
                </a:solidFill>
                <a:latin typeface="Wingdings"/>
                <a:cs typeface="Wingdings"/>
              </a:rPr>
              <a:t></a:t>
            </a:r>
            <a:endParaRPr sz="1800">
              <a:latin typeface="Wingdings"/>
              <a:cs typeface="Wingding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48716" y="1135888"/>
            <a:ext cx="901446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5"/>
              </a:lnSpc>
              <a:spcBef>
                <a:spcPts val="96"/>
              </a:spcBef>
            </a:pPr>
            <a:r>
              <a:rPr dirty="0" smtClean="0" baseline="3034" sz="2700" spc="0" b="1">
                <a:solidFill>
                  <a:srgbClr val="253046"/>
                </a:solidFill>
                <a:latin typeface="Calibri"/>
                <a:cs typeface="Calibri"/>
              </a:rPr>
              <a:t>P</a:t>
            </a:r>
            <a:r>
              <a:rPr dirty="0" smtClean="0" baseline="3034" sz="2700" spc="4" b="1">
                <a:solidFill>
                  <a:srgbClr val="253046"/>
                </a:solidFill>
                <a:latin typeface="Calibri"/>
                <a:cs typeface="Calibri"/>
              </a:rPr>
              <a:t>u</a:t>
            </a:r>
            <a:r>
              <a:rPr dirty="0" smtClean="0" baseline="3034" sz="2700" spc="0" b="1">
                <a:solidFill>
                  <a:srgbClr val="253046"/>
                </a:solidFill>
                <a:latin typeface="Calibri"/>
                <a:cs typeface="Calibri"/>
              </a:rPr>
              <a:t>rp</a:t>
            </a:r>
            <a:r>
              <a:rPr dirty="0" smtClean="0" baseline="3034" sz="2700" spc="4" b="1">
                <a:solidFill>
                  <a:srgbClr val="253046"/>
                </a:solidFill>
                <a:latin typeface="Calibri"/>
                <a:cs typeface="Calibri"/>
              </a:rPr>
              <a:t>o</a:t>
            </a:r>
            <a:r>
              <a:rPr dirty="0" smtClean="0" baseline="3034" sz="2700" spc="0" b="1">
                <a:solidFill>
                  <a:srgbClr val="253046"/>
                </a:solidFill>
                <a:latin typeface="Calibri"/>
                <a:cs typeface="Calibri"/>
              </a:rPr>
              <a:t>se: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48716" y="1603684"/>
            <a:ext cx="8842970" cy="54248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039"/>
              </a:lnSpc>
              <a:spcBef>
                <a:spcPts val="102"/>
              </a:spcBef>
            </a:pPr>
            <a:r>
              <a:rPr dirty="0" smtClean="0" baseline="3220" sz="2700" spc="0">
                <a:solidFill>
                  <a:srgbClr val="0097C6"/>
                </a:solidFill>
                <a:latin typeface="Arial"/>
                <a:cs typeface="Arial"/>
              </a:rPr>
              <a:t>–</a:t>
            </a:r>
            <a:r>
              <a:rPr dirty="0" smtClean="0" baseline="3220" sz="2700" spc="298">
                <a:solidFill>
                  <a:srgbClr val="0097C6"/>
                </a:solidFill>
                <a:latin typeface="Arial"/>
                <a:cs typeface="Arial"/>
              </a:rPr>
              <a:t> </a:t>
            </a:r>
            <a:r>
              <a:rPr dirty="0" smtClean="0" baseline="3034" sz="2700" spc="0">
                <a:solidFill>
                  <a:srgbClr val="253046"/>
                </a:solidFill>
                <a:latin typeface="Calibri"/>
                <a:cs typeface="Calibri"/>
              </a:rPr>
              <a:t>In</a:t>
            </a:r>
            <a:r>
              <a:rPr dirty="0" smtClean="0" baseline="3034" sz="2700" spc="-9">
                <a:solidFill>
                  <a:srgbClr val="253046"/>
                </a:solidFill>
                <a:latin typeface="Calibri"/>
                <a:cs typeface="Calibri"/>
              </a:rPr>
              <a:t> </a:t>
            </a:r>
            <a:r>
              <a:rPr dirty="0" smtClean="0" baseline="3034" sz="2700" spc="0">
                <a:solidFill>
                  <a:srgbClr val="253046"/>
                </a:solidFill>
                <a:latin typeface="Calibri"/>
                <a:cs typeface="Calibri"/>
              </a:rPr>
              <a:t>th</a:t>
            </a:r>
            <a:r>
              <a:rPr dirty="0" smtClean="0" baseline="3034" sz="2700" spc="-4">
                <a:solidFill>
                  <a:srgbClr val="253046"/>
                </a:solidFill>
                <a:latin typeface="Calibri"/>
                <a:cs typeface="Calibri"/>
              </a:rPr>
              <a:t>i</a:t>
            </a:r>
            <a:r>
              <a:rPr dirty="0" smtClean="0" baseline="3034" sz="2700" spc="0">
                <a:solidFill>
                  <a:srgbClr val="253046"/>
                </a:solidFill>
                <a:latin typeface="Calibri"/>
                <a:cs typeface="Calibri"/>
              </a:rPr>
              <a:t>s</a:t>
            </a:r>
            <a:r>
              <a:rPr dirty="0" smtClean="0" baseline="3034" sz="2700" spc="0">
                <a:solidFill>
                  <a:srgbClr val="253046"/>
                </a:solidFill>
                <a:latin typeface="Calibri"/>
                <a:cs typeface="Calibri"/>
              </a:rPr>
              <a:t> </a:t>
            </a:r>
            <a:r>
              <a:rPr dirty="0" smtClean="0" baseline="3034" sz="2700" spc="-4">
                <a:solidFill>
                  <a:srgbClr val="253046"/>
                </a:solidFill>
                <a:latin typeface="Calibri"/>
                <a:cs typeface="Calibri"/>
              </a:rPr>
              <a:t>l</a:t>
            </a:r>
            <a:r>
              <a:rPr dirty="0" smtClean="0" baseline="3034" sz="2700" spc="0">
                <a:solidFill>
                  <a:srgbClr val="253046"/>
                </a:solidFill>
                <a:latin typeface="Calibri"/>
                <a:cs typeface="Calibri"/>
              </a:rPr>
              <a:t>ab,</a:t>
            </a:r>
            <a:r>
              <a:rPr dirty="0" smtClean="0" baseline="3034" sz="2700" spc="19">
                <a:solidFill>
                  <a:srgbClr val="253046"/>
                </a:solidFill>
                <a:latin typeface="Calibri"/>
                <a:cs typeface="Calibri"/>
              </a:rPr>
              <a:t> </a:t>
            </a:r>
            <a:r>
              <a:rPr dirty="0" smtClean="0" baseline="3034" sz="2700" spc="-25">
                <a:solidFill>
                  <a:srgbClr val="253046"/>
                </a:solidFill>
                <a:latin typeface="Calibri"/>
                <a:cs typeface="Calibri"/>
              </a:rPr>
              <a:t>y</a:t>
            </a:r>
            <a:r>
              <a:rPr dirty="0" smtClean="0" baseline="3034" sz="2700" spc="0">
                <a:solidFill>
                  <a:srgbClr val="253046"/>
                </a:solidFill>
                <a:latin typeface="Calibri"/>
                <a:cs typeface="Calibri"/>
              </a:rPr>
              <a:t>ou</a:t>
            </a:r>
            <a:r>
              <a:rPr dirty="0" smtClean="0" baseline="3034" sz="2700" spc="0">
                <a:solidFill>
                  <a:srgbClr val="253046"/>
                </a:solidFill>
                <a:latin typeface="Calibri"/>
                <a:cs typeface="Calibri"/>
              </a:rPr>
              <a:t> </a:t>
            </a:r>
            <a:r>
              <a:rPr dirty="0" smtClean="0" baseline="3034" sz="2700" spc="0">
                <a:solidFill>
                  <a:srgbClr val="253046"/>
                </a:solidFill>
                <a:latin typeface="Calibri"/>
                <a:cs typeface="Calibri"/>
              </a:rPr>
              <a:t>w</a:t>
            </a:r>
            <a:r>
              <a:rPr dirty="0" smtClean="0" baseline="3034" sz="2700" spc="-4">
                <a:solidFill>
                  <a:srgbClr val="253046"/>
                </a:solidFill>
                <a:latin typeface="Calibri"/>
                <a:cs typeface="Calibri"/>
              </a:rPr>
              <a:t>i</a:t>
            </a:r>
            <a:r>
              <a:rPr dirty="0" smtClean="0" baseline="3034" sz="2700" spc="-4">
                <a:solidFill>
                  <a:srgbClr val="253046"/>
                </a:solidFill>
                <a:latin typeface="Calibri"/>
                <a:cs typeface="Calibri"/>
              </a:rPr>
              <a:t>l</a:t>
            </a:r>
            <a:r>
              <a:rPr dirty="0" smtClean="0" baseline="3034" sz="2700" spc="0">
                <a:solidFill>
                  <a:srgbClr val="253046"/>
                </a:solidFill>
                <a:latin typeface="Calibri"/>
                <a:cs typeface="Calibri"/>
              </a:rPr>
              <a:t>l</a:t>
            </a:r>
            <a:r>
              <a:rPr dirty="0" smtClean="0" baseline="3034" sz="2700" spc="19">
                <a:solidFill>
                  <a:srgbClr val="253046"/>
                </a:solidFill>
                <a:latin typeface="Calibri"/>
                <a:cs typeface="Calibri"/>
              </a:rPr>
              <a:t> </a:t>
            </a:r>
            <a:r>
              <a:rPr dirty="0" smtClean="0" baseline="3034" sz="2700" spc="0">
                <a:solidFill>
                  <a:srgbClr val="253046"/>
                </a:solidFill>
                <a:latin typeface="Calibri"/>
                <a:cs typeface="Calibri"/>
              </a:rPr>
              <a:t>u</a:t>
            </a:r>
            <a:r>
              <a:rPr dirty="0" smtClean="0" baseline="3034" sz="2700" spc="4">
                <a:solidFill>
                  <a:srgbClr val="253046"/>
                </a:solidFill>
                <a:latin typeface="Calibri"/>
                <a:cs typeface="Calibri"/>
              </a:rPr>
              <a:t>s</a:t>
            </a:r>
            <a:r>
              <a:rPr dirty="0" smtClean="0" baseline="3034" sz="2700" spc="0">
                <a:solidFill>
                  <a:srgbClr val="253046"/>
                </a:solidFill>
                <a:latin typeface="Calibri"/>
                <a:cs typeface="Calibri"/>
              </a:rPr>
              <a:t>e</a:t>
            </a:r>
            <a:r>
              <a:rPr dirty="0" smtClean="0" baseline="3034" sz="2700" spc="14">
                <a:solidFill>
                  <a:srgbClr val="253046"/>
                </a:solidFill>
                <a:latin typeface="Calibri"/>
                <a:cs typeface="Calibri"/>
              </a:rPr>
              <a:t> </a:t>
            </a:r>
            <a:r>
              <a:rPr dirty="0" smtClean="0" baseline="3034" sz="2700" spc="0">
                <a:solidFill>
                  <a:srgbClr val="253046"/>
                </a:solidFill>
                <a:latin typeface="Calibri"/>
                <a:cs typeface="Calibri"/>
              </a:rPr>
              <a:t>Mu</a:t>
            </a:r>
            <a:r>
              <a:rPr dirty="0" smtClean="0" baseline="3034" sz="2700" spc="-4">
                <a:solidFill>
                  <a:srgbClr val="253046"/>
                </a:solidFill>
                <a:latin typeface="Calibri"/>
                <a:cs typeface="Calibri"/>
              </a:rPr>
              <a:t>l</a:t>
            </a:r>
            <a:r>
              <a:rPr dirty="0" smtClean="0" baseline="3034" sz="2700" spc="0">
                <a:solidFill>
                  <a:srgbClr val="253046"/>
                </a:solidFill>
                <a:latin typeface="Calibri"/>
                <a:cs typeface="Calibri"/>
              </a:rPr>
              <a:t>t</a:t>
            </a:r>
            <a:r>
              <a:rPr dirty="0" smtClean="0" baseline="3034" sz="2700" spc="-9">
                <a:solidFill>
                  <a:srgbClr val="253046"/>
                </a:solidFill>
                <a:latin typeface="Calibri"/>
                <a:cs typeface="Calibri"/>
              </a:rPr>
              <a:t>i</a:t>
            </a:r>
            <a:r>
              <a:rPr dirty="0" smtClean="0" baseline="3034" sz="2700" spc="0">
                <a:solidFill>
                  <a:srgbClr val="253046"/>
                </a:solidFill>
                <a:latin typeface="Calibri"/>
                <a:cs typeface="Calibri"/>
              </a:rPr>
              <a:t>Load</a:t>
            </a:r>
            <a:r>
              <a:rPr dirty="0" smtClean="0" baseline="3034" sz="2700" spc="29">
                <a:solidFill>
                  <a:srgbClr val="253046"/>
                </a:solidFill>
                <a:latin typeface="Calibri"/>
                <a:cs typeface="Calibri"/>
              </a:rPr>
              <a:t> </a:t>
            </a:r>
            <a:r>
              <a:rPr dirty="0" smtClean="0" baseline="3034" sz="2700" spc="0">
                <a:solidFill>
                  <a:srgbClr val="253046"/>
                </a:solidFill>
                <a:latin typeface="Calibri"/>
                <a:cs typeface="Calibri"/>
              </a:rPr>
              <a:t>ut</a:t>
            </a:r>
            <a:r>
              <a:rPr dirty="0" smtClean="0" baseline="3034" sz="2700" spc="-4">
                <a:solidFill>
                  <a:srgbClr val="253046"/>
                </a:solidFill>
                <a:latin typeface="Calibri"/>
                <a:cs typeface="Calibri"/>
              </a:rPr>
              <a:t>i</a:t>
            </a:r>
            <a:r>
              <a:rPr dirty="0" smtClean="0" baseline="3034" sz="2700" spc="-4">
                <a:solidFill>
                  <a:srgbClr val="253046"/>
                </a:solidFill>
                <a:latin typeface="Calibri"/>
                <a:cs typeface="Calibri"/>
              </a:rPr>
              <a:t>l</a:t>
            </a:r>
            <a:r>
              <a:rPr dirty="0" smtClean="0" baseline="3034" sz="2700" spc="-4">
                <a:solidFill>
                  <a:srgbClr val="253046"/>
                </a:solidFill>
                <a:latin typeface="Calibri"/>
                <a:cs typeface="Calibri"/>
              </a:rPr>
              <a:t>i</a:t>
            </a:r>
            <a:r>
              <a:rPr dirty="0" smtClean="0" baseline="3034" sz="2700" spc="0">
                <a:solidFill>
                  <a:srgbClr val="253046"/>
                </a:solidFill>
                <a:latin typeface="Calibri"/>
                <a:cs typeface="Calibri"/>
              </a:rPr>
              <a:t>ty</a:t>
            </a:r>
            <a:r>
              <a:rPr dirty="0" smtClean="0" baseline="3034" sz="2700" spc="9">
                <a:solidFill>
                  <a:srgbClr val="253046"/>
                </a:solidFill>
                <a:latin typeface="Calibri"/>
                <a:cs typeface="Calibri"/>
              </a:rPr>
              <a:t> </a:t>
            </a:r>
            <a:r>
              <a:rPr dirty="0" smtClean="0" baseline="3034" sz="2700" spc="-14">
                <a:solidFill>
                  <a:srgbClr val="253046"/>
                </a:solidFill>
                <a:latin typeface="Calibri"/>
                <a:cs typeface="Calibri"/>
              </a:rPr>
              <a:t>t</a:t>
            </a:r>
            <a:r>
              <a:rPr dirty="0" smtClean="0" baseline="3034" sz="2700" spc="0">
                <a:solidFill>
                  <a:srgbClr val="253046"/>
                </a:solidFill>
                <a:latin typeface="Calibri"/>
                <a:cs typeface="Calibri"/>
              </a:rPr>
              <a:t>o</a:t>
            </a:r>
            <a:r>
              <a:rPr dirty="0" smtClean="0" baseline="3034" sz="2700" spc="9">
                <a:solidFill>
                  <a:srgbClr val="253046"/>
                </a:solidFill>
                <a:latin typeface="Calibri"/>
                <a:cs typeface="Calibri"/>
              </a:rPr>
              <a:t> </a:t>
            </a:r>
            <a:r>
              <a:rPr dirty="0" smtClean="0" baseline="3034" sz="2700" spc="-4">
                <a:solidFill>
                  <a:srgbClr val="253046"/>
                </a:solidFill>
                <a:latin typeface="Calibri"/>
                <a:cs typeface="Calibri"/>
              </a:rPr>
              <a:t>i</a:t>
            </a:r>
            <a:r>
              <a:rPr dirty="0" smtClean="0" baseline="3034" sz="2700" spc="0">
                <a:solidFill>
                  <a:srgbClr val="253046"/>
                </a:solidFill>
                <a:latin typeface="Calibri"/>
                <a:cs typeface="Calibri"/>
              </a:rPr>
              <a:t>n</a:t>
            </a:r>
            <a:r>
              <a:rPr dirty="0" smtClean="0" baseline="3034" sz="2700" spc="4">
                <a:solidFill>
                  <a:srgbClr val="253046"/>
                </a:solidFill>
                <a:latin typeface="Calibri"/>
                <a:cs typeface="Calibri"/>
              </a:rPr>
              <a:t>s</a:t>
            </a:r>
            <a:r>
              <a:rPr dirty="0" smtClean="0" baseline="3034" sz="2700" spc="0">
                <a:solidFill>
                  <a:srgbClr val="253046"/>
                </a:solidFill>
                <a:latin typeface="Calibri"/>
                <a:cs typeface="Calibri"/>
              </a:rPr>
              <a:t>ert</a:t>
            </a:r>
            <a:r>
              <a:rPr dirty="0" smtClean="0" baseline="3034" sz="2700" spc="0">
                <a:solidFill>
                  <a:srgbClr val="253046"/>
                </a:solidFill>
                <a:latin typeface="Calibri"/>
                <a:cs typeface="Calibri"/>
              </a:rPr>
              <a:t> </a:t>
            </a:r>
            <a:r>
              <a:rPr dirty="0" smtClean="0" baseline="3034" sz="2700" spc="-4">
                <a:solidFill>
                  <a:srgbClr val="253046"/>
                </a:solidFill>
                <a:latin typeface="Calibri"/>
                <a:cs typeface="Calibri"/>
              </a:rPr>
              <a:t>t</a:t>
            </a:r>
            <a:r>
              <a:rPr dirty="0" smtClean="0" baseline="3034" sz="2700" spc="0">
                <a:solidFill>
                  <a:srgbClr val="253046"/>
                </a:solidFill>
                <a:latin typeface="Calibri"/>
                <a:cs typeface="Calibri"/>
              </a:rPr>
              <a:t>he</a:t>
            </a:r>
            <a:r>
              <a:rPr dirty="0" smtClean="0" baseline="3034" sz="2700" spc="4">
                <a:solidFill>
                  <a:srgbClr val="253046"/>
                </a:solidFill>
                <a:latin typeface="Calibri"/>
                <a:cs typeface="Calibri"/>
              </a:rPr>
              <a:t> </a:t>
            </a:r>
            <a:r>
              <a:rPr dirty="0" smtClean="0" baseline="3034" sz="2700" spc="0">
                <a:solidFill>
                  <a:srgbClr val="253046"/>
                </a:solidFill>
                <a:latin typeface="Calibri"/>
                <a:cs typeface="Calibri"/>
              </a:rPr>
              <a:t>d</a:t>
            </a:r>
            <a:r>
              <a:rPr dirty="0" smtClean="0" baseline="3034" sz="2700" spc="-4">
                <a:solidFill>
                  <a:srgbClr val="253046"/>
                </a:solidFill>
                <a:latin typeface="Calibri"/>
                <a:cs typeface="Calibri"/>
              </a:rPr>
              <a:t>a</a:t>
            </a:r>
            <a:r>
              <a:rPr dirty="0" smtClean="0" baseline="3034" sz="2700" spc="-25">
                <a:solidFill>
                  <a:srgbClr val="253046"/>
                </a:solidFill>
                <a:latin typeface="Calibri"/>
                <a:cs typeface="Calibri"/>
              </a:rPr>
              <a:t>t</a:t>
            </a:r>
            <a:r>
              <a:rPr dirty="0" smtClean="0" baseline="3034" sz="2700" spc="0">
                <a:solidFill>
                  <a:srgbClr val="253046"/>
                </a:solidFill>
                <a:latin typeface="Calibri"/>
                <a:cs typeface="Calibri"/>
              </a:rPr>
              <a:t>a</a:t>
            </a:r>
            <a:r>
              <a:rPr dirty="0" smtClean="0" baseline="3034" sz="2700" spc="14">
                <a:solidFill>
                  <a:srgbClr val="253046"/>
                </a:solidFill>
                <a:latin typeface="Calibri"/>
                <a:cs typeface="Calibri"/>
              </a:rPr>
              <a:t> </a:t>
            </a:r>
            <a:r>
              <a:rPr dirty="0" smtClean="0" baseline="3034" sz="2700" spc="-29">
                <a:solidFill>
                  <a:srgbClr val="253046"/>
                </a:solidFill>
                <a:latin typeface="Calibri"/>
                <a:cs typeface="Calibri"/>
              </a:rPr>
              <a:t>r</a:t>
            </a:r>
            <a:r>
              <a:rPr dirty="0" smtClean="0" baseline="3034" sz="2700" spc="-14">
                <a:solidFill>
                  <a:srgbClr val="253046"/>
                </a:solidFill>
                <a:latin typeface="Calibri"/>
                <a:cs typeface="Calibri"/>
              </a:rPr>
              <a:t>o</a:t>
            </a:r>
            <a:r>
              <a:rPr dirty="0" smtClean="0" baseline="3034" sz="2700" spc="-14">
                <a:solidFill>
                  <a:srgbClr val="253046"/>
                </a:solidFill>
                <a:latin typeface="Calibri"/>
                <a:cs typeface="Calibri"/>
              </a:rPr>
              <a:t>w</a:t>
            </a:r>
            <a:r>
              <a:rPr dirty="0" smtClean="0" baseline="3034" sz="2700" spc="0">
                <a:solidFill>
                  <a:srgbClr val="253046"/>
                </a:solidFill>
                <a:latin typeface="Calibri"/>
                <a:cs typeface="Calibri"/>
              </a:rPr>
              <a:t>s</a:t>
            </a:r>
            <a:r>
              <a:rPr dirty="0" smtClean="0" baseline="3034" sz="2700" spc="-4">
                <a:solidFill>
                  <a:srgbClr val="253046"/>
                </a:solidFill>
                <a:latin typeface="Calibri"/>
                <a:cs typeface="Calibri"/>
              </a:rPr>
              <a:t> </a:t>
            </a:r>
            <a:r>
              <a:rPr dirty="0" smtClean="0" baseline="3034" sz="2700" spc="-4">
                <a:solidFill>
                  <a:srgbClr val="253046"/>
                </a:solidFill>
                <a:latin typeface="Calibri"/>
                <a:cs typeface="Calibri"/>
              </a:rPr>
              <a:t>i</a:t>
            </a:r>
            <a:r>
              <a:rPr dirty="0" smtClean="0" baseline="3034" sz="2700" spc="0">
                <a:solidFill>
                  <a:srgbClr val="253046"/>
                </a:solidFill>
                <a:latin typeface="Calibri"/>
                <a:cs typeface="Calibri"/>
              </a:rPr>
              <a:t>n</a:t>
            </a:r>
            <a:r>
              <a:rPr dirty="0" smtClean="0" baseline="3034" sz="2700" spc="14">
                <a:solidFill>
                  <a:srgbClr val="253046"/>
                </a:solidFill>
                <a:latin typeface="Calibri"/>
                <a:cs typeface="Calibri"/>
              </a:rPr>
              <a:t> </a:t>
            </a:r>
            <a:r>
              <a:rPr dirty="0" smtClean="0" baseline="3034" sz="2700" spc="0">
                <a:solidFill>
                  <a:srgbClr val="253046"/>
                </a:solidFill>
                <a:latin typeface="Calibri"/>
                <a:cs typeface="Calibri"/>
              </a:rPr>
              <a:t>OLA</a:t>
            </a:r>
            <a:r>
              <a:rPr dirty="0" smtClean="0" baseline="3034" sz="2700" spc="-9">
                <a:solidFill>
                  <a:srgbClr val="253046"/>
                </a:solidFill>
                <a:latin typeface="Calibri"/>
                <a:cs typeface="Calibri"/>
              </a:rPr>
              <a:t>P</a:t>
            </a:r>
            <a:r>
              <a:rPr dirty="0" smtClean="0" baseline="3034" sz="2700" spc="0">
                <a:solidFill>
                  <a:srgbClr val="253046"/>
                </a:solidFill>
                <a:latin typeface="Calibri"/>
                <a:cs typeface="Calibri"/>
              </a:rPr>
              <a:t>_EXAMPLE</a:t>
            </a:r>
            <a:r>
              <a:rPr dirty="0" smtClean="0" baseline="3034" sz="2700" spc="0">
                <a:solidFill>
                  <a:srgbClr val="253046"/>
                </a:solidFill>
                <a:latin typeface="Calibri"/>
                <a:cs typeface="Calibri"/>
              </a:rPr>
              <a:t> </a:t>
            </a:r>
            <a:r>
              <a:rPr dirty="0" smtClean="0" baseline="3034" sz="2700" spc="-25">
                <a:solidFill>
                  <a:srgbClr val="253046"/>
                </a:solidFill>
                <a:latin typeface="Calibri"/>
                <a:cs typeface="Calibri"/>
              </a:rPr>
              <a:t>t</a:t>
            </a:r>
            <a:r>
              <a:rPr dirty="0" smtClean="0" baseline="3034" sz="2700" spc="0">
                <a:solidFill>
                  <a:srgbClr val="253046"/>
                </a:solidFill>
                <a:latin typeface="Calibri"/>
                <a:cs typeface="Calibri"/>
              </a:rPr>
              <a:t>able.</a:t>
            </a:r>
            <a:r>
              <a:rPr dirty="0" smtClean="0" baseline="3034" sz="2700" spc="0">
                <a:solidFill>
                  <a:srgbClr val="253046"/>
                </a:solidFill>
                <a:latin typeface="Calibri"/>
                <a:cs typeface="Calibri"/>
              </a:rPr>
              <a:t> </a:t>
            </a:r>
            <a:r>
              <a:rPr dirty="0" smtClean="0" baseline="3034" sz="2700" spc="-64">
                <a:solidFill>
                  <a:srgbClr val="253046"/>
                </a:solidFill>
                <a:latin typeface="Calibri"/>
                <a:cs typeface="Calibri"/>
              </a:rPr>
              <a:t>W</a:t>
            </a:r>
            <a:r>
              <a:rPr dirty="0" smtClean="0" baseline="3034" sz="2700" spc="0">
                <a:solidFill>
                  <a:srgbClr val="253046"/>
                </a:solidFill>
                <a:latin typeface="Calibri"/>
                <a:cs typeface="Calibri"/>
              </a:rPr>
              <a:t>e</a:t>
            </a:r>
            <a:endParaRPr sz="1800">
              <a:latin typeface="Calibri"/>
              <a:cs typeface="Calibri"/>
            </a:endParaRPr>
          </a:p>
          <a:p>
            <a:pPr marL="241300" marR="36358">
              <a:lnSpc>
                <a:spcPts val="2165"/>
              </a:lnSpc>
              <a:spcBef>
                <a:spcPts val="6"/>
              </a:spcBef>
            </a:pPr>
            <a:r>
              <a:rPr dirty="0" smtClean="0" baseline="1517" sz="2700" spc="0">
                <a:solidFill>
                  <a:srgbClr val="253046"/>
                </a:solidFill>
                <a:latin typeface="Calibri"/>
                <a:cs typeface="Calibri"/>
              </a:rPr>
              <a:t>u</a:t>
            </a:r>
            <a:r>
              <a:rPr dirty="0" smtClean="0" baseline="1517" sz="2700" spc="4">
                <a:solidFill>
                  <a:srgbClr val="253046"/>
                </a:solidFill>
                <a:latin typeface="Calibri"/>
                <a:cs typeface="Calibri"/>
              </a:rPr>
              <a:t>s</a:t>
            </a:r>
            <a:r>
              <a:rPr dirty="0" smtClean="0" baseline="1517" sz="2700" spc="0">
                <a:solidFill>
                  <a:srgbClr val="253046"/>
                </a:solidFill>
                <a:latin typeface="Calibri"/>
                <a:cs typeface="Calibri"/>
              </a:rPr>
              <a:t>e</a:t>
            </a:r>
            <a:r>
              <a:rPr dirty="0" smtClean="0" baseline="1517" sz="2700" spc="-4">
                <a:solidFill>
                  <a:srgbClr val="253046"/>
                </a:solidFill>
                <a:latin typeface="Calibri"/>
                <a:cs typeface="Calibri"/>
              </a:rPr>
              <a:t> </a:t>
            </a:r>
            <a:r>
              <a:rPr dirty="0" smtClean="0" baseline="1517" sz="2700" spc="0">
                <a:solidFill>
                  <a:srgbClr val="253046"/>
                </a:solidFill>
                <a:latin typeface="Calibri"/>
                <a:cs typeface="Calibri"/>
              </a:rPr>
              <a:t>the</a:t>
            </a:r>
            <a:r>
              <a:rPr dirty="0" smtClean="0" baseline="1517" sz="2700" spc="0">
                <a:solidFill>
                  <a:srgbClr val="253046"/>
                </a:solidFill>
                <a:latin typeface="Calibri"/>
                <a:cs typeface="Calibri"/>
              </a:rPr>
              <a:t> </a:t>
            </a:r>
            <a:r>
              <a:rPr dirty="0" smtClean="0" baseline="1517" sz="2700" spc="0">
                <a:solidFill>
                  <a:srgbClr val="253046"/>
                </a:solidFill>
                <a:latin typeface="Calibri"/>
                <a:cs typeface="Calibri"/>
              </a:rPr>
              <a:t>Linux/Un</a:t>
            </a:r>
            <a:r>
              <a:rPr dirty="0" smtClean="0" baseline="1517" sz="2700" spc="-4">
                <a:solidFill>
                  <a:srgbClr val="253046"/>
                </a:solidFill>
                <a:latin typeface="Calibri"/>
                <a:cs typeface="Calibri"/>
              </a:rPr>
              <a:t>i</a:t>
            </a:r>
            <a:r>
              <a:rPr dirty="0" smtClean="0" baseline="1517" sz="2700" spc="0">
                <a:solidFill>
                  <a:srgbClr val="253046"/>
                </a:solidFill>
                <a:latin typeface="Calibri"/>
                <a:cs typeface="Calibri"/>
              </a:rPr>
              <a:t>x</a:t>
            </a:r>
            <a:r>
              <a:rPr dirty="0" smtClean="0" baseline="1517" sz="2700" spc="25">
                <a:solidFill>
                  <a:srgbClr val="253046"/>
                </a:solidFill>
                <a:latin typeface="Calibri"/>
                <a:cs typeface="Calibri"/>
              </a:rPr>
              <a:t> </a:t>
            </a:r>
            <a:r>
              <a:rPr dirty="0" smtClean="0" baseline="1517" sz="2700" spc="0">
                <a:solidFill>
                  <a:srgbClr val="253046"/>
                </a:solidFill>
                <a:latin typeface="Calibri"/>
                <a:cs typeface="Calibri"/>
              </a:rPr>
              <a:t>e</a:t>
            </a:r>
            <a:r>
              <a:rPr dirty="0" smtClean="0" baseline="1517" sz="2700" spc="-19">
                <a:solidFill>
                  <a:srgbClr val="253046"/>
                </a:solidFill>
                <a:latin typeface="Calibri"/>
                <a:cs typeface="Calibri"/>
              </a:rPr>
              <a:t>n</a:t>
            </a:r>
            <a:r>
              <a:rPr dirty="0" smtClean="0" baseline="1517" sz="2700" spc="0">
                <a:solidFill>
                  <a:srgbClr val="253046"/>
                </a:solidFill>
                <a:latin typeface="Calibri"/>
                <a:cs typeface="Calibri"/>
              </a:rPr>
              <a:t>vi</a:t>
            </a:r>
            <a:r>
              <a:rPr dirty="0" smtClean="0" baseline="1517" sz="2700" spc="-29">
                <a:solidFill>
                  <a:srgbClr val="253046"/>
                </a:solidFill>
                <a:latin typeface="Calibri"/>
                <a:cs typeface="Calibri"/>
              </a:rPr>
              <a:t>r</a:t>
            </a:r>
            <a:r>
              <a:rPr dirty="0" smtClean="0" baseline="1517" sz="2700" spc="0">
                <a:solidFill>
                  <a:srgbClr val="253046"/>
                </a:solidFill>
                <a:latin typeface="Calibri"/>
                <a:cs typeface="Calibri"/>
              </a:rPr>
              <a:t>onm</a:t>
            </a:r>
            <a:r>
              <a:rPr dirty="0" smtClean="0" baseline="1517" sz="2700" spc="4">
                <a:solidFill>
                  <a:srgbClr val="253046"/>
                </a:solidFill>
                <a:latin typeface="Calibri"/>
                <a:cs typeface="Calibri"/>
              </a:rPr>
              <a:t>e</a:t>
            </a:r>
            <a:r>
              <a:rPr dirty="0" smtClean="0" baseline="1517" sz="2700" spc="-9">
                <a:solidFill>
                  <a:srgbClr val="253046"/>
                </a:solidFill>
                <a:latin typeface="Calibri"/>
                <a:cs typeface="Calibri"/>
              </a:rPr>
              <a:t>n</a:t>
            </a:r>
            <a:r>
              <a:rPr dirty="0" smtClean="0" baseline="1517" sz="2700" spc="0">
                <a:solidFill>
                  <a:srgbClr val="253046"/>
                </a:solidFill>
                <a:latin typeface="Calibri"/>
                <a:cs typeface="Calibri"/>
              </a:rPr>
              <a:t>t</a:t>
            </a:r>
            <a:r>
              <a:rPr dirty="0" smtClean="0" baseline="1517" sz="2700" spc="0">
                <a:solidFill>
                  <a:srgbClr val="253046"/>
                </a:solidFill>
                <a:latin typeface="Calibri"/>
                <a:cs typeface="Calibri"/>
              </a:rPr>
              <a:t> </a:t>
            </a:r>
            <a:r>
              <a:rPr dirty="0" smtClean="0" baseline="1517" sz="2700" spc="-14">
                <a:solidFill>
                  <a:srgbClr val="253046"/>
                </a:solidFill>
                <a:latin typeface="Calibri"/>
                <a:cs typeface="Calibri"/>
              </a:rPr>
              <a:t>t</a:t>
            </a:r>
            <a:r>
              <a:rPr dirty="0" smtClean="0" baseline="1517" sz="2700" spc="0">
                <a:solidFill>
                  <a:srgbClr val="253046"/>
                </a:solidFill>
                <a:latin typeface="Calibri"/>
                <a:cs typeface="Calibri"/>
              </a:rPr>
              <a:t>o</a:t>
            </a:r>
            <a:r>
              <a:rPr dirty="0" smtClean="0" baseline="1517" sz="2700" spc="0">
                <a:solidFill>
                  <a:srgbClr val="253046"/>
                </a:solidFill>
                <a:latin typeface="Calibri"/>
                <a:cs typeface="Calibri"/>
              </a:rPr>
              <a:t> </a:t>
            </a:r>
            <a:r>
              <a:rPr dirty="0" smtClean="0" baseline="1517" sz="2700" spc="-19">
                <a:solidFill>
                  <a:srgbClr val="253046"/>
                </a:solidFill>
                <a:latin typeface="Calibri"/>
                <a:cs typeface="Calibri"/>
              </a:rPr>
              <a:t>e</a:t>
            </a:r>
            <a:r>
              <a:rPr dirty="0" smtClean="0" baseline="1517" sz="2700" spc="-44">
                <a:solidFill>
                  <a:srgbClr val="253046"/>
                </a:solidFill>
                <a:latin typeface="Calibri"/>
                <a:cs typeface="Calibri"/>
              </a:rPr>
              <a:t>x</a:t>
            </a:r>
            <a:r>
              <a:rPr dirty="0" smtClean="0" baseline="1517" sz="2700" spc="0">
                <a:solidFill>
                  <a:srgbClr val="253046"/>
                </a:solidFill>
                <a:latin typeface="Calibri"/>
                <a:cs typeface="Calibri"/>
              </a:rPr>
              <a:t>ecu</a:t>
            </a:r>
            <a:r>
              <a:rPr dirty="0" smtClean="0" baseline="1517" sz="2700" spc="-25">
                <a:solidFill>
                  <a:srgbClr val="253046"/>
                </a:solidFill>
                <a:latin typeface="Calibri"/>
                <a:cs typeface="Calibri"/>
              </a:rPr>
              <a:t>t</a:t>
            </a:r>
            <a:r>
              <a:rPr dirty="0" smtClean="0" baseline="1517" sz="2700" spc="0">
                <a:solidFill>
                  <a:srgbClr val="253046"/>
                </a:solidFill>
                <a:latin typeface="Calibri"/>
                <a:cs typeface="Calibri"/>
              </a:rPr>
              <a:t>e</a:t>
            </a:r>
            <a:r>
              <a:rPr dirty="0" smtClean="0" baseline="1517" sz="2700" spc="14">
                <a:solidFill>
                  <a:srgbClr val="253046"/>
                </a:solidFill>
                <a:latin typeface="Calibri"/>
                <a:cs typeface="Calibri"/>
              </a:rPr>
              <a:t> </a:t>
            </a:r>
            <a:r>
              <a:rPr dirty="0" smtClean="0" baseline="1517" sz="2700" spc="0">
                <a:solidFill>
                  <a:srgbClr val="253046"/>
                </a:solidFill>
                <a:latin typeface="Calibri"/>
                <a:cs typeface="Calibri"/>
              </a:rPr>
              <a:t>the</a:t>
            </a:r>
            <a:r>
              <a:rPr dirty="0" smtClean="0" baseline="1517" sz="2700" spc="0">
                <a:solidFill>
                  <a:srgbClr val="253046"/>
                </a:solidFill>
                <a:latin typeface="Calibri"/>
                <a:cs typeface="Calibri"/>
              </a:rPr>
              <a:t> </a:t>
            </a:r>
            <a:r>
              <a:rPr dirty="0" smtClean="0" baseline="1517" sz="2700" spc="4">
                <a:solidFill>
                  <a:srgbClr val="253046"/>
                </a:solidFill>
                <a:latin typeface="Calibri"/>
                <a:cs typeface="Calibri"/>
              </a:rPr>
              <a:t>s</a:t>
            </a:r>
            <a:r>
              <a:rPr dirty="0" smtClean="0" baseline="1517" sz="2700" spc="-4">
                <a:solidFill>
                  <a:srgbClr val="253046"/>
                </a:solidFill>
                <a:latin typeface="Calibri"/>
                <a:cs typeface="Calibri"/>
              </a:rPr>
              <a:t>c</a:t>
            </a:r>
            <a:r>
              <a:rPr dirty="0" smtClean="0" baseline="1517" sz="2700" spc="0">
                <a:solidFill>
                  <a:srgbClr val="253046"/>
                </a:solidFill>
                <a:latin typeface="Calibri"/>
                <a:cs typeface="Calibri"/>
              </a:rPr>
              <a:t>r</a:t>
            </a:r>
            <a:r>
              <a:rPr dirty="0" smtClean="0" baseline="1517" sz="2700" spc="-9">
                <a:solidFill>
                  <a:srgbClr val="253046"/>
                </a:solidFill>
                <a:latin typeface="Calibri"/>
                <a:cs typeface="Calibri"/>
              </a:rPr>
              <a:t>i</a:t>
            </a:r>
            <a:r>
              <a:rPr dirty="0" smtClean="0" baseline="1517" sz="2700" spc="-9">
                <a:solidFill>
                  <a:srgbClr val="253046"/>
                </a:solidFill>
                <a:latin typeface="Calibri"/>
                <a:cs typeface="Calibri"/>
              </a:rPr>
              <a:t>p</a:t>
            </a:r>
            <a:r>
              <a:rPr dirty="0" smtClean="0" baseline="1517" sz="2700" spc="0">
                <a:solidFill>
                  <a:srgbClr val="253046"/>
                </a:solidFill>
                <a:latin typeface="Calibri"/>
                <a:cs typeface="Calibri"/>
              </a:rPr>
              <a:t>t.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20116" y="2360054"/>
            <a:ext cx="164388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9"/>
              </a:lnSpc>
              <a:spcBef>
                <a:spcPts val="97"/>
              </a:spcBef>
            </a:pPr>
            <a:r>
              <a:rPr dirty="0" smtClean="0" sz="1800" spc="0">
                <a:solidFill>
                  <a:srgbClr val="0097C6"/>
                </a:solidFill>
                <a:latin typeface="Wingdings"/>
                <a:cs typeface="Wingdings"/>
              </a:rPr>
              <a:t></a:t>
            </a:r>
            <a:endParaRPr sz="1800">
              <a:latin typeface="Wingdings"/>
              <a:cs typeface="Wingding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48716" y="2373757"/>
            <a:ext cx="1573484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5"/>
              </a:lnSpc>
              <a:spcBef>
                <a:spcPts val="96"/>
              </a:spcBef>
            </a:pPr>
            <a:r>
              <a:rPr dirty="0" smtClean="0" baseline="3034" sz="2700" spc="0" b="1" u="heavy">
                <a:solidFill>
                  <a:srgbClr val="253046"/>
                </a:solidFill>
                <a:latin typeface="Calibri"/>
                <a:cs typeface="Calibri"/>
              </a:rPr>
              <a:t>W</a:t>
            </a:r>
            <a:r>
              <a:rPr dirty="0" smtClean="0" baseline="3034" sz="2700" spc="4" b="1" u="heavy">
                <a:solidFill>
                  <a:srgbClr val="253046"/>
                </a:solidFill>
                <a:latin typeface="Calibri"/>
                <a:cs typeface="Calibri"/>
              </a:rPr>
              <a:t>h</a:t>
            </a:r>
            <a:r>
              <a:rPr dirty="0" smtClean="0" baseline="3034" sz="2700" spc="-9" b="1" u="heavy">
                <a:solidFill>
                  <a:srgbClr val="253046"/>
                </a:solidFill>
                <a:latin typeface="Calibri"/>
                <a:cs typeface="Calibri"/>
              </a:rPr>
              <a:t>a</a:t>
            </a:r>
            <a:r>
              <a:rPr dirty="0" smtClean="0" baseline="3034" sz="2700" spc="0" b="1" u="heavy">
                <a:solidFill>
                  <a:srgbClr val="253046"/>
                </a:solidFill>
                <a:latin typeface="Calibri"/>
                <a:cs typeface="Calibri"/>
              </a:rPr>
              <a:t>t</a:t>
            </a:r>
            <a:r>
              <a:rPr dirty="0" smtClean="0" baseline="3034" sz="2700" spc="-9" b="1" u="heavy">
                <a:solidFill>
                  <a:srgbClr val="253046"/>
                </a:solidFill>
                <a:latin typeface="Calibri"/>
                <a:cs typeface="Calibri"/>
              </a:rPr>
              <a:t> </a:t>
            </a:r>
            <a:r>
              <a:rPr dirty="0" smtClean="0" baseline="3034" sz="2700" spc="-25" b="1" u="heavy">
                <a:solidFill>
                  <a:srgbClr val="253046"/>
                </a:solidFill>
                <a:latin typeface="Calibri"/>
                <a:cs typeface="Calibri"/>
              </a:rPr>
              <a:t>y</a:t>
            </a:r>
            <a:r>
              <a:rPr dirty="0" smtClean="0" baseline="3034" sz="2700" spc="0" b="1" u="heavy">
                <a:solidFill>
                  <a:srgbClr val="253046"/>
                </a:solidFill>
                <a:latin typeface="Calibri"/>
                <a:cs typeface="Calibri"/>
              </a:rPr>
              <a:t>ou</a:t>
            </a:r>
            <a:r>
              <a:rPr dirty="0" smtClean="0" baseline="3034" sz="2700" spc="0" b="1" u="heavy">
                <a:solidFill>
                  <a:srgbClr val="253046"/>
                </a:solidFill>
                <a:latin typeface="Calibri"/>
                <a:cs typeface="Calibri"/>
              </a:rPr>
              <a:t> </a:t>
            </a:r>
            <a:r>
              <a:rPr dirty="0" smtClean="0" baseline="3034" sz="2700" spc="4" b="1" u="heavy">
                <a:solidFill>
                  <a:srgbClr val="253046"/>
                </a:solidFill>
                <a:latin typeface="Calibri"/>
                <a:cs typeface="Calibri"/>
              </a:rPr>
              <a:t>n</a:t>
            </a:r>
            <a:r>
              <a:rPr dirty="0" smtClean="0" baseline="3034" sz="2700" spc="4" b="1" u="heavy">
                <a:solidFill>
                  <a:srgbClr val="253046"/>
                </a:solidFill>
                <a:latin typeface="Calibri"/>
                <a:cs typeface="Calibri"/>
              </a:rPr>
              <a:t>e</a:t>
            </a:r>
            <a:r>
              <a:rPr dirty="0" smtClean="0" baseline="3034" sz="2700" spc="4" b="1" u="heavy">
                <a:solidFill>
                  <a:srgbClr val="253046"/>
                </a:solidFill>
                <a:latin typeface="Calibri"/>
                <a:cs typeface="Calibri"/>
              </a:rPr>
              <a:t>e</a:t>
            </a:r>
            <a:r>
              <a:rPr dirty="0" smtClean="0" baseline="3034" sz="2700" spc="14" b="1" u="heavy">
                <a:solidFill>
                  <a:srgbClr val="253046"/>
                </a:solidFill>
                <a:latin typeface="Calibri"/>
                <a:cs typeface="Calibri"/>
              </a:rPr>
              <a:t>d</a:t>
            </a:r>
            <a:r>
              <a:rPr dirty="0" smtClean="0" baseline="3034" sz="2700" spc="0">
                <a:solidFill>
                  <a:srgbClr val="253046"/>
                </a:solidFill>
                <a:latin typeface="Calibri"/>
                <a:cs typeface="Calibri"/>
              </a:rPr>
              <a:t>: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48716" y="2841553"/>
            <a:ext cx="3268787" cy="73592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039"/>
              </a:lnSpc>
              <a:spcBef>
                <a:spcPts val="102"/>
              </a:spcBef>
            </a:pPr>
            <a:r>
              <a:rPr dirty="0" smtClean="0" baseline="3220" sz="2700" spc="0">
                <a:solidFill>
                  <a:srgbClr val="0097C6"/>
                </a:solidFill>
                <a:latin typeface="Arial"/>
                <a:cs typeface="Arial"/>
              </a:rPr>
              <a:t>–</a:t>
            </a:r>
            <a:r>
              <a:rPr dirty="0" smtClean="0" baseline="3220" sz="2700" spc="298">
                <a:solidFill>
                  <a:srgbClr val="0097C6"/>
                </a:solidFill>
                <a:latin typeface="Arial"/>
                <a:cs typeface="Arial"/>
              </a:rPr>
              <a:t> </a:t>
            </a:r>
            <a:r>
              <a:rPr dirty="0" smtClean="0" baseline="3034" sz="2700" spc="0">
                <a:solidFill>
                  <a:srgbClr val="253046"/>
                </a:solidFill>
                <a:latin typeface="Calibri"/>
                <a:cs typeface="Calibri"/>
              </a:rPr>
              <a:t>The</a:t>
            </a:r>
            <a:r>
              <a:rPr dirty="0" smtClean="0" baseline="3034" sz="2700" spc="-9">
                <a:solidFill>
                  <a:srgbClr val="253046"/>
                </a:solidFill>
                <a:latin typeface="Calibri"/>
                <a:cs typeface="Calibri"/>
              </a:rPr>
              <a:t> </a:t>
            </a:r>
            <a:r>
              <a:rPr dirty="0" smtClean="0" baseline="3034" sz="2700" spc="-29">
                <a:solidFill>
                  <a:srgbClr val="253046"/>
                </a:solidFill>
                <a:latin typeface="Calibri"/>
                <a:cs typeface="Calibri"/>
              </a:rPr>
              <a:t>r</a:t>
            </a:r>
            <a:r>
              <a:rPr dirty="0" smtClean="0" baseline="3034" sz="2700" spc="0">
                <a:solidFill>
                  <a:srgbClr val="253046"/>
                </a:solidFill>
                <a:latin typeface="Calibri"/>
                <a:cs typeface="Calibri"/>
              </a:rPr>
              <a:t>e</a:t>
            </a:r>
            <a:r>
              <a:rPr dirty="0" smtClean="0" baseline="3034" sz="2700" spc="4">
                <a:solidFill>
                  <a:srgbClr val="253046"/>
                </a:solidFill>
                <a:latin typeface="Calibri"/>
                <a:cs typeface="Calibri"/>
              </a:rPr>
              <a:t>q</a:t>
            </a:r>
            <a:r>
              <a:rPr dirty="0" smtClean="0" baseline="3034" sz="2700" spc="0">
                <a:solidFill>
                  <a:srgbClr val="253046"/>
                </a:solidFill>
                <a:latin typeface="Calibri"/>
                <a:cs typeface="Calibri"/>
              </a:rPr>
              <a:t>ui</a:t>
            </a:r>
            <a:r>
              <a:rPr dirty="0" smtClean="0" baseline="3034" sz="2700" spc="-29">
                <a:solidFill>
                  <a:srgbClr val="253046"/>
                </a:solidFill>
                <a:latin typeface="Calibri"/>
                <a:cs typeface="Calibri"/>
              </a:rPr>
              <a:t>r</a:t>
            </a:r>
            <a:r>
              <a:rPr dirty="0" smtClean="0" baseline="3034" sz="2700" spc="0">
                <a:solidFill>
                  <a:srgbClr val="253046"/>
                </a:solidFill>
                <a:latin typeface="Calibri"/>
                <a:cs typeface="Calibri"/>
              </a:rPr>
              <a:t>ed</a:t>
            </a:r>
            <a:r>
              <a:rPr dirty="0" smtClean="0" baseline="3034" sz="2700" spc="29">
                <a:solidFill>
                  <a:srgbClr val="253046"/>
                </a:solidFill>
                <a:latin typeface="Calibri"/>
                <a:cs typeface="Calibri"/>
              </a:rPr>
              <a:t> </a:t>
            </a:r>
            <a:r>
              <a:rPr dirty="0" smtClean="0" baseline="3034" sz="2700" spc="-25">
                <a:solidFill>
                  <a:srgbClr val="253046"/>
                </a:solidFill>
                <a:latin typeface="Calibri"/>
                <a:cs typeface="Calibri"/>
              </a:rPr>
              <a:t>t</a:t>
            </a:r>
            <a:r>
              <a:rPr dirty="0" smtClean="0" baseline="3034" sz="2700" spc="0">
                <a:solidFill>
                  <a:srgbClr val="253046"/>
                </a:solidFill>
                <a:latin typeface="Calibri"/>
                <a:cs typeface="Calibri"/>
              </a:rPr>
              <a:t>able</a:t>
            </a:r>
            <a:r>
              <a:rPr dirty="0" smtClean="0" baseline="3034" sz="2700" spc="14">
                <a:solidFill>
                  <a:srgbClr val="253046"/>
                </a:solidFill>
                <a:latin typeface="Calibri"/>
                <a:cs typeface="Calibri"/>
              </a:rPr>
              <a:t> </a:t>
            </a:r>
            <a:r>
              <a:rPr dirty="0" smtClean="0" baseline="3034" sz="2700" spc="0">
                <a:solidFill>
                  <a:srgbClr val="253046"/>
                </a:solidFill>
                <a:latin typeface="Calibri"/>
                <a:cs typeface="Calibri"/>
              </a:rPr>
              <a:t>and</a:t>
            </a:r>
            <a:r>
              <a:rPr dirty="0" smtClean="0" baseline="3034" sz="2700" spc="14">
                <a:solidFill>
                  <a:srgbClr val="253046"/>
                </a:solidFill>
                <a:latin typeface="Calibri"/>
                <a:cs typeface="Calibri"/>
              </a:rPr>
              <a:t> </a:t>
            </a:r>
            <a:r>
              <a:rPr dirty="0" smtClean="0" baseline="3034" sz="2700" spc="0">
                <a:solidFill>
                  <a:srgbClr val="253046"/>
                </a:solidFill>
                <a:latin typeface="Calibri"/>
                <a:cs typeface="Calibri"/>
              </a:rPr>
              <a:t>d</a:t>
            </a:r>
            <a:r>
              <a:rPr dirty="0" smtClean="0" baseline="3034" sz="2700" spc="-9">
                <a:solidFill>
                  <a:srgbClr val="253046"/>
                </a:solidFill>
                <a:latin typeface="Calibri"/>
                <a:cs typeface="Calibri"/>
              </a:rPr>
              <a:t>a</a:t>
            </a:r>
            <a:r>
              <a:rPr dirty="0" smtClean="0" baseline="3034" sz="2700" spc="-25">
                <a:solidFill>
                  <a:srgbClr val="253046"/>
                </a:solidFill>
                <a:latin typeface="Calibri"/>
                <a:cs typeface="Calibri"/>
              </a:rPr>
              <a:t>t</a:t>
            </a:r>
            <a:r>
              <a:rPr dirty="0" smtClean="0" baseline="3034" sz="2700" spc="0">
                <a:solidFill>
                  <a:srgbClr val="253046"/>
                </a:solidFill>
                <a:latin typeface="Calibri"/>
                <a:cs typeface="Calibri"/>
              </a:rPr>
              <a:t>a</a:t>
            </a:r>
            <a:r>
              <a:rPr dirty="0" smtClean="0" baseline="3034" sz="2700" spc="0">
                <a:solidFill>
                  <a:srgbClr val="253046"/>
                </a:solidFill>
                <a:latin typeface="Calibri"/>
                <a:cs typeface="Calibri"/>
              </a:rPr>
              <a:t> </a:t>
            </a:r>
            <a:r>
              <a:rPr dirty="0" smtClean="0" baseline="3034" sz="2700" spc="4">
                <a:solidFill>
                  <a:srgbClr val="253046"/>
                </a:solidFill>
                <a:latin typeface="Calibri"/>
                <a:cs typeface="Calibri"/>
              </a:rPr>
              <a:t>f</a:t>
            </a:r>
            <a:r>
              <a:rPr dirty="0" smtClean="0" baseline="3034" sz="2700" spc="-4">
                <a:solidFill>
                  <a:srgbClr val="253046"/>
                </a:solidFill>
                <a:latin typeface="Calibri"/>
                <a:cs typeface="Calibri"/>
              </a:rPr>
              <a:t>i</a:t>
            </a:r>
            <a:r>
              <a:rPr dirty="0" smtClean="0" baseline="3034" sz="2700" spc="-4">
                <a:solidFill>
                  <a:srgbClr val="253046"/>
                </a:solidFill>
                <a:latin typeface="Calibri"/>
                <a:cs typeface="Calibri"/>
              </a:rPr>
              <a:t>l</a:t>
            </a:r>
            <a:r>
              <a:rPr dirty="0" smtClean="0" baseline="3034" sz="2700" spc="0">
                <a:solidFill>
                  <a:srgbClr val="253046"/>
                </a:solidFill>
                <a:latin typeface="Calibri"/>
                <a:cs typeface="Calibri"/>
              </a:rPr>
              <a:t>e.</a:t>
            </a:r>
            <a:endParaRPr sz="1800">
              <a:latin typeface="Calibri"/>
              <a:cs typeface="Calibri"/>
            </a:endParaRPr>
          </a:p>
          <a:p>
            <a:pPr marL="12700" marR="36358">
              <a:lnSpc>
                <a:spcPct val="92488"/>
              </a:lnSpc>
              <a:spcBef>
                <a:spcPts val="1590"/>
              </a:spcBef>
            </a:pPr>
            <a:r>
              <a:rPr dirty="0" smtClean="0" sz="1800" spc="0">
                <a:solidFill>
                  <a:srgbClr val="0097C6"/>
                </a:solidFill>
                <a:latin typeface="Wingdings"/>
                <a:cs typeface="Wingdings"/>
              </a:rPr>
              <a:t></a:t>
            </a:r>
            <a:endParaRPr sz="1800">
              <a:latin typeface="Wingdings"/>
              <a:cs typeface="Wingding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27608" y="3337179"/>
            <a:ext cx="622458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5"/>
              </a:lnSpc>
              <a:spcBef>
                <a:spcPts val="96"/>
              </a:spcBef>
            </a:pPr>
            <a:r>
              <a:rPr dirty="0" smtClean="0" baseline="3034" sz="2700" spc="-134" b="1" u="heavy">
                <a:solidFill>
                  <a:srgbClr val="253046"/>
                </a:solidFill>
                <a:latin typeface="Calibri"/>
                <a:cs typeface="Calibri"/>
              </a:rPr>
              <a:t>T</a:t>
            </a:r>
            <a:r>
              <a:rPr dirty="0" smtClean="0" baseline="3034" sz="2700" spc="0" b="1" u="heavy">
                <a:solidFill>
                  <a:srgbClr val="253046"/>
                </a:solidFill>
                <a:latin typeface="Calibri"/>
                <a:cs typeface="Calibri"/>
              </a:rPr>
              <a:t>as</a:t>
            </a:r>
            <a:r>
              <a:rPr dirty="0" smtClean="0" baseline="3034" sz="2700" spc="-9" b="1" u="heavy">
                <a:solidFill>
                  <a:srgbClr val="253046"/>
                </a:solidFill>
                <a:latin typeface="Calibri"/>
                <a:cs typeface="Calibri"/>
              </a:rPr>
              <a:t>k</a:t>
            </a:r>
            <a:r>
              <a:rPr dirty="0" smtClean="0" baseline="3034" sz="2700" spc="0" b="1" u="heavy">
                <a:solidFill>
                  <a:srgbClr val="253046"/>
                </a:solidFill>
                <a:latin typeface="Calibri"/>
                <a:cs typeface="Calibri"/>
              </a:rPr>
              <a:t>s: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20116" y="3804975"/>
            <a:ext cx="139700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9"/>
              </a:lnSpc>
              <a:spcBef>
                <a:spcPts val="97"/>
              </a:spcBef>
            </a:pPr>
            <a:r>
              <a:rPr dirty="0" smtClean="0" sz="1800" spc="0">
                <a:solidFill>
                  <a:srgbClr val="0097C6"/>
                </a:solidFill>
                <a:latin typeface="Arial"/>
                <a:cs typeface="Arial"/>
              </a:rPr>
              <a:t>•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48716" y="3818763"/>
            <a:ext cx="8780695" cy="52831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5"/>
              </a:lnSpc>
              <a:spcBef>
                <a:spcPts val="96"/>
              </a:spcBef>
            </a:pPr>
            <a:r>
              <a:rPr dirty="0" smtClean="0" baseline="3034" sz="2700" spc="0">
                <a:solidFill>
                  <a:srgbClr val="253046"/>
                </a:solidFill>
                <a:latin typeface="Calibri"/>
                <a:cs typeface="Calibri"/>
              </a:rPr>
              <a:t>1.P</a:t>
            </a:r>
            <a:r>
              <a:rPr dirty="0" smtClean="0" baseline="3034" sz="2700" spc="-29">
                <a:solidFill>
                  <a:srgbClr val="253046"/>
                </a:solidFill>
                <a:latin typeface="Calibri"/>
                <a:cs typeface="Calibri"/>
              </a:rPr>
              <a:t>r</a:t>
            </a:r>
            <a:r>
              <a:rPr dirty="0" smtClean="0" baseline="3034" sz="2700" spc="0">
                <a:solidFill>
                  <a:srgbClr val="253046"/>
                </a:solidFill>
                <a:latin typeface="Calibri"/>
                <a:cs typeface="Calibri"/>
              </a:rPr>
              <a:t>e</a:t>
            </a:r>
            <a:r>
              <a:rPr dirty="0" smtClean="0" baseline="3034" sz="2700" spc="4">
                <a:solidFill>
                  <a:srgbClr val="253046"/>
                </a:solidFill>
                <a:latin typeface="Calibri"/>
                <a:cs typeface="Calibri"/>
              </a:rPr>
              <a:t>p</a:t>
            </a:r>
            <a:r>
              <a:rPr dirty="0" smtClean="0" baseline="3034" sz="2700" spc="0">
                <a:solidFill>
                  <a:srgbClr val="253046"/>
                </a:solidFill>
                <a:latin typeface="Calibri"/>
                <a:cs typeface="Calibri"/>
              </a:rPr>
              <a:t>a</a:t>
            </a:r>
            <a:r>
              <a:rPr dirty="0" smtClean="0" baseline="3034" sz="2700" spc="-25">
                <a:solidFill>
                  <a:srgbClr val="253046"/>
                </a:solidFill>
                <a:latin typeface="Calibri"/>
                <a:cs typeface="Calibri"/>
              </a:rPr>
              <a:t>r</a:t>
            </a:r>
            <a:r>
              <a:rPr dirty="0" smtClean="0" baseline="3034" sz="2700" spc="0">
                <a:solidFill>
                  <a:srgbClr val="253046"/>
                </a:solidFill>
                <a:latin typeface="Calibri"/>
                <a:cs typeface="Calibri"/>
              </a:rPr>
              <a:t>e</a:t>
            </a:r>
            <a:r>
              <a:rPr dirty="0" smtClean="0" baseline="3034" sz="2700" spc="-4">
                <a:solidFill>
                  <a:srgbClr val="253046"/>
                </a:solidFill>
                <a:latin typeface="Calibri"/>
                <a:cs typeface="Calibri"/>
              </a:rPr>
              <a:t> </a:t>
            </a:r>
            <a:r>
              <a:rPr dirty="0" smtClean="0" baseline="3034" sz="2700" spc="0">
                <a:solidFill>
                  <a:srgbClr val="253046"/>
                </a:solidFill>
                <a:latin typeface="Calibri"/>
                <a:cs typeface="Calibri"/>
              </a:rPr>
              <a:t>a</a:t>
            </a:r>
            <a:r>
              <a:rPr dirty="0" smtClean="0" baseline="3034" sz="2700" spc="19">
                <a:solidFill>
                  <a:srgbClr val="253046"/>
                </a:solidFill>
                <a:latin typeface="Calibri"/>
                <a:cs typeface="Calibri"/>
              </a:rPr>
              <a:t> </a:t>
            </a:r>
            <a:r>
              <a:rPr dirty="0" smtClean="0" baseline="3034" sz="2700" spc="0">
                <a:solidFill>
                  <a:srgbClr val="253046"/>
                </a:solidFill>
                <a:latin typeface="Calibri"/>
                <a:cs typeface="Calibri"/>
              </a:rPr>
              <a:t>Mu</a:t>
            </a:r>
            <a:r>
              <a:rPr dirty="0" smtClean="0" baseline="3034" sz="2700" spc="-4">
                <a:solidFill>
                  <a:srgbClr val="253046"/>
                </a:solidFill>
                <a:latin typeface="Calibri"/>
                <a:cs typeface="Calibri"/>
              </a:rPr>
              <a:t>l</a:t>
            </a:r>
            <a:r>
              <a:rPr dirty="0" smtClean="0" baseline="3034" sz="2700" spc="0">
                <a:solidFill>
                  <a:srgbClr val="253046"/>
                </a:solidFill>
                <a:latin typeface="Calibri"/>
                <a:cs typeface="Calibri"/>
              </a:rPr>
              <a:t>t</a:t>
            </a:r>
            <a:r>
              <a:rPr dirty="0" smtClean="0" baseline="3034" sz="2700" spc="-9">
                <a:solidFill>
                  <a:srgbClr val="253046"/>
                </a:solidFill>
                <a:latin typeface="Calibri"/>
                <a:cs typeface="Calibri"/>
              </a:rPr>
              <a:t>i</a:t>
            </a:r>
            <a:r>
              <a:rPr dirty="0" smtClean="0" baseline="3034" sz="2700" spc="0">
                <a:solidFill>
                  <a:srgbClr val="253046"/>
                </a:solidFill>
                <a:latin typeface="Calibri"/>
                <a:cs typeface="Calibri"/>
              </a:rPr>
              <a:t>Load</a:t>
            </a:r>
            <a:r>
              <a:rPr dirty="0" smtClean="0" baseline="3034" sz="2700" spc="25">
                <a:solidFill>
                  <a:srgbClr val="253046"/>
                </a:solidFill>
                <a:latin typeface="Calibri"/>
                <a:cs typeface="Calibri"/>
              </a:rPr>
              <a:t> </a:t>
            </a:r>
            <a:r>
              <a:rPr dirty="0" smtClean="0" baseline="3034" sz="2700" spc="0">
                <a:solidFill>
                  <a:srgbClr val="253046"/>
                </a:solidFill>
                <a:latin typeface="Calibri"/>
                <a:cs typeface="Calibri"/>
              </a:rPr>
              <a:t>sc</a:t>
            </a:r>
            <a:r>
              <a:rPr dirty="0" smtClean="0" baseline="3034" sz="2700" spc="-4">
                <a:solidFill>
                  <a:srgbClr val="253046"/>
                </a:solidFill>
                <a:latin typeface="Calibri"/>
                <a:cs typeface="Calibri"/>
              </a:rPr>
              <a:t>r</a:t>
            </a:r>
            <a:r>
              <a:rPr dirty="0" smtClean="0" baseline="3034" sz="2700" spc="-4">
                <a:solidFill>
                  <a:srgbClr val="253046"/>
                </a:solidFill>
                <a:latin typeface="Calibri"/>
                <a:cs typeface="Calibri"/>
              </a:rPr>
              <a:t>i</a:t>
            </a:r>
            <a:r>
              <a:rPr dirty="0" smtClean="0" baseline="3034" sz="2700" spc="-9">
                <a:solidFill>
                  <a:srgbClr val="253046"/>
                </a:solidFill>
                <a:latin typeface="Calibri"/>
                <a:cs typeface="Calibri"/>
              </a:rPr>
              <a:t>p</a:t>
            </a:r>
            <a:r>
              <a:rPr dirty="0" smtClean="0" baseline="3034" sz="2700" spc="0">
                <a:solidFill>
                  <a:srgbClr val="253046"/>
                </a:solidFill>
                <a:latin typeface="Calibri"/>
                <a:cs typeface="Calibri"/>
              </a:rPr>
              <a:t>t</a:t>
            </a:r>
            <a:r>
              <a:rPr dirty="0" smtClean="0" baseline="3034" sz="2700" spc="9">
                <a:solidFill>
                  <a:srgbClr val="253046"/>
                </a:solidFill>
                <a:latin typeface="Calibri"/>
                <a:cs typeface="Calibri"/>
              </a:rPr>
              <a:t> </a:t>
            </a:r>
            <a:r>
              <a:rPr dirty="0" smtClean="0" baseline="3034" sz="2700" spc="0">
                <a:solidFill>
                  <a:srgbClr val="253046"/>
                </a:solidFill>
                <a:latin typeface="Calibri"/>
                <a:cs typeface="Calibri"/>
              </a:rPr>
              <a:t>wh</a:t>
            </a:r>
            <a:r>
              <a:rPr dirty="0" smtClean="0" baseline="3034" sz="2700" spc="-4">
                <a:solidFill>
                  <a:srgbClr val="253046"/>
                </a:solidFill>
                <a:latin typeface="Calibri"/>
                <a:cs typeface="Calibri"/>
              </a:rPr>
              <a:t>i</a:t>
            </a:r>
            <a:r>
              <a:rPr dirty="0" smtClean="0" baseline="3034" sz="2700" spc="-4">
                <a:solidFill>
                  <a:srgbClr val="253046"/>
                </a:solidFill>
                <a:latin typeface="Calibri"/>
                <a:cs typeface="Calibri"/>
              </a:rPr>
              <a:t>c</a:t>
            </a:r>
            <a:r>
              <a:rPr dirty="0" smtClean="0" baseline="3034" sz="2700" spc="0">
                <a:solidFill>
                  <a:srgbClr val="253046"/>
                </a:solidFill>
                <a:latin typeface="Calibri"/>
                <a:cs typeface="Calibri"/>
              </a:rPr>
              <a:t>h</a:t>
            </a:r>
            <a:r>
              <a:rPr dirty="0" smtClean="0" baseline="3034" sz="2700" spc="25">
                <a:solidFill>
                  <a:srgbClr val="253046"/>
                </a:solidFill>
                <a:latin typeface="Calibri"/>
                <a:cs typeface="Calibri"/>
              </a:rPr>
              <a:t> </a:t>
            </a:r>
            <a:r>
              <a:rPr dirty="0" smtClean="0" baseline="3034" sz="2700" spc="-4">
                <a:solidFill>
                  <a:srgbClr val="253046"/>
                </a:solidFill>
                <a:latin typeface="Calibri"/>
                <a:cs typeface="Calibri"/>
              </a:rPr>
              <a:t>i</a:t>
            </a:r>
            <a:r>
              <a:rPr dirty="0" smtClean="0" baseline="3034" sz="2700" spc="0">
                <a:solidFill>
                  <a:srgbClr val="253046"/>
                </a:solidFill>
                <a:latin typeface="Calibri"/>
                <a:cs typeface="Calibri"/>
              </a:rPr>
              <a:t>n</a:t>
            </a:r>
            <a:r>
              <a:rPr dirty="0" smtClean="0" baseline="3034" sz="2700" spc="4">
                <a:solidFill>
                  <a:srgbClr val="253046"/>
                </a:solidFill>
                <a:latin typeface="Calibri"/>
                <a:cs typeface="Calibri"/>
              </a:rPr>
              <a:t>s</a:t>
            </a:r>
            <a:r>
              <a:rPr dirty="0" smtClean="0" baseline="3034" sz="2700" spc="0">
                <a:solidFill>
                  <a:srgbClr val="253046"/>
                </a:solidFill>
                <a:latin typeface="Calibri"/>
                <a:cs typeface="Calibri"/>
              </a:rPr>
              <a:t>erts</a:t>
            </a:r>
            <a:r>
              <a:rPr dirty="0" smtClean="0" baseline="3034" sz="2700" spc="0">
                <a:solidFill>
                  <a:srgbClr val="253046"/>
                </a:solidFill>
                <a:latin typeface="Calibri"/>
                <a:cs typeface="Calibri"/>
              </a:rPr>
              <a:t> </a:t>
            </a:r>
            <a:r>
              <a:rPr dirty="0" smtClean="0" baseline="3034" sz="2700" spc="-25">
                <a:solidFill>
                  <a:srgbClr val="253046"/>
                </a:solidFill>
                <a:latin typeface="Calibri"/>
                <a:cs typeface="Calibri"/>
              </a:rPr>
              <a:t>r</a:t>
            </a:r>
            <a:r>
              <a:rPr dirty="0" smtClean="0" baseline="3034" sz="2700" spc="-14">
                <a:solidFill>
                  <a:srgbClr val="253046"/>
                </a:solidFill>
                <a:latin typeface="Calibri"/>
                <a:cs typeface="Calibri"/>
              </a:rPr>
              <a:t>o</a:t>
            </a:r>
            <a:r>
              <a:rPr dirty="0" smtClean="0" baseline="3034" sz="2700" spc="-14">
                <a:solidFill>
                  <a:srgbClr val="253046"/>
                </a:solidFill>
                <a:latin typeface="Calibri"/>
                <a:cs typeface="Calibri"/>
              </a:rPr>
              <a:t>w</a:t>
            </a:r>
            <a:r>
              <a:rPr dirty="0" smtClean="0" baseline="3034" sz="2700" spc="0">
                <a:solidFill>
                  <a:srgbClr val="253046"/>
                </a:solidFill>
                <a:latin typeface="Calibri"/>
                <a:cs typeface="Calibri"/>
              </a:rPr>
              <a:t>s</a:t>
            </a:r>
            <a:r>
              <a:rPr dirty="0" smtClean="0" baseline="3034" sz="2700" spc="-4">
                <a:solidFill>
                  <a:srgbClr val="253046"/>
                </a:solidFill>
                <a:latin typeface="Calibri"/>
                <a:cs typeface="Calibri"/>
              </a:rPr>
              <a:t> </a:t>
            </a:r>
            <a:r>
              <a:rPr dirty="0" smtClean="0" baseline="3034" sz="2700" spc="-4">
                <a:solidFill>
                  <a:srgbClr val="253046"/>
                </a:solidFill>
                <a:latin typeface="Calibri"/>
                <a:cs typeface="Calibri"/>
              </a:rPr>
              <a:t>i</a:t>
            </a:r>
            <a:r>
              <a:rPr dirty="0" smtClean="0" baseline="3034" sz="2700" spc="-9">
                <a:solidFill>
                  <a:srgbClr val="253046"/>
                </a:solidFill>
                <a:latin typeface="Calibri"/>
                <a:cs typeface="Calibri"/>
              </a:rPr>
              <a:t>n</a:t>
            </a:r>
            <a:r>
              <a:rPr dirty="0" smtClean="0" baseline="3034" sz="2700" spc="-14">
                <a:solidFill>
                  <a:srgbClr val="253046"/>
                </a:solidFill>
                <a:latin typeface="Calibri"/>
                <a:cs typeface="Calibri"/>
              </a:rPr>
              <a:t>t</a:t>
            </a:r>
            <a:r>
              <a:rPr dirty="0" smtClean="0" baseline="3034" sz="2700" spc="0">
                <a:solidFill>
                  <a:srgbClr val="253046"/>
                </a:solidFill>
                <a:latin typeface="Calibri"/>
                <a:cs typeface="Calibri"/>
              </a:rPr>
              <a:t>o</a:t>
            </a:r>
            <a:r>
              <a:rPr dirty="0" smtClean="0" baseline="3034" sz="2700" spc="9">
                <a:solidFill>
                  <a:srgbClr val="253046"/>
                </a:solidFill>
                <a:latin typeface="Calibri"/>
                <a:cs typeface="Calibri"/>
              </a:rPr>
              <a:t> </a:t>
            </a:r>
            <a:r>
              <a:rPr dirty="0" smtClean="0" baseline="3034" sz="2700" spc="0">
                <a:solidFill>
                  <a:srgbClr val="253046"/>
                </a:solidFill>
                <a:latin typeface="Calibri"/>
                <a:cs typeface="Calibri"/>
              </a:rPr>
              <a:t>the</a:t>
            </a:r>
            <a:r>
              <a:rPr dirty="0" smtClean="0" baseline="3034" sz="2700" spc="0">
                <a:solidFill>
                  <a:srgbClr val="253046"/>
                </a:solidFill>
                <a:latin typeface="Calibri"/>
                <a:cs typeface="Calibri"/>
              </a:rPr>
              <a:t> </a:t>
            </a:r>
            <a:r>
              <a:rPr dirty="0" smtClean="0" baseline="3034" sz="2700" spc="-19">
                <a:solidFill>
                  <a:srgbClr val="253046"/>
                </a:solidFill>
                <a:latin typeface="Calibri"/>
                <a:cs typeface="Calibri"/>
              </a:rPr>
              <a:t>t</a:t>
            </a:r>
            <a:r>
              <a:rPr dirty="0" smtClean="0" baseline="3034" sz="2700" spc="0">
                <a:solidFill>
                  <a:srgbClr val="253046"/>
                </a:solidFill>
                <a:latin typeface="Calibri"/>
                <a:cs typeface="Calibri"/>
              </a:rPr>
              <a:t>able</a:t>
            </a:r>
            <a:r>
              <a:rPr dirty="0" smtClean="0" baseline="3034" sz="2700" spc="14">
                <a:solidFill>
                  <a:srgbClr val="253046"/>
                </a:solidFill>
                <a:latin typeface="Calibri"/>
                <a:cs typeface="Calibri"/>
              </a:rPr>
              <a:t> </a:t>
            </a:r>
            <a:r>
              <a:rPr dirty="0" smtClean="0" baseline="3034" sz="2700" spc="0">
                <a:solidFill>
                  <a:srgbClr val="253046"/>
                </a:solidFill>
                <a:latin typeface="Calibri"/>
                <a:cs typeface="Calibri"/>
              </a:rPr>
              <a:t>u</a:t>
            </a:r>
            <a:r>
              <a:rPr dirty="0" smtClean="0" baseline="3034" sz="2700" spc="4">
                <a:solidFill>
                  <a:srgbClr val="253046"/>
                </a:solidFill>
                <a:latin typeface="Calibri"/>
                <a:cs typeface="Calibri"/>
              </a:rPr>
              <a:t>s</a:t>
            </a:r>
            <a:r>
              <a:rPr dirty="0" smtClean="0" baseline="3034" sz="2700" spc="-4">
                <a:solidFill>
                  <a:srgbClr val="253046"/>
                </a:solidFill>
                <a:latin typeface="Calibri"/>
                <a:cs typeface="Calibri"/>
              </a:rPr>
              <a:t>i</a:t>
            </a:r>
            <a:r>
              <a:rPr dirty="0" smtClean="0" baseline="3034" sz="2700" spc="0">
                <a:solidFill>
                  <a:srgbClr val="253046"/>
                </a:solidFill>
                <a:latin typeface="Calibri"/>
                <a:cs typeface="Calibri"/>
              </a:rPr>
              <a:t>ng</a:t>
            </a:r>
            <a:r>
              <a:rPr dirty="0" smtClean="0" baseline="3034" sz="2700" spc="4">
                <a:solidFill>
                  <a:srgbClr val="253046"/>
                </a:solidFill>
                <a:latin typeface="Calibri"/>
                <a:cs typeface="Calibri"/>
              </a:rPr>
              <a:t> </a:t>
            </a:r>
            <a:r>
              <a:rPr dirty="0" smtClean="0" baseline="3034" sz="2700" spc="0">
                <a:solidFill>
                  <a:srgbClr val="253046"/>
                </a:solidFill>
                <a:latin typeface="Calibri"/>
                <a:cs typeface="Calibri"/>
              </a:rPr>
              <a:t>the</a:t>
            </a:r>
            <a:r>
              <a:rPr dirty="0" smtClean="0" baseline="3034" sz="2700" spc="14">
                <a:solidFill>
                  <a:srgbClr val="253046"/>
                </a:solidFill>
                <a:latin typeface="Calibri"/>
                <a:cs typeface="Calibri"/>
              </a:rPr>
              <a:t> </a:t>
            </a:r>
            <a:r>
              <a:rPr dirty="0" smtClean="0" baseline="3034" sz="2700" spc="-29">
                <a:solidFill>
                  <a:srgbClr val="253046"/>
                </a:solidFill>
                <a:latin typeface="Calibri"/>
                <a:cs typeface="Calibri"/>
              </a:rPr>
              <a:t>r</a:t>
            </a:r>
            <a:r>
              <a:rPr dirty="0" smtClean="0" baseline="3034" sz="2700" spc="0">
                <a:solidFill>
                  <a:srgbClr val="253046"/>
                </a:solidFill>
                <a:latin typeface="Calibri"/>
                <a:cs typeface="Calibri"/>
              </a:rPr>
              <a:t>e</a:t>
            </a:r>
            <a:r>
              <a:rPr dirty="0" smtClean="0" baseline="3034" sz="2700" spc="4">
                <a:solidFill>
                  <a:srgbClr val="253046"/>
                </a:solidFill>
                <a:latin typeface="Calibri"/>
                <a:cs typeface="Calibri"/>
              </a:rPr>
              <a:t>d</a:t>
            </a:r>
            <a:r>
              <a:rPr dirty="0" smtClean="0" baseline="3034" sz="2700" spc="-9">
                <a:solidFill>
                  <a:srgbClr val="253046"/>
                </a:solidFill>
                <a:latin typeface="Calibri"/>
                <a:cs typeface="Calibri"/>
              </a:rPr>
              <a:t>e</a:t>
            </a:r>
            <a:r>
              <a:rPr dirty="0" smtClean="0" baseline="3034" sz="2700" spc="0">
                <a:solidFill>
                  <a:srgbClr val="253046"/>
                </a:solidFill>
                <a:latin typeface="Calibri"/>
                <a:cs typeface="Calibri"/>
              </a:rPr>
              <a:t>fin</a:t>
            </a:r>
            <a:r>
              <a:rPr dirty="0" smtClean="0" baseline="3034" sz="2700" spc="-4">
                <a:solidFill>
                  <a:srgbClr val="253046"/>
                </a:solidFill>
                <a:latin typeface="Calibri"/>
                <a:cs typeface="Calibri"/>
              </a:rPr>
              <a:t>i</a:t>
            </a:r>
            <a:r>
              <a:rPr dirty="0" smtClean="0" baseline="3034" sz="2700" spc="0">
                <a:solidFill>
                  <a:srgbClr val="253046"/>
                </a:solidFill>
                <a:latin typeface="Calibri"/>
                <a:cs typeface="Calibri"/>
              </a:rPr>
              <a:t>t</a:t>
            </a:r>
            <a:r>
              <a:rPr dirty="0" smtClean="0" baseline="3034" sz="2700" spc="-9">
                <a:solidFill>
                  <a:srgbClr val="253046"/>
                </a:solidFill>
                <a:latin typeface="Calibri"/>
                <a:cs typeface="Calibri"/>
              </a:rPr>
              <a:t>i</a:t>
            </a:r>
            <a:r>
              <a:rPr dirty="0" smtClean="0" baseline="3034" sz="2700" spc="0">
                <a:solidFill>
                  <a:srgbClr val="253046"/>
                </a:solidFill>
                <a:latin typeface="Calibri"/>
                <a:cs typeface="Calibri"/>
              </a:rPr>
              <a:t>on</a:t>
            </a:r>
            <a:r>
              <a:rPr dirty="0" smtClean="0" baseline="3034" sz="2700" spc="24">
                <a:solidFill>
                  <a:srgbClr val="253046"/>
                </a:solidFill>
                <a:latin typeface="Calibri"/>
                <a:cs typeface="Calibri"/>
              </a:rPr>
              <a:t> </a:t>
            </a:r>
            <a:r>
              <a:rPr dirty="0" smtClean="0" baseline="3034" sz="2700" spc="-44">
                <a:solidFill>
                  <a:srgbClr val="253046"/>
                </a:solidFill>
                <a:latin typeface="Calibri"/>
                <a:cs typeface="Calibri"/>
              </a:rPr>
              <a:t>f</a:t>
            </a:r>
            <a:r>
              <a:rPr dirty="0" smtClean="0" baseline="3034" sz="2700" spc="0">
                <a:solidFill>
                  <a:srgbClr val="253046"/>
                </a:solidFill>
                <a:latin typeface="Calibri"/>
                <a:cs typeface="Calibri"/>
              </a:rPr>
              <a:t>e</a:t>
            </a:r>
            <a:r>
              <a:rPr dirty="0" smtClean="0" baseline="3034" sz="2700" spc="-4">
                <a:solidFill>
                  <a:srgbClr val="253046"/>
                </a:solidFill>
                <a:latin typeface="Calibri"/>
                <a:cs typeface="Calibri"/>
              </a:rPr>
              <a:t>a</a:t>
            </a:r>
            <a:r>
              <a:rPr dirty="0" smtClean="0" baseline="3034" sz="2700" spc="0">
                <a:solidFill>
                  <a:srgbClr val="253046"/>
                </a:solidFill>
                <a:latin typeface="Calibri"/>
                <a:cs typeface="Calibri"/>
              </a:rPr>
              <a:t>tu</a:t>
            </a:r>
            <a:r>
              <a:rPr dirty="0" smtClean="0" baseline="3034" sz="2700" spc="-29">
                <a:solidFill>
                  <a:srgbClr val="253046"/>
                </a:solidFill>
                <a:latin typeface="Calibri"/>
                <a:cs typeface="Calibri"/>
              </a:rPr>
              <a:t>r</a:t>
            </a:r>
            <a:r>
              <a:rPr dirty="0" smtClean="0" baseline="3034" sz="2700" spc="0">
                <a:solidFill>
                  <a:srgbClr val="253046"/>
                </a:solidFill>
                <a:latin typeface="Calibri"/>
                <a:cs typeface="Calibri"/>
              </a:rPr>
              <a:t>e</a:t>
            </a:r>
            <a:r>
              <a:rPr dirty="0" smtClean="0" baseline="3034" sz="2700" spc="0">
                <a:solidFill>
                  <a:srgbClr val="253046"/>
                </a:solidFill>
                <a:latin typeface="Calibri"/>
                <a:cs typeface="Calibri"/>
              </a:rPr>
              <a:t> </a:t>
            </a:r>
            <a:r>
              <a:rPr dirty="0" smtClean="0" baseline="3034" sz="2700" spc="0">
                <a:solidFill>
                  <a:srgbClr val="253046"/>
                </a:solidFill>
                <a:latin typeface="Calibri"/>
                <a:cs typeface="Calibri"/>
              </a:rPr>
              <a:t>of</a:t>
            </a:r>
            <a:endParaRPr sz="1800">
              <a:latin typeface="Calibri"/>
              <a:cs typeface="Calibri"/>
            </a:endParaRPr>
          </a:p>
          <a:p>
            <a:pPr marL="12700" marR="34290">
              <a:lnSpc>
                <a:spcPts val="2160"/>
              </a:lnSpc>
              <a:spcBef>
                <a:spcPts val="11"/>
              </a:spcBef>
            </a:pPr>
            <a:r>
              <a:rPr dirty="0" smtClean="0" baseline="1517" sz="2700" spc="0">
                <a:solidFill>
                  <a:srgbClr val="253046"/>
                </a:solidFill>
                <a:latin typeface="Calibri"/>
                <a:cs typeface="Calibri"/>
              </a:rPr>
              <a:t>Mu</a:t>
            </a:r>
            <a:r>
              <a:rPr dirty="0" smtClean="0" baseline="1517" sz="2700" spc="-4">
                <a:solidFill>
                  <a:srgbClr val="253046"/>
                </a:solidFill>
                <a:latin typeface="Calibri"/>
                <a:cs typeface="Calibri"/>
              </a:rPr>
              <a:t>l</a:t>
            </a:r>
            <a:r>
              <a:rPr dirty="0" smtClean="0" baseline="1517" sz="2700" spc="0">
                <a:solidFill>
                  <a:srgbClr val="253046"/>
                </a:solidFill>
                <a:latin typeface="Calibri"/>
                <a:cs typeface="Calibri"/>
              </a:rPr>
              <a:t>t</a:t>
            </a:r>
            <a:r>
              <a:rPr dirty="0" smtClean="0" baseline="1517" sz="2700" spc="-9">
                <a:solidFill>
                  <a:srgbClr val="253046"/>
                </a:solidFill>
                <a:latin typeface="Calibri"/>
                <a:cs typeface="Calibri"/>
              </a:rPr>
              <a:t>i</a:t>
            </a:r>
            <a:r>
              <a:rPr dirty="0" smtClean="0" baseline="1517" sz="2700" spc="0">
                <a:solidFill>
                  <a:srgbClr val="253046"/>
                </a:solidFill>
                <a:latin typeface="Calibri"/>
                <a:cs typeface="Calibri"/>
              </a:rPr>
              <a:t>Loa</a:t>
            </a:r>
            <a:r>
              <a:rPr dirty="0" smtClean="0" baseline="1517" sz="2700" spc="4">
                <a:solidFill>
                  <a:srgbClr val="253046"/>
                </a:solidFill>
                <a:latin typeface="Calibri"/>
                <a:cs typeface="Calibri"/>
              </a:rPr>
              <a:t>d</a:t>
            </a:r>
            <a:r>
              <a:rPr dirty="0" smtClean="0" baseline="1517" sz="2700" spc="0">
                <a:solidFill>
                  <a:srgbClr val="253046"/>
                </a:solidFill>
                <a:latin typeface="Calibri"/>
                <a:cs typeface="Calibri"/>
              </a:rPr>
              <a:t>.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70408" y="4575048"/>
            <a:ext cx="8998881" cy="52831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5"/>
              </a:lnSpc>
              <a:spcBef>
                <a:spcPts val="96"/>
              </a:spcBef>
            </a:pPr>
            <a:r>
              <a:rPr dirty="0" smtClean="0" baseline="3034" sz="2700" spc="0">
                <a:solidFill>
                  <a:srgbClr val="FF0000"/>
                </a:solidFill>
                <a:latin typeface="Calibri"/>
                <a:cs typeface="Calibri"/>
              </a:rPr>
              <a:t>No</a:t>
            </a:r>
            <a:r>
              <a:rPr dirty="0" smtClean="0" baseline="3034" sz="2700" spc="-25">
                <a:solidFill>
                  <a:srgbClr val="FF0000"/>
                </a:solidFill>
                <a:latin typeface="Calibri"/>
                <a:cs typeface="Calibri"/>
              </a:rPr>
              <a:t>t</a:t>
            </a:r>
            <a:r>
              <a:rPr dirty="0" smtClean="0" baseline="3034" sz="2700" spc="0">
                <a:solidFill>
                  <a:srgbClr val="FF0000"/>
                </a:solidFill>
                <a:latin typeface="Calibri"/>
                <a:cs typeface="Calibri"/>
              </a:rPr>
              <a:t>e:</a:t>
            </a:r>
            <a:r>
              <a:rPr dirty="0" smtClean="0" baseline="3034" sz="2700" spc="24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smtClean="0" baseline="3034" sz="2700" spc="0">
                <a:solidFill>
                  <a:srgbClr val="FF0000"/>
                </a:solidFill>
                <a:latin typeface="Calibri"/>
                <a:cs typeface="Calibri"/>
              </a:rPr>
              <a:t>The</a:t>
            </a:r>
            <a:r>
              <a:rPr dirty="0" smtClean="0" baseline="3034" sz="2700" spc="9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smtClean="0" baseline="3034" sz="2700" spc="-109">
                <a:solidFill>
                  <a:srgbClr val="FF0000"/>
                </a:solidFill>
                <a:latin typeface="Calibri"/>
                <a:cs typeface="Calibri"/>
              </a:rPr>
              <a:t>T</a:t>
            </a:r>
            <a:r>
              <a:rPr dirty="0" smtClean="0" baseline="3034" sz="2700" spc="-39">
                <a:solidFill>
                  <a:srgbClr val="FF0000"/>
                </a:solidFill>
                <a:latin typeface="Calibri"/>
                <a:cs typeface="Calibri"/>
              </a:rPr>
              <a:t>r</a:t>
            </a:r>
            <a:r>
              <a:rPr dirty="0" smtClean="0" baseline="3034" sz="2700" spc="0">
                <a:solidFill>
                  <a:srgbClr val="FF0000"/>
                </a:solidFill>
                <a:latin typeface="Calibri"/>
                <a:cs typeface="Calibri"/>
              </a:rPr>
              <a:t>an</a:t>
            </a:r>
            <a:r>
              <a:rPr dirty="0" smtClean="0" baseline="3034" sz="2700" spc="4">
                <a:solidFill>
                  <a:srgbClr val="FF0000"/>
                </a:solidFill>
                <a:latin typeface="Calibri"/>
                <a:cs typeface="Calibri"/>
              </a:rPr>
              <a:t>s</a:t>
            </a:r>
            <a:r>
              <a:rPr dirty="0" smtClean="0" baseline="3034" sz="2700" spc="0">
                <a:solidFill>
                  <a:srgbClr val="FF0000"/>
                </a:solidFill>
                <a:latin typeface="Calibri"/>
                <a:cs typeface="Calibri"/>
              </a:rPr>
              <a:t>_D</a:t>
            </a:r>
            <a:r>
              <a:rPr dirty="0" smtClean="0" baseline="3034" sz="2700" spc="-9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dirty="0" smtClean="0" baseline="3034" sz="2700" spc="-25">
                <a:solidFill>
                  <a:srgbClr val="FF0000"/>
                </a:solidFill>
                <a:latin typeface="Calibri"/>
                <a:cs typeface="Calibri"/>
              </a:rPr>
              <a:t>t</a:t>
            </a:r>
            <a:r>
              <a:rPr dirty="0" smtClean="0" baseline="3034" sz="2700" spc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dirty="0" smtClean="0" baseline="3034" sz="2700" spc="4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smtClean="0" baseline="3034" sz="2700" spc="-4">
                <a:solidFill>
                  <a:srgbClr val="FF0000"/>
                </a:solidFill>
                <a:latin typeface="Calibri"/>
                <a:cs typeface="Calibri"/>
              </a:rPr>
              <a:t>i</a:t>
            </a:r>
            <a:r>
              <a:rPr dirty="0" smtClean="0" baseline="3034" sz="2700" spc="0">
                <a:solidFill>
                  <a:srgbClr val="FF0000"/>
                </a:solidFill>
                <a:latin typeface="Calibri"/>
                <a:cs typeface="Calibri"/>
              </a:rPr>
              <a:t>s</a:t>
            </a:r>
            <a:r>
              <a:rPr dirty="0" smtClean="0" baseline="3034" sz="2700" spc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smtClean="0" baseline="3034" sz="2700" spc="-19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dirty="0" smtClean="0" baseline="3034" sz="2700" spc="0">
                <a:solidFill>
                  <a:srgbClr val="FF0000"/>
                </a:solidFill>
                <a:latin typeface="Calibri"/>
                <a:cs typeface="Calibri"/>
              </a:rPr>
              <a:t>xpor</a:t>
            </a:r>
            <a:r>
              <a:rPr dirty="0" smtClean="0" baseline="3034" sz="2700" spc="-29">
                <a:solidFill>
                  <a:srgbClr val="FF0000"/>
                </a:solidFill>
                <a:latin typeface="Calibri"/>
                <a:cs typeface="Calibri"/>
              </a:rPr>
              <a:t>t</a:t>
            </a:r>
            <a:r>
              <a:rPr dirty="0" smtClean="0" baseline="3034" sz="2700" spc="0">
                <a:solidFill>
                  <a:srgbClr val="FF0000"/>
                </a:solidFill>
                <a:latin typeface="Calibri"/>
                <a:cs typeface="Calibri"/>
              </a:rPr>
              <a:t>ed</a:t>
            </a:r>
            <a:r>
              <a:rPr dirty="0" smtClean="0" baseline="3034" sz="2700" spc="14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smtClean="0" baseline="3034" sz="2700" spc="0">
                <a:solidFill>
                  <a:srgbClr val="FF0000"/>
                </a:solidFill>
                <a:latin typeface="Calibri"/>
                <a:cs typeface="Calibri"/>
              </a:rPr>
              <a:t>w</a:t>
            </a:r>
            <a:r>
              <a:rPr dirty="0" smtClean="0" baseline="3034" sz="2700" spc="-9">
                <a:solidFill>
                  <a:srgbClr val="FF0000"/>
                </a:solidFill>
                <a:latin typeface="Calibri"/>
                <a:cs typeface="Calibri"/>
              </a:rPr>
              <a:t>i</a:t>
            </a:r>
            <a:r>
              <a:rPr dirty="0" smtClean="0" baseline="3034" sz="2700" spc="0">
                <a:solidFill>
                  <a:srgbClr val="FF0000"/>
                </a:solidFill>
                <a:latin typeface="Calibri"/>
                <a:cs typeface="Calibri"/>
              </a:rPr>
              <a:t>th</a:t>
            </a:r>
            <a:r>
              <a:rPr dirty="0" smtClean="0" baseline="3034" sz="2700" spc="9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smtClean="0" baseline="3034" sz="2700" spc="0">
                <a:solidFill>
                  <a:srgbClr val="FF0000"/>
                </a:solidFill>
                <a:latin typeface="Calibri"/>
                <a:cs typeface="Calibri"/>
              </a:rPr>
              <a:t>an</a:t>
            </a:r>
            <a:r>
              <a:rPr dirty="0" smtClean="0" baseline="3034" sz="2700" spc="14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smtClean="0" baseline="3034" sz="2700" spc="0">
                <a:solidFill>
                  <a:srgbClr val="FF0000"/>
                </a:solidFill>
                <a:latin typeface="Calibri"/>
                <a:cs typeface="Calibri"/>
              </a:rPr>
              <a:t>ANSI</a:t>
            </a:r>
            <a:r>
              <a:rPr dirty="0" smtClean="0" baseline="3034" sz="2700" spc="-4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smtClean="0" baseline="3034" sz="2700" spc="0">
                <a:solidFill>
                  <a:srgbClr val="FF0000"/>
                </a:solidFill>
                <a:latin typeface="Calibri"/>
                <a:cs typeface="Calibri"/>
              </a:rPr>
              <a:t>D</a:t>
            </a:r>
            <a:r>
              <a:rPr dirty="0" smtClean="0" baseline="3034" sz="2700" spc="-14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dirty="0" smtClean="0" baseline="3034" sz="2700" spc="-25">
                <a:solidFill>
                  <a:srgbClr val="FF0000"/>
                </a:solidFill>
                <a:latin typeface="Calibri"/>
                <a:cs typeface="Calibri"/>
              </a:rPr>
              <a:t>t</a:t>
            </a:r>
            <a:r>
              <a:rPr dirty="0" smtClean="0" baseline="3034" sz="2700" spc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dirty="0" smtClean="0" baseline="3034" sz="2700" spc="14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smtClean="0" baseline="3034" sz="2700" spc="-19">
                <a:solidFill>
                  <a:srgbClr val="FF0000"/>
                </a:solidFill>
                <a:latin typeface="Calibri"/>
                <a:cs typeface="Calibri"/>
              </a:rPr>
              <a:t>F</a:t>
            </a:r>
            <a:r>
              <a:rPr dirty="0" smtClean="0" baseline="3034" sz="2700" spc="0">
                <a:solidFill>
                  <a:srgbClr val="FF0000"/>
                </a:solidFill>
                <a:latin typeface="Calibri"/>
                <a:cs typeface="Calibri"/>
              </a:rPr>
              <a:t>orm</a:t>
            </a:r>
            <a:r>
              <a:rPr dirty="0" smtClean="0" baseline="3034" sz="2700" spc="-9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dirty="0" smtClean="0" baseline="3034" sz="2700" spc="0">
                <a:solidFill>
                  <a:srgbClr val="FF0000"/>
                </a:solidFill>
                <a:latin typeface="Calibri"/>
                <a:cs typeface="Calibri"/>
              </a:rPr>
              <a:t>t</a:t>
            </a:r>
            <a:r>
              <a:rPr dirty="0" smtClean="0" baseline="3034" sz="2700" spc="-14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smtClean="0" baseline="3034" sz="2700" spc="0">
                <a:solidFill>
                  <a:srgbClr val="FF0000"/>
                </a:solidFill>
                <a:latin typeface="Calibri"/>
                <a:cs typeface="Calibri"/>
              </a:rPr>
              <a:t>of</a:t>
            </a:r>
            <a:r>
              <a:rPr dirty="0" smtClean="0" baseline="3034" sz="2700" spc="14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smtClean="0" baseline="3034" sz="2700" spc="0">
                <a:solidFill>
                  <a:srgbClr val="FF0000"/>
                </a:solidFill>
                <a:latin typeface="Calibri"/>
                <a:cs typeface="Calibri"/>
              </a:rPr>
              <a:t>'YYY</a:t>
            </a:r>
            <a:r>
              <a:rPr dirty="0" smtClean="0" baseline="3034" sz="2700" spc="9">
                <a:solidFill>
                  <a:srgbClr val="FF0000"/>
                </a:solidFill>
                <a:latin typeface="Calibri"/>
                <a:cs typeface="Calibri"/>
              </a:rPr>
              <a:t>Y</a:t>
            </a:r>
            <a:r>
              <a:rPr dirty="0" smtClean="0" baseline="3034" sz="2700" spc="0">
                <a:solidFill>
                  <a:srgbClr val="FF0000"/>
                </a:solidFill>
                <a:latin typeface="Calibri"/>
                <a:cs typeface="Calibri"/>
              </a:rPr>
              <a:t>-</a:t>
            </a:r>
            <a:r>
              <a:rPr dirty="0" smtClean="0" baseline="3034" sz="2700" spc="-4">
                <a:solidFill>
                  <a:srgbClr val="FF0000"/>
                </a:solidFill>
                <a:latin typeface="Calibri"/>
                <a:cs typeface="Calibri"/>
              </a:rPr>
              <a:t>MM</a:t>
            </a:r>
            <a:r>
              <a:rPr dirty="0" smtClean="0" baseline="3034" sz="2700" spc="0">
                <a:solidFill>
                  <a:srgbClr val="FF0000"/>
                </a:solidFill>
                <a:latin typeface="Calibri"/>
                <a:cs typeface="Calibri"/>
              </a:rPr>
              <a:t>-D</a:t>
            </a:r>
            <a:r>
              <a:rPr dirty="0" smtClean="0" baseline="3034" sz="2700" spc="-4">
                <a:solidFill>
                  <a:srgbClr val="FF0000"/>
                </a:solidFill>
                <a:latin typeface="Calibri"/>
                <a:cs typeface="Calibri"/>
              </a:rPr>
              <a:t>D</a:t>
            </a:r>
            <a:r>
              <a:rPr dirty="0" smtClean="0" baseline="3034" sz="2700" spc="0">
                <a:solidFill>
                  <a:srgbClr val="FF0000"/>
                </a:solidFill>
                <a:latin typeface="Calibri"/>
                <a:cs typeface="Calibri"/>
              </a:rPr>
              <a:t>'</a:t>
            </a:r>
            <a:r>
              <a:rPr dirty="0" smtClean="0" baseline="3034" sz="2700" spc="19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smtClean="0" baseline="3034" sz="2700" spc="0">
                <a:solidFill>
                  <a:srgbClr val="FF0000"/>
                </a:solidFill>
                <a:latin typeface="Calibri"/>
                <a:cs typeface="Calibri"/>
              </a:rPr>
              <a:t>and</a:t>
            </a:r>
            <a:r>
              <a:rPr dirty="0" smtClean="0" baseline="3034" sz="2700" spc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smtClean="0" baseline="3034" sz="2700" spc="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dirty="0" smtClean="0" baseline="3034" sz="2700" spc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smtClean="0" baseline="3034" sz="2700" spc="4">
                <a:solidFill>
                  <a:srgbClr val="FF0000"/>
                </a:solidFill>
                <a:latin typeface="Calibri"/>
                <a:cs typeface="Calibri"/>
              </a:rPr>
              <a:t>d</a:t>
            </a:r>
            <a:r>
              <a:rPr dirty="0" smtClean="0" baseline="3034" sz="2700" spc="-9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dirty="0" smtClean="0" baseline="3034" sz="2700" spc="-25">
                <a:solidFill>
                  <a:srgbClr val="FF0000"/>
                </a:solidFill>
                <a:latin typeface="Calibri"/>
                <a:cs typeface="Calibri"/>
              </a:rPr>
              <a:t>t</a:t>
            </a:r>
            <a:r>
              <a:rPr dirty="0" smtClean="0" baseline="3034" sz="2700" spc="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dirty="0" smtClean="0" baseline="3034" sz="2700" spc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smtClean="0" baseline="3034" sz="2700" spc="0">
                <a:solidFill>
                  <a:srgbClr val="FF0000"/>
                </a:solidFill>
                <a:latin typeface="Calibri"/>
                <a:cs typeface="Calibri"/>
              </a:rPr>
              <a:t>type</a:t>
            </a:r>
            <a:r>
              <a:rPr dirty="0" smtClean="0" baseline="3034" sz="2700" spc="14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smtClean="0" baseline="3034" sz="2700" spc="0">
                <a:solidFill>
                  <a:srgbClr val="FF0000"/>
                </a:solidFill>
                <a:latin typeface="Calibri"/>
                <a:cs typeface="Calibri"/>
              </a:rPr>
              <a:t>of</a:t>
            </a:r>
            <a:endParaRPr sz="1800">
              <a:latin typeface="Calibri"/>
              <a:cs typeface="Calibri"/>
            </a:endParaRPr>
          </a:p>
          <a:p>
            <a:pPr marL="191008" marR="34290">
              <a:lnSpc>
                <a:spcPts val="2160"/>
              </a:lnSpc>
              <a:spcBef>
                <a:spcPts val="11"/>
              </a:spcBef>
            </a:pPr>
            <a:r>
              <a:rPr dirty="0" smtClean="0" baseline="1517" sz="2700" spc="0">
                <a:solidFill>
                  <a:srgbClr val="FF0000"/>
                </a:solidFill>
                <a:latin typeface="Calibri"/>
                <a:cs typeface="Calibri"/>
              </a:rPr>
              <a:t>CHA</a:t>
            </a:r>
            <a:r>
              <a:rPr dirty="0" smtClean="0" baseline="1517" sz="2700" spc="-9">
                <a:solidFill>
                  <a:srgbClr val="FF0000"/>
                </a:solidFill>
                <a:latin typeface="Calibri"/>
                <a:cs typeface="Calibri"/>
              </a:rPr>
              <a:t>R</a:t>
            </a:r>
            <a:r>
              <a:rPr dirty="0" smtClean="0" baseline="1517" sz="2700" spc="0">
                <a:solidFill>
                  <a:srgbClr val="FF0000"/>
                </a:solidFill>
                <a:latin typeface="Calibri"/>
                <a:cs typeface="Calibri"/>
              </a:rPr>
              <a:t>(</a:t>
            </a:r>
            <a:r>
              <a:rPr dirty="0" smtClean="0" baseline="1517" sz="2700" spc="-4">
                <a:solidFill>
                  <a:srgbClr val="FF0000"/>
                </a:solidFill>
                <a:latin typeface="Calibri"/>
                <a:cs typeface="Calibri"/>
              </a:rPr>
              <a:t>1</a:t>
            </a:r>
            <a:r>
              <a:rPr dirty="0" smtClean="0" baseline="1517" sz="2700" spc="0">
                <a:solidFill>
                  <a:srgbClr val="FF0000"/>
                </a:solidFill>
                <a:latin typeface="Calibri"/>
                <a:cs typeface="Calibri"/>
              </a:rPr>
              <a:t>0</a:t>
            </a:r>
            <a:r>
              <a:rPr dirty="0" smtClean="0" baseline="1517" sz="2700" spc="-4">
                <a:solidFill>
                  <a:srgbClr val="FF0000"/>
                </a:solidFill>
                <a:latin typeface="Calibri"/>
                <a:cs typeface="Calibri"/>
              </a:rPr>
              <a:t>)</a:t>
            </a:r>
            <a:r>
              <a:rPr dirty="0" smtClean="0" baseline="1517" sz="2700" spc="0">
                <a:solidFill>
                  <a:srgbClr val="FF0000"/>
                </a:solidFill>
                <a:latin typeface="Calibri"/>
                <a:cs typeface="Calibri"/>
              </a:rPr>
              <a:t>.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20116" y="5317164"/>
            <a:ext cx="6530781" cy="74962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039"/>
              </a:lnSpc>
              <a:spcBef>
                <a:spcPts val="102"/>
              </a:spcBef>
            </a:pPr>
            <a:r>
              <a:rPr dirty="0" smtClean="0" baseline="3220" sz="2700" spc="0">
                <a:solidFill>
                  <a:srgbClr val="0097C6"/>
                </a:solidFill>
                <a:latin typeface="Arial"/>
                <a:cs typeface="Arial"/>
              </a:rPr>
              <a:t>•</a:t>
            </a:r>
            <a:r>
              <a:rPr dirty="0" smtClean="0" baseline="3220" sz="2700" spc="0">
                <a:solidFill>
                  <a:srgbClr val="0097C6"/>
                </a:solidFill>
                <a:latin typeface="Arial"/>
                <a:cs typeface="Arial"/>
              </a:rPr>
              <a:t>  </a:t>
            </a:r>
            <a:r>
              <a:rPr dirty="0" smtClean="0" baseline="3220" sz="2700" spc="69">
                <a:solidFill>
                  <a:srgbClr val="0097C6"/>
                </a:solidFill>
                <a:latin typeface="Arial"/>
                <a:cs typeface="Arial"/>
              </a:rPr>
              <a:t> </a:t>
            </a:r>
            <a:r>
              <a:rPr dirty="0" smtClean="0" baseline="3034" sz="2700" spc="0">
                <a:solidFill>
                  <a:srgbClr val="253046"/>
                </a:solidFill>
                <a:latin typeface="Calibri"/>
                <a:cs typeface="Calibri"/>
              </a:rPr>
              <a:t>2.</a:t>
            </a:r>
            <a:r>
              <a:rPr dirty="0" smtClean="0" baseline="3034" sz="2700" spc="0">
                <a:solidFill>
                  <a:srgbClr val="253046"/>
                </a:solidFill>
                <a:latin typeface="Calibri"/>
                <a:cs typeface="Calibri"/>
              </a:rPr>
              <a:t> </a:t>
            </a:r>
            <a:r>
              <a:rPr dirty="0" smtClean="0" baseline="3034" sz="2700" spc="0">
                <a:solidFill>
                  <a:srgbClr val="253046"/>
                </a:solidFill>
                <a:latin typeface="Calibri"/>
                <a:cs typeface="Calibri"/>
              </a:rPr>
              <a:t>En</a:t>
            </a:r>
            <a:r>
              <a:rPr dirty="0" smtClean="0" baseline="3034" sz="2700" spc="4">
                <a:solidFill>
                  <a:srgbClr val="253046"/>
                </a:solidFill>
                <a:latin typeface="Calibri"/>
                <a:cs typeface="Calibri"/>
              </a:rPr>
              <a:t>s</a:t>
            </a:r>
            <a:r>
              <a:rPr dirty="0" smtClean="0" baseline="3034" sz="2700" spc="0">
                <a:solidFill>
                  <a:srgbClr val="253046"/>
                </a:solidFill>
                <a:latin typeface="Calibri"/>
                <a:cs typeface="Calibri"/>
              </a:rPr>
              <a:t>u</a:t>
            </a:r>
            <a:r>
              <a:rPr dirty="0" smtClean="0" baseline="3034" sz="2700" spc="-25">
                <a:solidFill>
                  <a:srgbClr val="253046"/>
                </a:solidFill>
                <a:latin typeface="Calibri"/>
                <a:cs typeface="Calibri"/>
              </a:rPr>
              <a:t>r</a:t>
            </a:r>
            <a:r>
              <a:rPr dirty="0" smtClean="0" baseline="3034" sz="2700" spc="0">
                <a:solidFill>
                  <a:srgbClr val="253046"/>
                </a:solidFill>
                <a:latin typeface="Calibri"/>
                <a:cs typeface="Calibri"/>
              </a:rPr>
              <a:t>e</a:t>
            </a:r>
            <a:r>
              <a:rPr dirty="0" smtClean="0" baseline="3034" sz="2700" spc="0">
                <a:solidFill>
                  <a:srgbClr val="253046"/>
                </a:solidFill>
                <a:latin typeface="Calibri"/>
                <a:cs typeface="Calibri"/>
              </a:rPr>
              <a:t> </a:t>
            </a:r>
            <a:r>
              <a:rPr dirty="0" smtClean="0" baseline="3034" sz="2700" spc="0">
                <a:solidFill>
                  <a:srgbClr val="253046"/>
                </a:solidFill>
                <a:latin typeface="Calibri"/>
                <a:cs typeface="Calibri"/>
              </a:rPr>
              <a:t>th</a:t>
            </a:r>
            <a:r>
              <a:rPr dirty="0" smtClean="0" baseline="3034" sz="2700" spc="-4">
                <a:solidFill>
                  <a:srgbClr val="253046"/>
                </a:solidFill>
                <a:latin typeface="Calibri"/>
                <a:cs typeface="Calibri"/>
              </a:rPr>
              <a:t>a</a:t>
            </a:r>
            <a:r>
              <a:rPr dirty="0" smtClean="0" baseline="3034" sz="2700" spc="0">
                <a:solidFill>
                  <a:srgbClr val="253046"/>
                </a:solidFill>
                <a:latin typeface="Calibri"/>
                <a:cs typeface="Calibri"/>
              </a:rPr>
              <a:t>t</a:t>
            </a:r>
            <a:r>
              <a:rPr dirty="0" smtClean="0" baseline="3034" sz="2700" spc="0">
                <a:solidFill>
                  <a:srgbClr val="253046"/>
                </a:solidFill>
                <a:latin typeface="Calibri"/>
                <a:cs typeface="Calibri"/>
              </a:rPr>
              <a:t> </a:t>
            </a:r>
            <a:r>
              <a:rPr dirty="0" smtClean="0" baseline="3034" sz="2700" spc="0">
                <a:solidFill>
                  <a:srgbClr val="253046"/>
                </a:solidFill>
                <a:latin typeface="Calibri"/>
                <a:cs typeface="Calibri"/>
              </a:rPr>
              <a:t>the</a:t>
            </a:r>
            <a:r>
              <a:rPr dirty="0" smtClean="0" baseline="3034" sz="2700" spc="14">
                <a:solidFill>
                  <a:srgbClr val="253046"/>
                </a:solidFill>
                <a:latin typeface="Calibri"/>
                <a:cs typeface="Calibri"/>
              </a:rPr>
              <a:t> </a:t>
            </a:r>
            <a:r>
              <a:rPr dirty="0" smtClean="0" baseline="3034" sz="2700" spc="-25">
                <a:solidFill>
                  <a:srgbClr val="253046"/>
                </a:solidFill>
                <a:latin typeface="Calibri"/>
                <a:cs typeface="Calibri"/>
              </a:rPr>
              <a:t>t</a:t>
            </a:r>
            <a:r>
              <a:rPr dirty="0" smtClean="0" baseline="3034" sz="2700" spc="0">
                <a:solidFill>
                  <a:srgbClr val="253046"/>
                </a:solidFill>
                <a:latin typeface="Calibri"/>
                <a:cs typeface="Calibri"/>
              </a:rPr>
              <a:t>able</a:t>
            </a:r>
            <a:r>
              <a:rPr dirty="0" smtClean="0" baseline="3034" sz="2700" spc="14">
                <a:solidFill>
                  <a:srgbClr val="253046"/>
                </a:solidFill>
                <a:latin typeface="Calibri"/>
                <a:cs typeface="Calibri"/>
              </a:rPr>
              <a:t> </a:t>
            </a:r>
            <a:r>
              <a:rPr dirty="0" smtClean="0" baseline="3034" sz="2700" spc="0">
                <a:solidFill>
                  <a:srgbClr val="253046"/>
                </a:solidFill>
                <a:latin typeface="Calibri"/>
                <a:cs typeface="Calibri"/>
              </a:rPr>
              <a:t>has</a:t>
            </a:r>
            <a:r>
              <a:rPr dirty="0" smtClean="0" baseline="3034" sz="2700" spc="4">
                <a:solidFill>
                  <a:srgbClr val="253046"/>
                </a:solidFill>
                <a:latin typeface="Calibri"/>
                <a:cs typeface="Calibri"/>
              </a:rPr>
              <a:t> </a:t>
            </a:r>
            <a:r>
              <a:rPr dirty="0" smtClean="0" baseline="3034" sz="2700" spc="0">
                <a:solidFill>
                  <a:srgbClr val="253046"/>
                </a:solidFill>
                <a:latin typeface="Calibri"/>
                <a:cs typeface="Calibri"/>
              </a:rPr>
              <a:t>b</a:t>
            </a:r>
            <a:r>
              <a:rPr dirty="0" smtClean="0" baseline="3034" sz="2700" spc="4">
                <a:solidFill>
                  <a:srgbClr val="253046"/>
                </a:solidFill>
                <a:latin typeface="Calibri"/>
                <a:cs typeface="Calibri"/>
              </a:rPr>
              <a:t>e</a:t>
            </a:r>
            <a:r>
              <a:rPr dirty="0" smtClean="0" baseline="3034" sz="2700" spc="0">
                <a:solidFill>
                  <a:srgbClr val="253046"/>
                </a:solidFill>
                <a:latin typeface="Calibri"/>
                <a:cs typeface="Calibri"/>
              </a:rPr>
              <a:t>en</a:t>
            </a:r>
            <a:r>
              <a:rPr dirty="0" smtClean="0" baseline="3034" sz="2700" spc="4">
                <a:solidFill>
                  <a:srgbClr val="253046"/>
                </a:solidFill>
                <a:latin typeface="Calibri"/>
                <a:cs typeface="Calibri"/>
              </a:rPr>
              <a:t> </a:t>
            </a:r>
            <a:r>
              <a:rPr dirty="0" smtClean="0" baseline="3034" sz="2700" spc="0">
                <a:solidFill>
                  <a:srgbClr val="253046"/>
                </a:solidFill>
                <a:latin typeface="Calibri"/>
                <a:cs typeface="Calibri"/>
              </a:rPr>
              <a:t>c</a:t>
            </a:r>
            <a:r>
              <a:rPr dirty="0" smtClean="0" baseline="3034" sz="2700" spc="-29">
                <a:solidFill>
                  <a:srgbClr val="253046"/>
                </a:solidFill>
                <a:latin typeface="Calibri"/>
                <a:cs typeface="Calibri"/>
              </a:rPr>
              <a:t>r</a:t>
            </a:r>
            <a:r>
              <a:rPr dirty="0" smtClean="0" baseline="3034" sz="2700" spc="0">
                <a:solidFill>
                  <a:srgbClr val="253046"/>
                </a:solidFill>
                <a:latin typeface="Calibri"/>
                <a:cs typeface="Calibri"/>
              </a:rPr>
              <a:t>e</a:t>
            </a:r>
            <a:r>
              <a:rPr dirty="0" smtClean="0" baseline="3034" sz="2700" spc="-4">
                <a:solidFill>
                  <a:srgbClr val="253046"/>
                </a:solidFill>
                <a:latin typeface="Calibri"/>
                <a:cs typeface="Calibri"/>
              </a:rPr>
              <a:t>a</a:t>
            </a:r>
            <a:r>
              <a:rPr dirty="0" smtClean="0" baseline="3034" sz="2700" spc="-25">
                <a:solidFill>
                  <a:srgbClr val="253046"/>
                </a:solidFill>
                <a:latin typeface="Calibri"/>
                <a:cs typeface="Calibri"/>
              </a:rPr>
              <a:t>t</a:t>
            </a:r>
            <a:r>
              <a:rPr dirty="0" smtClean="0" baseline="3034" sz="2700" spc="0">
                <a:solidFill>
                  <a:srgbClr val="253046"/>
                </a:solidFill>
                <a:latin typeface="Calibri"/>
                <a:cs typeface="Calibri"/>
              </a:rPr>
              <a:t>ed</a:t>
            </a:r>
            <a:r>
              <a:rPr dirty="0" smtClean="0" baseline="3034" sz="2700" spc="14">
                <a:solidFill>
                  <a:srgbClr val="253046"/>
                </a:solidFill>
                <a:latin typeface="Calibri"/>
                <a:cs typeface="Calibri"/>
              </a:rPr>
              <a:t> </a:t>
            </a:r>
            <a:r>
              <a:rPr dirty="0" smtClean="0" baseline="3034" sz="2700" spc="-4">
                <a:solidFill>
                  <a:srgbClr val="253046"/>
                </a:solidFill>
                <a:latin typeface="Calibri"/>
                <a:cs typeface="Calibri"/>
              </a:rPr>
              <a:t>i</a:t>
            </a:r>
            <a:r>
              <a:rPr dirty="0" smtClean="0" baseline="3034" sz="2700" spc="0">
                <a:solidFill>
                  <a:srgbClr val="253046"/>
                </a:solidFill>
                <a:latin typeface="Calibri"/>
                <a:cs typeface="Calibri"/>
              </a:rPr>
              <a:t>n</a:t>
            </a:r>
            <a:r>
              <a:rPr dirty="0" smtClean="0" baseline="3034" sz="2700" spc="14">
                <a:solidFill>
                  <a:srgbClr val="253046"/>
                </a:solidFill>
                <a:latin typeface="Calibri"/>
                <a:cs typeface="Calibri"/>
              </a:rPr>
              <a:t> </a:t>
            </a:r>
            <a:r>
              <a:rPr dirty="0" smtClean="0" baseline="3034" sz="2700" spc="0">
                <a:solidFill>
                  <a:srgbClr val="253046"/>
                </a:solidFill>
                <a:latin typeface="Calibri"/>
                <a:cs typeface="Calibri"/>
              </a:rPr>
              <a:t>the</a:t>
            </a:r>
            <a:r>
              <a:rPr dirty="0" smtClean="0" baseline="3034" sz="2700" spc="14">
                <a:solidFill>
                  <a:srgbClr val="253046"/>
                </a:solidFill>
                <a:latin typeface="Calibri"/>
                <a:cs typeface="Calibri"/>
              </a:rPr>
              <a:t> </a:t>
            </a:r>
            <a:r>
              <a:rPr dirty="0" smtClean="0" baseline="3034" sz="2700" spc="0">
                <a:solidFill>
                  <a:srgbClr val="253046"/>
                </a:solidFill>
                <a:latin typeface="Calibri"/>
                <a:cs typeface="Calibri"/>
              </a:rPr>
              <a:t>d</a:t>
            </a:r>
            <a:r>
              <a:rPr dirty="0" smtClean="0" baseline="3034" sz="2700" spc="-9">
                <a:solidFill>
                  <a:srgbClr val="253046"/>
                </a:solidFill>
                <a:latin typeface="Calibri"/>
                <a:cs typeface="Calibri"/>
              </a:rPr>
              <a:t>a</a:t>
            </a:r>
            <a:r>
              <a:rPr dirty="0" smtClean="0" baseline="3034" sz="2700" spc="-25">
                <a:solidFill>
                  <a:srgbClr val="253046"/>
                </a:solidFill>
                <a:latin typeface="Calibri"/>
                <a:cs typeface="Calibri"/>
              </a:rPr>
              <a:t>t</a:t>
            </a:r>
            <a:r>
              <a:rPr dirty="0" smtClean="0" baseline="3034" sz="2700" spc="0">
                <a:solidFill>
                  <a:srgbClr val="253046"/>
                </a:solidFill>
                <a:latin typeface="Calibri"/>
                <a:cs typeface="Calibri"/>
              </a:rPr>
              <a:t>ab</a:t>
            </a:r>
            <a:r>
              <a:rPr dirty="0" smtClean="0" baseline="3034" sz="2700" spc="4">
                <a:solidFill>
                  <a:srgbClr val="253046"/>
                </a:solidFill>
                <a:latin typeface="Calibri"/>
                <a:cs typeface="Calibri"/>
              </a:rPr>
              <a:t>a</a:t>
            </a:r>
            <a:r>
              <a:rPr dirty="0" smtClean="0" baseline="3034" sz="2700" spc="0">
                <a:solidFill>
                  <a:srgbClr val="253046"/>
                </a:solidFill>
                <a:latin typeface="Calibri"/>
                <a:cs typeface="Calibri"/>
              </a:rPr>
              <a:t>se</a:t>
            </a:r>
            <a:r>
              <a:rPr dirty="0" smtClean="0" baseline="3034" sz="2700" spc="-4">
                <a:solidFill>
                  <a:srgbClr val="253046"/>
                </a:solidFill>
                <a:latin typeface="Calibri"/>
                <a:cs typeface="Calibri"/>
              </a:rPr>
              <a:t> </a:t>
            </a:r>
            <a:r>
              <a:rPr dirty="0" smtClean="0" baseline="3034" sz="2700" spc="0">
                <a:solidFill>
                  <a:srgbClr val="253046"/>
                </a:solidFill>
                <a:latin typeface="Calibri"/>
                <a:cs typeface="Calibri"/>
              </a:rPr>
              <a:t>p</a:t>
            </a:r>
            <a:r>
              <a:rPr dirty="0" smtClean="0" baseline="3034" sz="2700" spc="-25">
                <a:solidFill>
                  <a:srgbClr val="253046"/>
                </a:solidFill>
                <a:latin typeface="Calibri"/>
                <a:cs typeface="Calibri"/>
              </a:rPr>
              <a:t>r</a:t>
            </a:r>
            <a:r>
              <a:rPr dirty="0" smtClean="0" baseline="3034" sz="2700" spc="0">
                <a:solidFill>
                  <a:srgbClr val="253046"/>
                </a:solidFill>
                <a:latin typeface="Calibri"/>
                <a:cs typeface="Calibri"/>
              </a:rPr>
              <a:t>op</a:t>
            </a:r>
            <a:r>
              <a:rPr dirty="0" smtClean="0" baseline="3034" sz="2700" spc="4">
                <a:solidFill>
                  <a:srgbClr val="253046"/>
                </a:solidFill>
                <a:latin typeface="Calibri"/>
                <a:cs typeface="Calibri"/>
              </a:rPr>
              <a:t>e</a:t>
            </a:r>
            <a:r>
              <a:rPr dirty="0" smtClean="0" baseline="3034" sz="2700" spc="0">
                <a:solidFill>
                  <a:srgbClr val="253046"/>
                </a:solidFill>
                <a:latin typeface="Calibri"/>
                <a:cs typeface="Calibri"/>
              </a:rPr>
              <a:t>r</a:t>
            </a:r>
            <a:r>
              <a:rPr dirty="0" smtClean="0" baseline="3034" sz="2700" spc="-9">
                <a:solidFill>
                  <a:srgbClr val="253046"/>
                </a:solidFill>
                <a:latin typeface="Calibri"/>
                <a:cs typeface="Calibri"/>
              </a:rPr>
              <a:t>l</a:t>
            </a:r>
            <a:r>
              <a:rPr dirty="0" smtClean="0" baseline="3034" sz="2700" spc="-119">
                <a:solidFill>
                  <a:srgbClr val="253046"/>
                </a:solidFill>
                <a:latin typeface="Calibri"/>
                <a:cs typeface="Calibri"/>
              </a:rPr>
              <a:t>y</a:t>
            </a:r>
            <a:r>
              <a:rPr dirty="0" smtClean="0" baseline="3034" sz="2700" spc="0">
                <a:solidFill>
                  <a:srgbClr val="253046"/>
                </a:solidFill>
                <a:latin typeface="Calibri"/>
                <a:cs typeface="Calibri"/>
              </a:rPr>
              <a:t>.</a:t>
            </a:r>
            <a:endParaRPr sz="1800">
              <a:latin typeface="Calibri"/>
              <a:cs typeface="Calibri"/>
            </a:endParaRPr>
          </a:p>
          <a:p>
            <a:pPr marL="12700" marR="36358">
              <a:lnSpc>
                <a:spcPct val="101725"/>
              </a:lnSpc>
              <a:spcBef>
                <a:spcPts val="1494"/>
              </a:spcBef>
            </a:pPr>
            <a:r>
              <a:rPr dirty="0" smtClean="0" sz="1800" spc="0">
                <a:solidFill>
                  <a:srgbClr val="0097C6"/>
                </a:solidFill>
                <a:latin typeface="Arial"/>
                <a:cs typeface="Arial"/>
              </a:rPr>
              <a:t>•</a:t>
            </a:r>
            <a:r>
              <a:rPr dirty="0" smtClean="0" sz="1800" spc="0">
                <a:solidFill>
                  <a:srgbClr val="0097C6"/>
                </a:solidFill>
                <a:latin typeface="Arial"/>
                <a:cs typeface="Arial"/>
              </a:rPr>
              <a:t> </a:t>
            </a:r>
            <a:r>
              <a:rPr dirty="0" smtClean="0" sz="1800" spc="175">
                <a:solidFill>
                  <a:srgbClr val="0097C6"/>
                </a:solidFill>
                <a:latin typeface="Arial"/>
                <a:cs typeface="Arial"/>
              </a:rPr>
              <a:t> </a:t>
            </a:r>
            <a:r>
              <a:rPr dirty="0" smtClean="0" sz="1800" spc="0">
                <a:solidFill>
                  <a:srgbClr val="253046"/>
                </a:solidFill>
                <a:latin typeface="Calibri"/>
                <a:cs typeface="Calibri"/>
              </a:rPr>
              <a:t>3.</a:t>
            </a:r>
            <a:r>
              <a:rPr dirty="0" smtClean="0" sz="1800" spc="-9">
                <a:solidFill>
                  <a:srgbClr val="253046"/>
                </a:solidFill>
                <a:latin typeface="Calibri"/>
                <a:cs typeface="Calibri"/>
              </a:rPr>
              <a:t> </a:t>
            </a:r>
            <a:r>
              <a:rPr dirty="0" smtClean="0" sz="1800" spc="0">
                <a:solidFill>
                  <a:srgbClr val="253046"/>
                </a:solidFill>
                <a:latin typeface="Calibri"/>
                <a:cs typeface="Calibri"/>
              </a:rPr>
              <a:t>Run</a:t>
            </a:r>
            <a:r>
              <a:rPr dirty="0" smtClean="0" sz="1800" spc="9">
                <a:solidFill>
                  <a:srgbClr val="253046"/>
                </a:solidFill>
                <a:latin typeface="Calibri"/>
                <a:cs typeface="Calibri"/>
              </a:rPr>
              <a:t> </a:t>
            </a:r>
            <a:r>
              <a:rPr dirty="0" smtClean="0" sz="1800" spc="0">
                <a:solidFill>
                  <a:srgbClr val="253046"/>
                </a:solidFill>
                <a:latin typeface="Calibri"/>
                <a:cs typeface="Calibri"/>
              </a:rPr>
              <a:t>the</a:t>
            </a:r>
            <a:r>
              <a:rPr dirty="0" smtClean="0" sz="1800" spc="0">
                <a:solidFill>
                  <a:srgbClr val="253046"/>
                </a:solidFill>
                <a:latin typeface="Calibri"/>
                <a:cs typeface="Calibri"/>
              </a:rPr>
              <a:t> </a:t>
            </a:r>
            <a:r>
              <a:rPr dirty="0" smtClean="0" sz="1800" spc="4">
                <a:solidFill>
                  <a:srgbClr val="253046"/>
                </a:solidFill>
                <a:latin typeface="Calibri"/>
                <a:cs typeface="Calibri"/>
              </a:rPr>
              <a:t>s</a:t>
            </a:r>
            <a:r>
              <a:rPr dirty="0" smtClean="0" sz="1800" spc="-4">
                <a:solidFill>
                  <a:srgbClr val="253046"/>
                </a:solidFill>
                <a:latin typeface="Calibri"/>
                <a:cs typeface="Calibri"/>
              </a:rPr>
              <a:t>c</a:t>
            </a:r>
            <a:r>
              <a:rPr dirty="0" smtClean="0" sz="1800" spc="0">
                <a:solidFill>
                  <a:srgbClr val="253046"/>
                </a:solidFill>
                <a:latin typeface="Calibri"/>
                <a:cs typeface="Calibri"/>
              </a:rPr>
              <a:t>r</a:t>
            </a:r>
            <a:r>
              <a:rPr dirty="0" smtClean="0" sz="1800" spc="-9">
                <a:solidFill>
                  <a:srgbClr val="253046"/>
                </a:solidFill>
                <a:latin typeface="Calibri"/>
                <a:cs typeface="Calibri"/>
              </a:rPr>
              <a:t>i</a:t>
            </a:r>
            <a:r>
              <a:rPr dirty="0" smtClean="0" sz="1800" spc="-9">
                <a:solidFill>
                  <a:srgbClr val="253046"/>
                </a:solidFill>
                <a:latin typeface="Calibri"/>
                <a:cs typeface="Calibri"/>
              </a:rPr>
              <a:t>p</a:t>
            </a:r>
            <a:r>
              <a:rPr dirty="0" smtClean="0" sz="1800" spc="0">
                <a:solidFill>
                  <a:srgbClr val="253046"/>
                </a:solidFill>
                <a:latin typeface="Calibri"/>
                <a:cs typeface="Calibri"/>
              </a:rPr>
              <a:t>t.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208011" y="6312817"/>
            <a:ext cx="2395327" cy="1137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5"/>
              </a:spcBef>
            </a:pPr>
            <a:r>
              <a:rPr dirty="0" smtClean="0" sz="700" spc="4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700" spc="-16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mtClean="0" sz="700" spc="9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ti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dirty="0" smtClean="0" sz="7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ti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700" spc="16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ie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mtClean="0" sz="700" spc="9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y.</a:t>
            </a:r>
            <a:endParaRPr sz="7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523480" y="6419497"/>
            <a:ext cx="2069283" cy="22047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indent="120396">
              <a:lnSpc>
                <a:spcPts val="804"/>
              </a:lnSpc>
              <a:spcBef>
                <a:spcPts val="5"/>
              </a:spcBef>
            </a:pP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Co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mtClean="0" sz="700" spc="-25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ig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mtClean="0" sz="700" spc="1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©</a:t>
            </a:r>
            <a:r>
              <a:rPr dirty="0" smtClean="0" sz="700" spc="-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2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0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1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5</a:t>
            </a:r>
            <a:r>
              <a:rPr dirty="0" smtClean="0" sz="700" spc="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Ca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700" spc="9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ini.</a:t>
            </a:r>
            <a:r>
              <a:rPr dirty="0" smtClean="0" sz="7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700" spc="4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ll</a:t>
            </a:r>
            <a:r>
              <a:rPr dirty="0" smtClean="0" sz="700" spc="-17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ig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ts</a:t>
            </a:r>
            <a:r>
              <a:rPr dirty="0" smtClean="0" sz="700" spc="17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.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Ri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ts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baseline="25767" sz="675" spc="0">
                <a:solidFill>
                  <a:srgbClr val="FFFFFF"/>
                </a:solidFill>
                <a:latin typeface="Arial"/>
                <a:cs typeface="Arial"/>
              </a:rPr>
              <a:t>®</a:t>
            </a:r>
            <a:r>
              <a:rPr dirty="0" smtClean="0" baseline="25767" sz="675" spc="6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mtClean="0" sz="700" spc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700" spc="9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k</a:t>
            </a:r>
            <a:r>
              <a:rPr dirty="0" smtClean="0" sz="700" spc="23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lo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ing</a:t>
            </a:r>
            <a:r>
              <a:rPr dirty="0" smtClean="0" sz="7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dirty="0" smtClean="0" sz="700" spc="1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Ca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700" spc="9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ini.</a:t>
            </a:r>
            <a:endParaRPr sz="7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1583638" y="2418207"/>
            <a:ext cx="5138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0" y="1685925"/>
            <a:ext cx="9906000" cy="517207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" name="object 9"/>
          <p:cNvSpPr/>
          <p:nvPr/>
        </p:nvSpPr>
        <p:spPr>
          <a:xfrm>
            <a:off x="7939278" y="5932551"/>
            <a:ext cx="278218" cy="26376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" name="object 10"/>
          <p:cNvSpPr/>
          <p:nvPr/>
        </p:nvSpPr>
        <p:spPr>
          <a:xfrm>
            <a:off x="8274684" y="5932551"/>
            <a:ext cx="281317" cy="26670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" name="object 11"/>
          <p:cNvSpPr/>
          <p:nvPr/>
        </p:nvSpPr>
        <p:spPr>
          <a:xfrm>
            <a:off x="8903716" y="5932551"/>
            <a:ext cx="281317" cy="26670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" name="object 12"/>
          <p:cNvSpPr/>
          <p:nvPr/>
        </p:nvSpPr>
        <p:spPr>
          <a:xfrm>
            <a:off x="9242171" y="5932551"/>
            <a:ext cx="281317" cy="26670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" name="object 13"/>
          <p:cNvSpPr/>
          <p:nvPr/>
        </p:nvSpPr>
        <p:spPr>
          <a:xfrm>
            <a:off x="8575548" y="5917692"/>
            <a:ext cx="307848" cy="31394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" name="object 14"/>
          <p:cNvSpPr/>
          <p:nvPr/>
        </p:nvSpPr>
        <p:spPr>
          <a:xfrm>
            <a:off x="8613140" y="5932551"/>
            <a:ext cx="233425" cy="238125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" name="object 15"/>
          <p:cNvSpPr/>
          <p:nvPr/>
        </p:nvSpPr>
        <p:spPr>
          <a:xfrm>
            <a:off x="6496685" y="4839843"/>
            <a:ext cx="29337" cy="30733"/>
          </a:xfrm>
          <a:custGeom>
            <a:avLst/>
            <a:gdLst/>
            <a:ahLst/>
            <a:cxnLst/>
            <a:rect l="l" t="t" r="r" b="b"/>
            <a:pathLst>
              <a:path w="29337" h="30733">
                <a:moveTo>
                  <a:pt x="0" y="15366"/>
                </a:moveTo>
                <a:lnTo>
                  <a:pt x="0" y="23875"/>
                </a:lnTo>
                <a:lnTo>
                  <a:pt x="6476" y="30733"/>
                </a:lnTo>
                <a:lnTo>
                  <a:pt x="22733" y="30733"/>
                </a:lnTo>
                <a:lnTo>
                  <a:pt x="29337" y="23875"/>
                </a:lnTo>
                <a:lnTo>
                  <a:pt x="29337" y="6857"/>
                </a:lnTo>
                <a:lnTo>
                  <a:pt x="22733" y="0"/>
                </a:lnTo>
                <a:lnTo>
                  <a:pt x="6476" y="0"/>
                </a:lnTo>
                <a:lnTo>
                  <a:pt x="0" y="6857"/>
                </a:lnTo>
                <a:lnTo>
                  <a:pt x="0" y="15366"/>
                </a:lnTo>
                <a:close/>
              </a:path>
            </a:pathLst>
          </a:custGeom>
          <a:solidFill>
            <a:srgbClr val="AC2B37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" name="object 16"/>
          <p:cNvSpPr/>
          <p:nvPr/>
        </p:nvSpPr>
        <p:spPr>
          <a:xfrm>
            <a:off x="6438011" y="4602226"/>
            <a:ext cx="30734" cy="30861"/>
          </a:xfrm>
          <a:custGeom>
            <a:avLst/>
            <a:gdLst/>
            <a:ahLst/>
            <a:cxnLst/>
            <a:rect l="l" t="t" r="r" b="b"/>
            <a:pathLst>
              <a:path w="30734" h="30861">
                <a:moveTo>
                  <a:pt x="0" y="15367"/>
                </a:moveTo>
                <a:lnTo>
                  <a:pt x="0" y="23875"/>
                </a:lnTo>
                <a:lnTo>
                  <a:pt x="6858" y="30861"/>
                </a:lnTo>
                <a:lnTo>
                  <a:pt x="23875" y="30861"/>
                </a:lnTo>
                <a:lnTo>
                  <a:pt x="30734" y="23875"/>
                </a:lnTo>
                <a:lnTo>
                  <a:pt x="30734" y="6857"/>
                </a:lnTo>
                <a:lnTo>
                  <a:pt x="23875" y="0"/>
                </a:lnTo>
                <a:lnTo>
                  <a:pt x="6858" y="0"/>
                </a:lnTo>
                <a:lnTo>
                  <a:pt x="0" y="6857"/>
                </a:lnTo>
                <a:lnTo>
                  <a:pt x="0" y="15367"/>
                </a:lnTo>
                <a:close/>
              </a:path>
            </a:pathLst>
          </a:custGeom>
          <a:solidFill>
            <a:srgbClr val="AC2B37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" name="object 17"/>
          <p:cNvSpPr/>
          <p:nvPr/>
        </p:nvSpPr>
        <p:spPr>
          <a:xfrm>
            <a:off x="9114409" y="5037836"/>
            <a:ext cx="29337" cy="29337"/>
          </a:xfrm>
          <a:custGeom>
            <a:avLst/>
            <a:gdLst/>
            <a:ahLst/>
            <a:cxnLst/>
            <a:rect l="l" t="t" r="r" b="b"/>
            <a:pathLst>
              <a:path w="29337" h="29337">
                <a:moveTo>
                  <a:pt x="0" y="14605"/>
                </a:moveTo>
                <a:lnTo>
                  <a:pt x="0" y="22732"/>
                </a:lnTo>
                <a:lnTo>
                  <a:pt x="6476" y="29337"/>
                </a:lnTo>
                <a:lnTo>
                  <a:pt x="22733" y="29337"/>
                </a:lnTo>
                <a:lnTo>
                  <a:pt x="29337" y="22732"/>
                </a:lnTo>
                <a:lnTo>
                  <a:pt x="29337" y="6476"/>
                </a:lnTo>
                <a:lnTo>
                  <a:pt x="22733" y="0"/>
                </a:lnTo>
                <a:lnTo>
                  <a:pt x="6476" y="0"/>
                </a:lnTo>
                <a:lnTo>
                  <a:pt x="0" y="6476"/>
                </a:lnTo>
                <a:lnTo>
                  <a:pt x="0" y="14605"/>
                </a:lnTo>
                <a:close/>
              </a:path>
            </a:pathLst>
          </a:custGeom>
          <a:solidFill>
            <a:srgbClr val="AC2B37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" name="object 18"/>
          <p:cNvSpPr/>
          <p:nvPr/>
        </p:nvSpPr>
        <p:spPr>
          <a:xfrm>
            <a:off x="9483979" y="5240147"/>
            <a:ext cx="29210" cy="30861"/>
          </a:xfrm>
          <a:custGeom>
            <a:avLst/>
            <a:gdLst/>
            <a:ahLst/>
            <a:cxnLst/>
            <a:rect l="l" t="t" r="r" b="b"/>
            <a:pathLst>
              <a:path w="29210" h="30861">
                <a:moveTo>
                  <a:pt x="0" y="15366"/>
                </a:moveTo>
                <a:lnTo>
                  <a:pt x="0" y="23875"/>
                </a:lnTo>
                <a:lnTo>
                  <a:pt x="6476" y="30860"/>
                </a:lnTo>
                <a:lnTo>
                  <a:pt x="22732" y="30860"/>
                </a:lnTo>
                <a:lnTo>
                  <a:pt x="29210" y="23875"/>
                </a:lnTo>
                <a:lnTo>
                  <a:pt x="29210" y="6857"/>
                </a:lnTo>
                <a:lnTo>
                  <a:pt x="22732" y="0"/>
                </a:lnTo>
                <a:lnTo>
                  <a:pt x="6476" y="0"/>
                </a:lnTo>
                <a:lnTo>
                  <a:pt x="0" y="6857"/>
                </a:lnTo>
                <a:lnTo>
                  <a:pt x="0" y="15366"/>
                </a:lnTo>
                <a:close/>
              </a:path>
            </a:pathLst>
          </a:custGeom>
          <a:solidFill>
            <a:srgbClr val="AC2B37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9" name="object 19"/>
          <p:cNvSpPr/>
          <p:nvPr/>
        </p:nvSpPr>
        <p:spPr>
          <a:xfrm>
            <a:off x="8816721" y="4660900"/>
            <a:ext cx="30733" cy="30861"/>
          </a:xfrm>
          <a:custGeom>
            <a:avLst/>
            <a:gdLst/>
            <a:ahLst/>
            <a:cxnLst/>
            <a:rect l="l" t="t" r="r" b="b"/>
            <a:pathLst>
              <a:path w="30733" h="30861">
                <a:moveTo>
                  <a:pt x="0" y="15367"/>
                </a:moveTo>
                <a:lnTo>
                  <a:pt x="0" y="23875"/>
                </a:lnTo>
                <a:lnTo>
                  <a:pt x="6857" y="30861"/>
                </a:lnTo>
                <a:lnTo>
                  <a:pt x="23875" y="30861"/>
                </a:lnTo>
                <a:lnTo>
                  <a:pt x="30733" y="23875"/>
                </a:lnTo>
                <a:lnTo>
                  <a:pt x="30733" y="6857"/>
                </a:lnTo>
                <a:lnTo>
                  <a:pt x="23875" y="0"/>
                </a:lnTo>
                <a:lnTo>
                  <a:pt x="6857" y="0"/>
                </a:lnTo>
                <a:lnTo>
                  <a:pt x="0" y="6857"/>
                </a:lnTo>
                <a:lnTo>
                  <a:pt x="0" y="15367"/>
                </a:lnTo>
                <a:close/>
              </a:path>
            </a:pathLst>
          </a:custGeom>
          <a:solidFill>
            <a:srgbClr val="AC2B37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0" name="object 20"/>
          <p:cNvSpPr/>
          <p:nvPr/>
        </p:nvSpPr>
        <p:spPr>
          <a:xfrm>
            <a:off x="8643620" y="4250308"/>
            <a:ext cx="30733" cy="29337"/>
          </a:xfrm>
          <a:custGeom>
            <a:avLst/>
            <a:gdLst/>
            <a:ahLst/>
            <a:cxnLst/>
            <a:rect l="l" t="t" r="r" b="b"/>
            <a:pathLst>
              <a:path w="30733" h="29337">
                <a:moveTo>
                  <a:pt x="0" y="14605"/>
                </a:moveTo>
                <a:lnTo>
                  <a:pt x="0" y="22733"/>
                </a:lnTo>
                <a:lnTo>
                  <a:pt x="6857" y="29337"/>
                </a:lnTo>
                <a:lnTo>
                  <a:pt x="23875" y="29337"/>
                </a:lnTo>
                <a:lnTo>
                  <a:pt x="30733" y="22733"/>
                </a:lnTo>
                <a:lnTo>
                  <a:pt x="30733" y="6604"/>
                </a:lnTo>
                <a:lnTo>
                  <a:pt x="23875" y="0"/>
                </a:lnTo>
                <a:lnTo>
                  <a:pt x="6857" y="0"/>
                </a:lnTo>
                <a:lnTo>
                  <a:pt x="0" y="6604"/>
                </a:lnTo>
                <a:lnTo>
                  <a:pt x="0" y="14605"/>
                </a:lnTo>
                <a:close/>
              </a:path>
            </a:pathLst>
          </a:custGeom>
          <a:solidFill>
            <a:srgbClr val="AC2B37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1" name="object 21"/>
          <p:cNvSpPr/>
          <p:nvPr/>
        </p:nvSpPr>
        <p:spPr>
          <a:xfrm>
            <a:off x="8894445" y="4499610"/>
            <a:ext cx="29209" cy="30733"/>
          </a:xfrm>
          <a:custGeom>
            <a:avLst/>
            <a:gdLst/>
            <a:ahLst/>
            <a:cxnLst/>
            <a:rect l="l" t="t" r="r" b="b"/>
            <a:pathLst>
              <a:path w="29209" h="30734">
                <a:moveTo>
                  <a:pt x="0" y="15366"/>
                </a:moveTo>
                <a:lnTo>
                  <a:pt x="0" y="23875"/>
                </a:lnTo>
                <a:lnTo>
                  <a:pt x="6476" y="30733"/>
                </a:lnTo>
                <a:lnTo>
                  <a:pt x="22732" y="30733"/>
                </a:lnTo>
                <a:lnTo>
                  <a:pt x="29209" y="23875"/>
                </a:lnTo>
                <a:lnTo>
                  <a:pt x="29209" y="6857"/>
                </a:lnTo>
                <a:lnTo>
                  <a:pt x="22732" y="0"/>
                </a:lnTo>
                <a:lnTo>
                  <a:pt x="6476" y="0"/>
                </a:lnTo>
                <a:lnTo>
                  <a:pt x="0" y="6857"/>
                </a:lnTo>
                <a:lnTo>
                  <a:pt x="0" y="15366"/>
                </a:lnTo>
                <a:close/>
              </a:path>
            </a:pathLst>
          </a:custGeom>
          <a:solidFill>
            <a:srgbClr val="AC2B37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2" name="object 22"/>
          <p:cNvSpPr/>
          <p:nvPr/>
        </p:nvSpPr>
        <p:spPr>
          <a:xfrm>
            <a:off x="9061577" y="4156455"/>
            <a:ext cx="30733" cy="29337"/>
          </a:xfrm>
          <a:custGeom>
            <a:avLst/>
            <a:gdLst/>
            <a:ahLst/>
            <a:cxnLst/>
            <a:rect l="l" t="t" r="r" b="b"/>
            <a:pathLst>
              <a:path w="30733" h="29337">
                <a:moveTo>
                  <a:pt x="0" y="14605"/>
                </a:moveTo>
                <a:lnTo>
                  <a:pt x="0" y="22733"/>
                </a:lnTo>
                <a:lnTo>
                  <a:pt x="6857" y="29337"/>
                </a:lnTo>
                <a:lnTo>
                  <a:pt x="23875" y="29337"/>
                </a:lnTo>
                <a:lnTo>
                  <a:pt x="30733" y="22733"/>
                </a:lnTo>
                <a:lnTo>
                  <a:pt x="30733" y="6477"/>
                </a:lnTo>
                <a:lnTo>
                  <a:pt x="23875" y="0"/>
                </a:lnTo>
                <a:lnTo>
                  <a:pt x="6857" y="0"/>
                </a:lnTo>
                <a:lnTo>
                  <a:pt x="0" y="6477"/>
                </a:lnTo>
                <a:lnTo>
                  <a:pt x="0" y="14605"/>
                </a:lnTo>
                <a:close/>
              </a:path>
            </a:pathLst>
          </a:custGeom>
          <a:solidFill>
            <a:srgbClr val="AC2B37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3" name="object 23"/>
          <p:cNvSpPr/>
          <p:nvPr/>
        </p:nvSpPr>
        <p:spPr>
          <a:xfrm>
            <a:off x="8351774" y="4438015"/>
            <a:ext cx="30860" cy="29337"/>
          </a:xfrm>
          <a:custGeom>
            <a:avLst/>
            <a:gdLst/>
            <a:ahLst/>
            <a:cxnLst/>
            <a:rect l="l" t="t" r="r" b="b"/>
            <a:pathLst>
              <a:path w="30860" h="29337">
                <a:moveTo>
                  <a:pt x="0" y="14605"/>
                </a:moveTo>
                <a:lnTo>
                  <a:pt x="0" y="22733"/>
                </a:lnTo>
                <a:lnTo>
                  <a:pt x="6857" y="29337"/>
                </a:lnTo>
                <a:lnTo>
                  <a:pt x="23875" y="29337"/>
                </a:lnTo>
                <a:lnTo>
                  <a:pt x="30860" y="22733"/>
                </a:lnTo>
                <a:lnTo>
                  <a:pt x="30860" y="6604"/>
                </a:lnTo>
                <a:lnTo>
                  <a:pt x="23875" y="0"/>
                </a:lnTo>
                <a:lnTo>
                  <a:pt x="6857" y="0"/>
                </a:lnTo>
                <a:lnTo>
                  <a:pt x="0" y="6604"/>
                </a:lnTo>
                <a:lnTo>
                  <a:pt x="0" y="14605"/>
                </a:lnTo>
                <a:close/>
              </a:path>
            </a:pathLst>
          </a:custGeom>
          <a:solidFill>
            <a:srgbClr val="AC2B37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4" name="object 24"/>
          <p:cNvSpPr/>
          <p:nvPr/>
        </p:nvSpPr>
        <p:spPr>
          <a:xfrm>
            <a:off x="8086344" y="4451223"/>
            <a:ext cx="30860" cy="30733"/>
          </a:xfrm>
          <a:custGeom>
            <a:avLst/>
            <a:gdLst/>
            <a:ahLst/>
            <a:cxnLst/>
            <a:rect l="l" t="t" r="r" b="b"/>
            <a:pathLst>
              <a:path w="30860" h="30733">
                <a:moveTo>
                  <a:pt x="0" y="15366"/>
                </a:moveTo>
                <a:lnTo>
                  <a:pt x="0" y="23875"/>
                </a:lnTo>
                <a:lnTo>
                  <a:pt x="6857" y="30733"/>
                </a:lnTo>
                <a:lnTo>
                  <a:pt x="23875" y="30733"/>
                </a:lnTo>
                <a:lnTo>
                  <a:pt x="30860" y="23875"/>
                </a:lnTo>
                <a:lnTo>
                  <a:pt x="30860" y="6857"/>
                </a:lnTo>
                <a:lnTo>
                  <a:pt x="23875" y="0"/>
                </a:lnTo>
                <a:lnTo>
                  <a:pt x="6857" y="0"/>
                </a:lnTo>
                <a:lnTo>
                  <a:pt x="0" y="6857"/>
                </a:lnTo>
                <a:lnTo>
                  <a:pt x="0" y="15366"/>
                </a:lnTo>
                <a:close/>
              </a:path>
            </a:pathLst>
          </a:custGeom>
          <a:solidFill>
            <a:srgbClr val="AC2B37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5" name="object 25"/>
          <p:cNvSpPr/>
          <p:nvPr/>
        </p:nvSpPr>
        <p:spPr>
          <a:xfrm>
            <a:off x="7666863" y="5033391"/>
            <a:ext cx="29336" cy="29336"/>
          </a:xfrm>
          <a:custGeom>
            <a:avLst/>
            <a:gdLst/>
            <a:ahLst/>
            <a:cxnLst/>
            <a:rect l="l" t="t" r="r" b="b"/>
            <a:pathLst>
              <a:path w="29336" h="29336">
                <a:moveTo>
                  <a:pt x="0" y="14731"/>
                </a:moveTo>
                <a:lnTo>
                  <a:pt x="0" y="22732"/>
                </a:lnTo>
                <a:lnTo>
                  <a:pt x="6603" y="29336"/>
                </a:lnTo>
                <a:lnTo>
                  <a:pt x="22859" y="29336"/>
                </a:lnTo>
                <a:lnTo>
                  <a:pt x="29336" y="22732"/>
                </a:lnTo>
                <a:lnTo>
                  <a:pt x="29336" y="6603"/>
                </a:lnTo>
                <a:lnTo>
                  <a:pt x="22859" y="0"/>
                </a:lnTo>
                <a:lnTo>
                  <a:pt x="6603" y="0"/>
                </a:lnTo>
                <a:lnTo>
                  <a:pt x="0" y="6603"/>
                </a:lnTo>
                <a:lnTo>
                  <a:pt x="0" y="14731"/>
                </a:lnTo>
                <a:close/>
              </a:path>
            </a:pathLst>
          </a:custGeom>
          <a:solidFill>
            <a:srgbClr val="AC2B37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6" name="object 26"/>
          <p:cNvSpPr/>
          <p:nvPr/>
        </p:nvSpPr>
        <p:spPr>
          <a:xfrm>
            <a:off x="7436739" y="4118355"/>
            <a:ext cx="30733" cy="29337"/>
          </a:xfrm>
          <a:custGeom>
            <a:avLst/>
            <a:gdLst/>
            <a:ahLst/>
            <a:cxnLst/>
            <a:rect l="l" t="t" r="r" b="b"/>
            <a:pathLst>
              <a:path w="30733" h="29337">
                <a:moveTo>
                  <a:pt x="0" y="14605"/>
                </a:moveTo>
                <a:lnTo>
                  <a:pt x="0" y="22733"/>
                </a:lnTo>
                <a:lnTo>
                  <a:pt x="6857" y="29337"/>
                </a:lnTo>
                <a:lnTo>
                  <a:pt x="23875" y="29337"/>
                </a:lnTo>
                <a:lnTo>
                  <a:pt x="30733" y="22733"/>
                </a:lnTo>
                <a:lnTo>
                  <a:pt x="30733" y="6477"/>
                </a:lnTo>
                <a:lnTo>
                  <a:pt x="23875" y="0"/>
                </a:lnTo>
                <a:lnTo>
                  <a:pt x="6857" y="0"/>
                </a:lnTo>
                <a:lnTo>
                  <a:pt x="0" y="6477"/>
                </a:lnTo>
                <a:lnTo>
                  <a:pt x="0" y="14605"/>
                </a:lnTo>
                <a:close/>
              </a:path>
            </a:pathLst>
          </a:custGeom>
          <a:solidFill>
            <a:srgbClr val="AC2B37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7" name="object 27"/>
          <p:cNvSpPr/>
          <p:nvPr/>
        </p:nvSpPr>
        <p:spPr>
          <a:xfrm>
            <a:off x="7376541" y="4103624"/>
            <a:ext cx="30860" cy="29337"/>
          </a:xfrm>
          <a:custGeom>
            <a:avLst/>
            <a:gdLst/>
            <a:ahLst/>
            <a:cxnLst/>
            <a:rect l="l" t="t" r="r" b="b"/>
            <a:pathLst>
              <a:path w="30860" h="29337">
                <a:moveTo>
                  <a:pt x="0" y="14731"/>
                </a:moveTo>
                <a:lnTo>
                  <a:pt x="0" y="22732"/>
                </a:lnTo>
                <a:lnTo>
                  <a:pt x="6857" y="29337"/>
                </a:lnTo>
                <a:lnTo>
                  <a:pt x="23875" y="29337"/>
                </a:lnTo>
                <a:lnTo>
                  <a:pt x="30860" y="22732"/>
                </a:lnTo>
                <a:lnTo>
                  <a:pt x="30860" y="6603"/>
                </a:lnTo>
                <a:lnTo>
                  <a:pt x="23875" y="0"/>
                </a:lnTo>
                <a:lnTo>
                  <a:pt x="6857" y="0"/>
                </a:lnTo>
                <a:lnTo>
                  <a:pt x="0" y="6603"/>
                </a:lnTo>
                <a:lnTo>
                  <a:pt x="0" y="14731"/>
                </a:lnTo>
                <a:close/>
              </a:path>
            </a:pathLst>
          </a:custGeom>
          <a:solidFill>
            <a:srgbClr val="AC2B37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8" name="object 28"/>
          <p:cNvSpPr/>
          <p:nvPr/>
        </p:nvSpPr>
        <p:spPr>
          <a:xfrm>
            <a:off x="7556881" y="4077207"/>
            <a:ext cx="29337" cy="29337"/>
          </a:xfrm>
          <a:custGeom>
            <a:avLst/>
            <a:gdLst/>
            <a:ahLst/>
            <a:cxnLst/>
            <a:rect l="l" t="t" r="r" b="b"/>
            <a:pathLst>
              <a:path w="29337" h="29337">
                <a:moveTo>
                  <a:pt x="0" y="14732"/>
                </a:moveTo>
                <a:lnTo>
                  <a:pt x="0" y="22733"/>
                </a:lnTo>
                <a:lnTo>
                  <a:pt x="6603" y="29337"/>
                </a:lnTo>
                <a:lnTo>
                  <a:pt x="22860" y="29337"/>
                </a:lnTo>
                <a:lnTo>
                  <a:pt x="29337" y="22733"/>
                </a:lnTo>
                <a:lnTo>
                  <a:pt x="29337" y="6604"/>
                </a:lnTo>
                <a:lnTo>
                  <a:pt x="22860" y="0"/>
                </a:lnTo>
                <a:lnTo>
                  <a:pt x="6603" y="0"/>
                </a:lnTo>
                <a:lnTo>
                  <a:pt x="0" y="6604"/>
                </a:lnTo>
                <a:lnTo>
                  <a:pt x="0" y="14732"/>
                </a:lnTo>
                <a:close/>
              </a:path>
            </a:pathLst>
          </a:custGeom>
          <a:solidFill>
            <a:srgbClr val="AC2B37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9" name="object 29"/>
          <p:cNvSpPr/>
          <p:nvPr/>
        </p:nvSpPr>
        <p:spPr>
          <a:xfrm>
            <a:off x="7457185" y="4175505"/>
            <a:ext cx="29337" cy="29337"/>
          </a:xfrm>
          <a:custGeom>
            <a:avLst/>
            <a:gdLst/>
            <a:ahLst/>
            <a:cxnLst/>
            <a:rect l="l" t="t" r="r" b="b"/>
            <a:pathLst>
              <a:path w="29337" h="29337">
                <a:moveTo>
                  <a:pt x="0" y="14605"/>
                </a:moveTo>
                <a:lnTo>
                  <a:pt x="0" y="22733"/>
                </a:lnTo>
                <a:lnTo>
                  <a:pt x="6604" y="29337"/>
                </a:lnTo>
                <a:lnTo>
                  <a:pt x="22733" y="29337"/>
                </a:lnTo>
                <a:lnTo>
                  <a:pt x="29337" y="22733"/>
                </a:lnTo>
                <a:lnTo>
                  <a:pt x="29337" y="6604"/>
                </a:lnTo>
                <a:lnTo>
                  <a:pt x="22733" y="0"/>
                </a:lnTo>
                <a:lnTo>
                  <a:pt x="6604" y="0"/>
                </a:lnTo>
                <a:lnTo>
                  <a:pt x="0" y="6604"/>
                </a:lnTo>
                <a:lnTo>
                  <a:pt x="0" y="14605"/>
                </a:lnTo>
                <a:close/>
              </a:path>
            </a:pathLst>
          </a:custGeom>
          <a:solidFill>
            <a:srgbClr val="AC2B37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0" name="object 30"/>
          <p:cNvSpPr/>
          <p:nvPr/>
        </p:nvSpPr>
        <p:spPr>
          <a:xfrm>
            <a:off x="7549642" y="4169664"/>
            <a:ext cx="30733" cy="30734"/>
          </a:xfrm>
          <a:custGeom>
            <a:avLst/>
            <a:gdLst/>
            <a:ahLst/>
            <a:cxnLst/>
            <a:rect l="l" t="t" r="r" b="b"/>
            <a:pathLst>
              <a:path w="30733" h="30734">
                <a:moveTo>
                  <a:pt x="0" y="15367"/>
                </a:moveTo>
                <a:lnTo>
                  <a:pt x="0" y="23875"/>
                </a:lnTo>
                <a:lnTo>
                  <a:pt x="6857" y="30734"/>
                </a:lnTo>
                <a:lnTo>
                  <a:pt x="23875" y="30734"/>
                </a:lnTo>
                <a:lnTo>
                  <a:pt x="30733" y="23875"/>
                </a:lnTo>
                <a:lnTo>
                  <a:pt x="30733" y="6858"/>
                </a:lnTo>
                <a:lnTo>
                  <a:pt x="23875" y="0"/>
                </a:lnTo>
                <a:lnTo>
                  <a:pt x="6857" y="0"/>
                </a:lnTo>
                <a:lnTo>
                  <a:pt x="0" y="6858"/>
                </a:lnTo>
                <a:lnTo>
                  <a:pt x="0" y="15367"/>
                </a:lnTo>
                <a:close/>
              </a:path>
            </a:pathLst>
          </a:custGeom>
          <a:solidFill>
            <a:srgbClr val="AC2B37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1" name="object 31"/>
          <p:cNvSpPr/>
          <p:nvPr/>
        </p:nvSpPr>
        <p:spPr>
          <a:xfrm>
            <a:off x="7568692" y="4135881"/>
            <a:ext cx="29336" cy="29337"/>
          </a:xfrm>
          <a:custGeom>
            <a:avLst/>
            <a:gdLst/>
            <a:ahLst/>
            <a:cxnLst/>
            <a:rect l="l" t="t" r="r" b="b"/>
            <a:pathLst>
              <a:path w="29336" h="29337">
                <a:moveTo>
                  <a:pt x="0" y="14732"/>
                </a:moveTo>
                <a:lnTo>
                  <a:pt x="0" y="22733"/>
                </a:lnTo>
                <a:lnTo>
                  <a:pt x="6603" y="29337"/>
                </a:lnTo>
                <a:lnTo>
                  <a:pt x="22732" y="29337"/>
                </a:lnTo>
                <a:lnTo>
                  <a:pt x="29336" y="22733"/>
                </a:lnTo>
                <a:lnTo>
                  <a:pt x="29336" y="6604"/>
                </a:lnTo>
                <a:lnTo>
                  <a:pt x="22732" y="0"/>
                </a:lnTo>
                <a:lnTo>
                  <a:pt x="6603" y="0"/>
                </a:lnTo>
                <a:lnTo>
                  <a:pt x="0" y="6604"/>
                </a:lnTo>
                <a:lnTo>
                  <a:pt x="0" y="14732"/>
                </a:lnTo>
                <a:close/>
              </a:path>
            </a:pathLst>
          </a:custGeom>
          <a:solidFill>
            <a:srgbClr val="AC2B37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2" name="object 32"/>
          <p:cNvSpPr/>
          <p:nvPr/>
        </p:nvSpPr>
        <p:spPr>
          <a:xfrm>
            <a:off x="7405878" y="4247388"/>
            <a:ext cx="29337" cy="29337"/>
          </a:xfrm>
          <a:custGeom>
            <a:avLst/>
            <a:gdLst/>
            <a:ahLst/>
            <a:cxnLst/>
            <a:rect l="l" t="t" r="r" b="b"/>
            <a:pathLst>
              <a:path w="29337" h="29337">
                <a:moveTo>
                  <a:pt x="0" y="14605"/>
                </a:moveTo>
                <a:lnTo>
                  <a:pt x="0" y="22732"/>
                </a:lnTo>
                <a:lnTo>
                  <a:pt x="6603" y="29337"/>
                </a:lnTo>
                <a:lnTo>
                  <a:pt x="22732" y="29337"/>
                </a:lnTo>
                <a:lnTo>
                  <a:pt x="29337" y="22732"/>
                </a:lnTo>
                <a:lnTo>
                  <a:pt x="29337" y="6476"/>
                </a:lnTo>
                <a:lnTo>
                  <a:pt x="22732" y="0"/>
                </a:lnTo>
                <a:lnTo>
                  <a:pt x="6603" y="0"/>
                </a:lnTo>
                <a:lnTo>
                  <a:pt x="0" y="6476"/>
                </a:lnTo>
                <a:lnTo>
                  <a:pt x="0" y="14605"/>
                </a:lnTo>
                <a:close/>
              </a:path>
            </a:pathLst>
          </a:custGeom>
          <a:solidFill>
            <a:srgbClr val="AC2B37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3" name="object 33"/>
          <p:cNvSpPr/>
          <p:nvPr/>
        </p:nvSpPr>
        <p:spPr>
          <a:xfrm>
            <a:off x="7351649" y="4357370"/>
            <a:ext cx="29336" cy="29337"/>
          </a:xfrm>
          <a:custGeom>
            <a:avLst/>
            <a:gdLst/>
            <a:ahLst/>
            <a:cxnLst/>
            <a:rect l="l" t="t" r="r" b="b"/>
            <a:pathLst>
              <a:path w="29336" h="29337">
                <a:moveTo>
                  <a:pt x="0" y="14604"/>
                </a:moveTo>
                <a:lnTo>
                  <a:pt x="0" y="22732"/>
                </a:lnTo>
                <a:lnTo>
                  <a:pt x="6603" y="29336"/>
                </a:lnTo>
                <a:lnTo>
                  <a:pt x="22732" y="29336"/>
                </a:lnTo>
                <a:lnTo>
                  <a:pt x="29336" y="22732"/>
                </a:lnTo>
                <a:lnTo>
                  <a:pt x="29336" y="6476"/>
                </a:lnTo>
                <a:lnTo>
                  <a:pt x="22732" y="0"/>
                </a:lnTo>
                <a:lnTo>
                  <a:pt x="6603" y="0"/>
                </a:lnTo>
                <a:lnTo>
                  <a:pt x="0" y="6476"/>
                </a:lnTo>
                <a:lnTo>
                  <a:pt x="0" y="14604"/>
                </a:lnTo>
                <a:close/>
              </a:path>
            </a:pathLst>
          </a:custGeom>
          <a:solidFill>
            <a:srgbClr val="AC2B37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4" name="object 34"/>
          <p:cNvSpPr/>
          <p:nvPr/>
        </p:nvSpPr>
        <p:spPr>
          <a:xfrm>
            <a:off x="7561326" y="4234180"/>
            <a:ext cx="29337" cy="30733"/>
          </a:xfrm>
          <a:custGeom>
            <a:avLst/>
            <a:gdLst/>
            <a:ahLst/>
            <a:cxnLst/>
            <a:rect l="l" t="t" r="r" b="b"/>
            <a:pathLst>
              <a:path w="29337" h="30733">
                <a:moveTo>
                  <a:pt x="0" y="15367"/>
                </a:moveTo>
                <a:lnTo>
                  <a:pt x="0" y="23876"/>
                </a:lnTo>
                <a:lnTo>
                  <a:pt x="6603" y="30734"/>
                </a:lnTo>
                <a:lnTo>
                  <a:pt x="22732" y="30734"/>
                </a:lnTo>
                <a:lnTo>
                  <a:pt x="29337" y="23876"/>
                </a:lnTo>
                <a:lnTo>
                  <a:pt x="29337" y="6858"/>
                </a:lnTo>
                <a:lnTo>
                  <a:pt x="22732" y="0"/>
                </a:lnTo>
                <a:lnTo>
                  <a:pt x="6603" y="0"/>
                </a:lnTo>
                <a:lnTo>
                  <a:pt x="0" y="6858"/>
                </a:lnTo>
                <a:lnTo>
                  <a:pt x="0" y="15367"/>
                </a:lnTo>
                <a:close/>
              </a:path>
            </a:pathLst>
          </a:custGeom>
          <a:solidFill>
            <a:srgbClr val="AC2B37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5" name="object 35"/>
          <p:cNvSpPr/>
          <p:nvPr/>
        </p:nvSpPr>
        <p:spPr>
          <a:xfrm>
            <a:off x="7592186" y="4171061"/>
            <a:ext cx="29337" cy="29337"/>
          </a:xfrm>
          <a:custGeom>
            <a:avLst/>
            <a:gdLst/>
            <a:ahLst/>
            <a:cxnLst/>
            <a:rect l="l" t="t" r="r" b="b"/>
            <a:pathLst>
              <a:path w="29337" h="29337">
                <a:moveTo>
                  <a:pt x="0" y="14731"/>
                </a:moveTo>
                <a:lnTo>
                  <a:pt x="0" y="22859"/>
                </a:lnTo>
                <a:lnTo>
                  <a:pt x="6477" y="29337"/>
                </a:lnTo>
                <a:lnTo>
                  <a:pt x="22733" y="29337"/>
                </a:lnTo>
                <a:lnTo>
                  <a:pt x="29337" y="22859"/>
                </a:lnTo>
                <a:lnTo>
                  <a:pt x="29337" y="6603"/>
                </a:lnTo>
                <a:lnTo>
                  <a:pt x="22733" y="0"/>
                </a:lnTo>
                <a:lnTo>
                  <a:pt x="6477" y="0"/>
                </a:lnTo>
                <a:lnTo>
                  <a:pt x="0" y="6603"/>
                </a:lnTo>
                <a:lnTo>
                  <a:pt x="0" y="14731"/>
                </a:lnTo>
                <a:close/>
              </a:path>
            </a:pathLst>
          </a:custGeom>
          <a:solidFill>
            <a:srgbClr val="AC2B37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6" name="object 36"/>
          <p:cNvSpPr/>
          <p:nvPr/>
        </p:nvSpPr>
        <p:spPr>
          <a:xfrm>
            <a:off x="7627366" y="4152011"/>
            <a:ext cx="30733" cy="29337"/>
          </a:xfrm>
          <a:custGeom>
            <a:avLst/>
            <a:gdLst/>
            <a:ahLst/>
            <a:cxnLst/>
            <a:rect l="l" t="t" r="r" b="b"/>
            <a:pathLst>
              <a:path w="30733" h="29337">
                <a:moveTo>
                  <a:pt x="0" y="14731"/>
                </a:moveTo>
                <a:lnTo>
                  <a:pt x="0" y="22732"/>
                </a:lnTo>
                <a:lnTo>
                  <a:pt x="6857" y="29337"/>
                </a:lnTo>
                <a:lnTo>
                  <a:pt x="23875" y="29337"/>
                </a:lnTo>
                <a:lnTo>
                  <a:pt x="30733" y="22732"/>
                </a:lnTo>
                <a:lnTo>
                  <a:pt x="30733" y="6603"/>
                </a:lnTo>
                <a:lnTo>
                  <a:pt x="23875" y="0"/>
                </a:lnTo>
                <a:lnTo>
                  <a:pt x="6857" y="0"/>
                </a:lnTo>
                <a:lnTo>
                  <a:pt x="0" y="6603"/>
                </a:lnTo>
                <a:lnTo>
                  <a:pt x="0" y="14731"/>
                </a:lnTo>
                <a:close/>
              </a:path>
            </a:pathLst>
          </a:custGeom>
          <a:solidFill>
            <a:srgbClr val="AC2B37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7" name="object 37"/>
          <p:cNvSpPr/>
          <p:nvPr/>
        </p:nvSpPr>
        <p:spPr>
          <a:xfrm>
            <a:off x="7627366" y="4190111"/>
            <a:ext cx="30733" cy="30861"/>
          </a:xfrm>
          <a:custGeom>
            <a:avLst/>
            <a:gdLst/>
            <a:ahLst/>
            <a:cxnLst/>
            <a:rect l="l" t="t" r="r" b="b"/>
            <a:pathLst>
              <a:path w="30733" h="30861">
                <a:moveTo>
                  <a:pt x="0" y="15493"/>
                </a:moveTo>
                <a:lnTo>
                  <a:pt x="0" y="24002"/>
                </a:lnTo>
                <a:lnTo>
                  <a:pt x="6857" y="30861"/>
                </a:lnTo>
                <a:lnTo>
                  <a:pt x="23875" y="30861"/>
                </a:lnTo>
                <a:lnTo>
                  <a:pt x="30733" y="24002"/>
                </a:lnTo>
                <a:lnTo>
                  <a:pt x="30733" y="6984"/>
                </a:lnTo>
                <a:lnTo>
                  <a:pt x="23875" y="0"/>
                </a:lnTo>
                <a:lnTo>
                  <a:pt x="6857" y="0"/>
                </a:lnTo>
                <a:lnTo>
                  <a:pt x="0" y="6984"/>
                </a:lnTo>
                <a:lnTo>
                  <a:pt x="0" y="15493"/>
                </a:lnTo>
                <a:close/>
              </a:path>
            </a:pathLst>
          </a:custGeom>
          <a:solidFill>
            <a:srgbClr val="AC2B37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8" name="object 38"/>
          <p:cNvSpPr/>
          <p:nvPr/>
        </p:nvSpPr>
        <p:spPr>
          <a:xfrm>
            <a:off x="7708010" y="4232656"/>
            <a:ext cx="29337" cy="29337"/>
          </a:xfrm>
          <a:custGeom>
            <a:avLst/>
            <a:gdLst/>
            <a:ahLst/>
            <a:cxnLst/>
            <a:rect l="l" t="t" r="r" b="b"/>
            <a:pathLst>
              <a:path w="29337" h="29337">
                <a:moveTo>
                  <a:pt x="0" y="14732"/>
                </a:moveTo>
                <a:lnTo>
                  <a:pt x="0" y="22733"/>
                </a:lnTo>
                <a:lnTo>
                  <a:pt x="6604" y="29337"/>
                </a:lnTo>
                <a:lnTo>
                  <a:pt x="22733" y="29337"/>
                </a:lnTo>
                <a:lnTo>
                  <a:pt x="29337" y="22733"/>
                </a:lnTo>
                <a:lnTo>
                  <a:pt x="29337" y="6604"/>
                </a:lnTo>
                <a:lnTo>
                  <a:pt x="22733" y="0"/>
                </a:lnTo>
                <a:lnTo>
                  <a:pt x="6604" y="0"/>
                </a:lnTo>
                <a:lnTo>
                  <a:pt x="0" y="6604"/>
                </a:lnTo>
                <a:lnTo>
                  <a:pt x="0" y="14732"/>
                </a:lnTo>
                <a:close/>
              </a:path>
            </a:pathLst>
          </a:custGeom>
          <a:solidFill>
            <a:srgbClr val="AC2B37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9" name="object 39"/>
          <p:cNvSpPr/>
          <p:nvPr/>
        </p:nvSpPr>
        <p:spPr>
          <a:xfrm>
            <a:off x="7669910" y="4209161"/>
            <a:ext cx="29337" cy="29337"/>
          </a:xfrm>
          <a:custGeom>
            <a:avLst/>
            <a:gdLst/>
            <a:ahLst/>
            <a:cxnLst/>
            <a:rect l="l" t="t" r="r" b="b"/>
            <a:pathLst>
              <a:path w="29337" h="29337">
                <a:moveTo>
                  <a:pt x="0" y="14731"/>
                </a:moveTo>
                <a:lnTo>
                  <a:pt x="0" y="22859"/>
                </a:lnTo>
                <a:lnTo>
                  <a:pt x="6477" y="29337"/>
                </a:lnTo>
                <a:lnTo>
                  <a:pt x="22733" y="29337"/>
                </a:lnTo>
                <a:lnTo>
                  <a:pt x="29337" y="22859"/>
                </a:lnTo>
                <a:lnTo>
                  <a:pt x="29337" y="6603"/>
                </a:lnTo>
                <a:lnTo>
                  <a:pt x="22733" y="0"/>
                </a:lnTo>
                <a:lnTo>
                  <a:pt x="6477" y="0"/>
                </a:lnTo>
                <a:lnTo>
                  <a:pt x="0" y="6603"/>
                </a:lnTo>
                <a:lnTo>
                  <a:pt x="0" y="14731"/>
                </a:lnTo>
                <a:close/>
              </a:path>
            </a:pathLst>
          </a:custGeom>
          <a:solidFill>
            <a:srgbClr val="AC2B37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0" name="object 40"/>
          <p:cNvSpPr/>
          <p:nvPr/>
        </p:nvSpPr>
        <p:spPr>
          <a:xfrm>
            <a:off x="7659624" y="4112387"/>
            <a:ext cx="29336" cy="30861"/>
          </a:xfrm>
          <a:custGeom>
            <a:avLst/>
            <a:gdLst/>
            <a:ahLst/>
            <a:cxnLst/>
            <a:rect l="l" t="t" r="r" b="b"/>
            <a:pathLst>
              <a:path w="29336" h="30861">
                <a:moveTo>
                  <a:pt x="0" y="15493"/>
                </a:moveTo>
                <a:lnTo>
                  <a:pt x="0" y="24002"/>
                </a:lnTo>
                <a:lnTo>
                  <a:pt x="6476" y="30861"/>
                </a:lnTo>
                <a:lnTo>
                  <a:pt x="22732" y="30861"/>
                </a:lnTo>
                <a:lnTo>
                  <a:pt x="29336" y="24002"/>
                </a:lnTo>
                <a:lnTo>
                  <a:pt x="29336" y="6985"/>
                </a:lnTo>
                <a:lnTo>
                  <a:pt x="22732" y="0"/>
                </a:lnTo>
                <a:lnTo>
                  <a:pt x="6476" y="0"/>
                </a:lnTo>
                <a:lnTo>
                  <a:pt x="0" y="6985"/>
                </a:lnTo>
                <a:lnTo>
                  <a:pt x="0" y="15493"/>
                </a:lnTo>
                <a:close/>
              </a:path>
            </a:pathLst>
          </a:custGeom>
          <a:solidFill>
            <a:srgbClr val="AC2B37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1" name="object 41"/>
          <p:cNvSpPr/>
          <p:nvPr/>
        </p:nvSpPr>
        <p:spPr>
          <a:xfrm>
            <a:off x="7708010" y="4191635"/>
            <a:ext cx="29337" cy="29337"/>
          </a:xfrm>
          <a:custGeom>
            <a:avLst/>
            <a:gdLst/>
            <a:ahLst/>
            <a:cxnLst/>
            <a:rect l="l" t="t" r="r" b="b"/>
            <a:pathLst>
              <a:path w="29337" h="29337">
                <a:moveTo>
                  <a:pt x="0" y="14604"/>
                </a:moveTo>
                <a:lnTo>
                  <a:pt x="0" y="22732"/>
                </a:lnTo>
                <a:lnTo>
                  <a:pt x="6604" y="29337"/>
                </a:lnTo>
                <a:lnTo>
                  <a:pt x="22733" y="29337"/>
                </a:lnTo>
                <a:lnTo>
                  <a:pt x="29337" y="22732"/>
                </a:lnTo>
                <a:lnTo>
                  <a:pt x="29337" y="6603"/>
                </a:lnTo>
                <a:lnTo>
                  <a:pt x="22733" y="0"/>
                </a:lnTo>
                <a:lnTo>
                  <a:pt x="6604" y="0"/>
                </a:lnTo>
                <a:lnTo>
                  <a:pt x="0" y="6603"/>
                </a:lnTo>
                <a:lnTo>
                  <a:pt x="0" y="14604"/>
                </a:lnTo>
                <a:close/>
              </a:path>
            </a:pathLst>
          </a:custGeom>
          <a:solidFill>
            <a:srgbClr val="AC2B37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2" name="object 42"/>
          <p:cNvSpPr/>
          <p:nvPr/>
        </p:nvSpPr>
        <p:spPr>
          <a:xfrm>
            <a:off x="7665466" y="4157853"/>
            <a:ext cx="29336" cy="30861"/>
          </a:xfrm>
          <a:custGeom>
            <a:avLst/>
            <a:gdLst/>
            <a:ahLst/>
            <a:cxnLst/>
            <a:rect l="l" t="t" r="r" b="b"/>
            <a:pathLst>
              <a:path w="29336" h="30861">
                <a:moveTo>
                  <a:pt x="0" y="15494"/>
                </a:moveTo>
                <a:lnTo>
                  <a:pt x="0" y="24003"/>
                </a:lnTo>
                <a:lnTo>
                  <a:pt x="6603" y="30861"/>
                </a:lnTo>
                <a:lnTo>
                  <a:pt x="22732" y="30861"/>
                </a:lnTo>
                <a:lnTo>
                  <a:pt x="29336" y="24003"/>
                </a:lnTo>
                <a:lnTo>
                  <a:pt x="29336" y="6985"/>
                </a:lnTo>
                <a:lnTo>
                  <a:pt x="22732" y="0"/>
                </a:lnTo>
                <a:lnTo>
                  <a:pt x="6603" y="0"/>
                </a:lnTo>
                <a:lnTo>
                  <a:pt x="0" y="6985"/>
                </a:lnTo>
                <a:lnTo>
                  <a:pt x="0" y="15494"/>
                </a:lnTo>
                <a:close/>
              </a:path>
            </a:pathLst>
          </a:custGeom>
          <a:solidFill>
            <a:srgbClr val="AC2B37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3" name="object 43"/>
          <p:cNvSpPr/>
          <p:nvPr/>
        </p:nvSpPr>
        <p:spPr>
          <a:xfrm>
            <a:off x="7360411" y="4253230"/>
            <a:ext cx="29337" cy="29337"/>
          </a:xfrm>
          <a:custGeom>
            <a:avLst/>
            <a:gdLst/>
            <a:ahLst/>
            <a:cxnLst/>
            <a:rect l="l" t="t" r="r" b="b"/>
            <a:pathLst>
              <a:path w="29337" h="29337">
                <a:moveTo>
                  <a:pt x="0" y="14605"/>
                </a:moveTo>
                <a:lnTo>
                  <a:pt x="0" y="22733"/>
                </a:lnTo>
                <a:lnTo>
                  <a:pt x="6604" y="29337"/>
                </a:lnTo>
                <a:lnTo>
                  <a:pt x="22733" y="29337"/>
                </a:lnTo>
                <a:lnTo>
                  <a:pt x="29337" y="22733"/>
                </a:lnTo>
                <a:lnTo>
                  <a:pt x="29337" y="6604"/>
                </a:lnTo>
                <a:lnTo>
                  <a:pt x="22733" y="0"/>
                </a:lnTo>
                <a:lnTo>
                  <a:pt x="6604" y="0"/>
                </a:lnTo>
                <a:lnTo>
                  <a:pt x="0" y="6604"/>
                </a:lnTo>
                <a:lnTo>
                  <a:pt x="0" y="14605"/>
                </a:lnTo>
                <a:close/>
              </a:path>
            </a:pathLst>
          </a:custGeom>
          <a:solidFill>
            <a:srgbClr val="AC2B37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4" name="object 44"/>
          <p:cNvSpPr/>
          <p:nvPr/>
        </p:nvSpPr>
        <p:spPr>
          <a:xfrm>
            <a:off x="6597904" y="3983354"/>
            <a:ext cx="29337" cy="30861"/>
          </a:xfrm>
          <a:custGeom>
            <a:avLst/>
            <a:gdLst/>
            <a:ahLst/>
            <a:cxnLst/>
            <a:rect l="l" t="t" r="r" b="b"/>
            <a:pathLst>
              <a:path w="29337" h="30861">
                <a:moveTo>
                  <a:pt x="0" y="15367"/>
                </a:moveTo>
                <a:lnTo>
                  <a:pt x="0" y="23876"/>
                </a:lnTo>
                <a:lnTo>
                  <a:pt x="6476" y="30861"/>
                </a:lnTo>
                <a:lnTo>
                  <a:pt x="22732" y="30861"/>
                </a:lnTo>
                <a:lnTo>
                  <a:pt x="29337" y="23876"/>
                </a:lnTo>
                <a:lnTo>
                  <a:pt x="29337" y="6985"/>
                </a:lnTo>
                <a:lnTo>
                  <a:pt x="22732" y="0"/>
                </a:lnTo>
                <a:lnTo>
                  <a:pt x="6476" y="0"/>
                </a:lnTo>
                <a:lnTo>
                  <a:pt x="0" y="6985"/>
                </a:lnTo>
                <a:lnTo>
                  <a:pt x="0" y="15367"/>
                </a:lnTo>
                <a:close/>
              </a:path>
            </a:pathLst>
          </a:custGeom>
          <a:solidFill>
            <a:srgbClr val="AC2B37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5" name="object 45"/>
          <p:cNvSpPr/>
          <p:nvPr/>
        </p:nvSpPr>
        <p:spPr>
          <a:xfrm>
            <a:off x="6143244" y="4068445"/>
            <a:ext cx="30733" cy="30734"/>
          </a:xfrm>
          <a:custGeom>
            <a:avLst/>
            <a:gdLst/>
            <a:ahLst/>
            <a:cxnLst/>
            <a:rect l="l" t="t" r="r" b="b"/>
            <a:pathLst>
              <a:path w="30733" h="30734">
                <a:moveTo>
                  <a:pt x="0" y="15366"/>
                </a:moveTo>
                <a:lnTo>
                  <a:pt x="0" y="23875"/>
                </a:lnTo>
                <a:lnTo>
                  <a:pt x="6857" y="30733"/>
                </a:lnTo>
                <a:lnTo>
                  <a:pt x="23875" y="30733"/>
                </a:lnTo>
                <a:lnTo>
                  <a:pt x="30733" y="23875"/>
                </a:lnTo>
                <a:lnTo>
                  <a:pt x="30733" y="6857"/>
                </a:lnTo>
                <a:lnTo>
                  <a:pt x="23875" y="0"/>
                </a:lnTo>
                <a:lnTo>
                  <a:pt x="6857" y="0"/>
                </a:lnTo>
                <a:lnTo>
                  <a:pt x="0" y="6857"/>
                </a:lnTo>
                <a:lnTo>
                  <a:pt x="0" y="15366"/>
                </a:lnTo>
                <a:close/>
              </a:path>
            </a:pathLst>
          </a:custGeom>
          <a:solidFill>
            <a:srgbClr val="AC2B37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6" name="object 46"/>
          <p:cNvSpPr/>
          <p:nvPr/>
        </p:nvSpPr>
        <p:spPr>
          <a:xfrm>
            <a:off x="6087491" y="4358767"/>
            <a:ext cx="29337" cy="29337"/>
          </a:xfrm>
          <a:custGeom>
            <a:avLst/>
            <a:gdLst/>
            <a:ahLst/>
            <a:cxnLst/>
            <a:rect l="l" t="t" r="r" b="b"/>
            <a:pathLst>
              <a:path w="29337" h="29337">
                <a:moveTo>
                  <a:pt x="0" y="14731"/>
                </a:moveTo>
                <a:lnTo>
                  <a:pt x="0" y="22859"/>
                </a:lnTo>
                <a:lnTo>
                  <a:pt x="6604" y="29336"/>
                </a:lnTo>
                <a:lnTo>
                  <a:pt x="22733" y="29336"/>
                </a:lnTo>
                <a:lnTo>
                  <a:pt x="29337" y="22859"/>
                </a:lnTo>
                <a:lnTo>
                  <a:pt x="29337" y="6603"/>
                </a:lnTo>
                <a:lnTo>
                  <a:pt x="22733" y="0"/>
                </a:lnTo>
                <a:lnTo>
                  <a:pt x="6604" y="0"/>
                </a:lnTo>
                <a:lnTo>
                  <a:pt x="0" y="6603"/>
                </a:lnTo>
                <a:lnTo>
                  <a:pt x="0" y="14731"/>
                </a:lnTo>
                <a:close/>
              </a:path>
            </a:pathLst>
          </a:custGeom>
          <a:solidFill>
            <a:srgbClr val="AC2B37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7" name="object 47"/>
          <p:cNvSpPr/>
          <p:nvPr/>
        </p:nvSpPr>
        <p:spPr>
          <a:xfrm>
            <a:off x="6251702" y="4467352"/>
            <a:ext cx="29337" cy="29337"/>
          </a:xfrm>
          <a:custGeom>
            <a:avLst/>
            <a:gdLst/>
            <a:ahLst/>
            <a:cxnLst/>
            <a:rect l="l" t="t" r="r" b="b"/>
            <a:pathLst>
              <a:path w="29337" h="29337">
                <a:moveTo>
                  <a:pt x="0" y="14605"/>
                </a:moveTo>
                <a:lnTo>
                  <a:pt x="0" y="22733"/>
                </a:lnTo>
                <a:lnTo>
                  <a:pt x="6603" y="29337"/>
                </a:lnTo>
                <a:lnTo>
                  <a:pt x="22860" y="29337"/>
                </a:lnTo>
                <a:lnTo>
                  <a:pt x="29337" y="22733"/>
                </a:lnTo>
                <a:lnTo>
                  <a:pt x="29337" y="6604"/>
                </a:lnTo>
                <a:lnTo>
                  <a:pt x="22860" y="0"/>
                </a:lnTo>
                <a:lnTo>
                  <a:pt x="6603" y="0"/>
                </a:lnTo>
                <a:lnTo>
                  <a:pt x="0" y="6604"/>
                </a:lnTo>
                <a:lnTo>
                  <a:pt x="0" y="14605"/>
                </a:lnTo>
                <a:close/>
              </a:path>
            </a:pathLst>
          </a:custGeom>
          <a:solidFill>
            <a:srgbClr val="AC2B37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8" name="object 48"/>
          <p:cNvSpPr/>
          <p:nvPr/>
        </p:nvSpPr>
        <p:spPr>
          <a:xfrm>
            <a:off x="6709283" y="4745990"/>
            <a:ext cx="30861" cy="29337"/>
          </a:xfrm>
          <a:custGeom>
            <a:avLst/>
            <a:gdLst/>
            <a:ahLst/>
            <a:cxnLst/>
            <a:rect l="l" t="t" r="r" b="b"/>
            <a:pathLst>
              <a:path w="30861" h="29337">
                <a:moveTo>
                  <a:pt x="0" y="14605"/>
                </a:moveTo>
                <a:lnTo>
                  <a:pt x="0" y="22733"/>
                </a:lnTo>
                <a:lnTo>
                  <a:pt x="6858" y="29337"/>
                </a:lnTo>
                <a:lnTo>
                  <a:pt x="23875" y="29337"/>
                </a:lnTo>
                <a:lnTo>
                  <a:pt x="30861" y="22733"/>
                </a:lnTo>
                <a:lnTo>
                  <a:pt x="30861" y="6477"/>
                </a:lnTo>
                <a:lnTo>
                  <a:pt x="23875" y="0"/>
                </a:lnTo>
                <a:lnTo>
                  <a:pt x="6858" y="0"/>
                </a:lnTo>
                <a:lnTo>
                  <a:pt x="0" y="6477"/>
                </a:lnTo>
                <a:lnTo>
                  <a:pt x="0" y="14605"/>
                </a:lnTo>
                <a:close/>
              </a:path>
            </a:pathLst>
          </a:custGeom>
          <a:solidFill>
            <a:srgbClr val="AC2B37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9" name="object 49"/>
          <p:cNvSpPr/>
          <p:nvPr/>
        </p:nvSpPr>
        <p:spPr>
          <a:xfrm>
            <a:off x="6565646" y="5001133"/>
            <a:ext cx="29209" cy="30861"/>
          </a:xfrm>
          <a:custGeom>
            <a:avLst/>
            <a:gdLst/>
            <a:ahLst/>
            <a:cxnLst/>
            <a:rect l="l" t="t" r="r" b="b"/>
            <a:pathLst>
              <a:path w="29209" h="30861">
                <a:moveTo>
                  <a:pt x="0" y="15367"/>
                </a:moveTo>
                <a:lnTo>
                  <a:pt x="0" y="23876"/>
                </a:lnTo>
                <a:lnTo>
                  <a:pt x="6476" y="30861"/>
                </a:lnTo>
                <a:lnTo>
                  <a:pt x="22732" y="30861"/>
                </a:lnTo>
                <a:lnTo>
                  <a:pt x="29209" y="23876"/>
                </a:lnTo>
                <a:lnTo>
                  <a:pt x="29209" y="6858"/>
                </a:lnTo>
                <a:lnTo>
                  <a:pt x="22732" y="0"/>
                </a:lnTo>
                <a:lnTo>
                  <a:pt x="6476" y="0"/>
                </a:lnTo>
                <a:lnTo>
                  <a:pt x="0" y="6858"/>
                </a:lnTo>
                <a:lnTo>
                  <a:pt x="0" y="15367"/>
                </a:lnTo>
                <a:close/>
              </a:path>
            </a:pathLst>
          </a:custGeom>
          <a:solidFill>
            <a:srgbClr val="AC2B37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0" name="object 50"/>
          <p:cNvSpPr/>
          <p:nvPr/>
        </p:nvSpPr>
        <p:spPr>
          <a:xfrm>
            <a:off x="7537831" y="4128516"/>
            <a:ext cx="30861" cy="29336"/>
          </a:xfrm>
          <a:custGeom>
            <a:avLst/>
            <a:gdLst/>
            <a:ahLst/>
            <a:cxnLst/>
            <a:rect l="l" t="t" r="r" b="b"/>
            <a:pathLst>
              <a:path w="30861" h="29336">
                <a:moveTo>
                  <a:pt x="0" y="14731"/>
                </a:moveTo>
                <a:lnTo>
                  <a:pt x="0" y="22859"/>
                </a:lnTo>
                <a:lnTo>
                  <a:pt x="6985" y="29336"/>
                </a:lnTo>
                <a:lnTo>
                  <a:pt x="24002" y="29336"/>
                </a:lnTo>
                <a:lnTo>
                  <a:pt x="30861" y="22859"/>
                </a:lnTo>
                <a:lnTo>
                  <a:pt x="30861" y="6603"/>
                </a:lnTo>
                <a:lnTo>
                  <a:pt x="24002" y="0"/>
                </a:lnTo>
                <a:lnTo>
                  <a:pt x="6985" y="0"/>
                </a:lnTo>
                <a:lnTo>
                  <a:pt x="0" y="6603"/>
                </a:lnTo>
                <a:lnTo>
                  <a:pt x="0" y="14731"/>
                </a:lnTo>
                <a:close/>
              </a:path>
            </a:pathLst>
          </a:custGeom>
          <a:solidFill>
            <a:srgbClr val="AC2B37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1" name="object 51"/>
          <p:cNvSpPr/>
          <p:nvPr/>
        </p:nvSpPr>
        <p:spPr>
          <a:xfrm>
            <a:off x="7520305" y="3987800"/>
            <a:ext cx="29337" cy="30733"/>
          </a:xfrm>
          <a:custGeom>
            <a:avLst/>
            <a:gdLst/>
            <a:ahLst/>
            <a:cxnLst/>
            <a:rect l="l" t="t" r="r" b="b"/>
            <a:pathLst>
              <a:path w="29337" h="30733">
                <a:moveTo>
                  <a:pt x="0" y="15367"/>
                </a:moveTo>
                <a:lnTo>
                  <a:pt x="0" y="23875"/>
                </a:lnTo>
                <a:lnTo>
                  <a:pt x="6476" y="30733"/>
                </a:lnTo>
                <a:lnTo>
                  <a:pt x="22733" y="30733"/>
                </a:lnTo>
                <a:lnTo>
                  <a:pt x="29337" y="23875"/>
                </a:lnTo>
                <a:lnTo>
                  <a:pt x="29337" y="6857"/>
                </a:lnTo>
                <a:lnTo>
                  <a:pt x="22733" y="0"/>
                </a:lnTo>
                <a:lnTo>
                  <a:pt x="6476" y="0"/>
                </a:lnTo>
                <a:lnTo>
                  <a:pt x="0" y="6857"/>
                </a:lnTo>
                <a:lnTo>
                  <a:pt x="0" y="15367"/>
                </a:lnTo>
                <a:close/>
              </a:path>
            </a:pathLst>
          </a:custGeom>
          <a:solidFill>
            <a:srgbClr val="AC2B37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2" name="object 52"/>
          <p:cNvSpPr/>
          <p:nvPr/>
        </p:nvSpPr>
        <p:spPr>
          <a:xfrm>
            <a:off x="7574533" y="4002404"/>
            <a:ext cx="30861" cy="30861"/>
          </a:xfrm>
          <a:custGeom>
            <a:avLst/>
            <a:gdLst/>
            <a:ahLst/>
            <a:cxnLst/>
            <a:rect l="l" t="t" r="r" b="b"/>
            <a:pathLst>
              <a:path w="30861" h="30861">
                <a:moveTo>
                  <a:pt x="0" y="15494"/>
                </a:moveTo>
                <a:lnTo>
                  <a:pt x="0" y="24003"/>
                </a:lnTo>
                <a:lnTo>
                  <a:pt x="6858" y="30861"/>
                </a:lnTo>
                <a:lnTo>
                  <a:pt x="23875" y="30861"/>
                </a:lnTo>
                <a:lnTo>
                  <a:pt x="30861" y="24003"/>
                </a:lnTo>
                <a:lnTo>
                  <a:pt x="30861" y="6985"/>
                </a:lnTo>
                <a:lnTo>
                  <a:pt x="23875" y="0"/>
                </a:lnTo>
                <a:lnTo>
                  <a:pt x="6858" y="0"/>
                </a:lnTo>
                <a:lnTo>
                  <a:pt x="0" y="6985"/>
                </a:lnTo>
                <a:lnTo>
                  <a:pt x="0" y="15494"/>
                </a:lnTo>
                <a:close/>
              </a:path>
            </a:pathLst>
          </a:custGeom>
          <a:solidFill>
            <a:srgbClr val="AC2B37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3" name="object 53"/>
          <p:cNvSpPr/>
          <p:nvPr/>
        </p:nvSpPr>
        <p:spPr>
          <a:xfrm>
            <a:off x="7688960" y="3990721"/>
            <a:ext cx="29337" cy="30734"/>
          </a:xfrm>
          <a:custGeom>
            <a:avLst/>
            <a:gdLst/>
            <a:ahLst/>
            <a:cxnLst/>
            <a:rect l="l" t="t" r="r" b="b"/>
            <a:pathLst>
              <a:path w="29337" h="30734">
                <a:moveTo>
                  <a:pt x="0" y="15366"/>
                </a:moveTo>
                <a:lnTo>
                  <a:pt x="0" y="23875"/>
                </a:lnTo>
                <a:lnTo>
                  <a:pt x="6477" y="30733"/>
                </a:lnTo>
                <a:lnTo>
                  <a:pt x="22733" y="30733"/>
                </a:lnTo>
                <a:lnTo>
                  <a:pt x="29337" y="23875"/>
                </a:lnTo>
                <a:lnTo>
                  <a:pt x="29337" y="6857"/>
                </a:lnTo>
                <a:lnTo>
                  <a:pt x="22733" y="0"/>
                </a:lnTo>
                <a:lnTo>
                  <a:pt x="6477" y="0"/>
                </a:lnTo>
                <a:lnTo>
                  <a:pt x="0" y="6857"/>
                </a:lnTo>
                <a:lnTo>
                  <a:pt x="0" y="15366"/>
                </a:lnTo>
                <a:close/>
              </a:path>
            </a:pathLst>
          </a:custGeom>
          <a:solidFill>
            <a:srgbClr val="AC2B37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4" name="object 54"/>
          <p:cNvSpPr/>
          <p:nvPr/>
        </p:nvSpPr>
        <p:spPr>
          <a:xfrm>
            <a:off x="7595108" y="4118355"/>
            <a:ext cx="29337" cy="29337"/>
          </a:xfrm>
          <a:custGeom>
            <a:avLst/>
            <a:gdLst/>
            <a:ahLst/>
            <a:cxnLst/>
            <a:rect l="l" t="t" r="r" b="b"/>
            <a:pathLst>
              <a:path w="29337" h="29337">
                <a:moveTo>
                  <a:pt x="0" y="14605"/>
                </a:moveTo>
                <a:lnTo>
                  <a:pt x="0" y="22733"/>
                </a:lnTo>
                <a:lnTo>
                  <a:pt x="6476" y="29337"/>
                </a:lnTo>
                <a:lnTo>
                  <a:pt x="22733" y="29337"/>
                </a:lnTo>
                <a:lnTo>
                  <a:pt x="29337" y="22733"/>
                </a:lnTo>
                <a:lnTo>
                  <a:pt x="29337" y="6477"/>
                </a:lnTo>
                <a:lnTo>
                  <a:pt x="22733" y="0"/>
                </a:lnTo>
                <a:lnTo>
                  <a:pt x="6476" y="0"/>
                </a:lnTo>
                <a:lnTo>
                  <a:pt x="0" y="6477"/>
                </a:lnTo>
                <a:lnTo>
                  <a:pt x="0" y="14605"/>
                </a:lnTo>
                <a:close/>
              </a:path>
            </a:pathLst>
          </a:custGeom>
          <a:solidFill>
            <a:srgbClr val="AC2B37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5" name="object 55"/>
          <p:cNvSpPr/>
          <p:nvPr/>
        </p:nvSpPr>
        <p:spPr>
          <a:xfrm>
            <a:off x="8692007" y="4637405"/>
            <a:ext cx="29337" cy="30861"/>
          </a:xfrm>
          <a:custGeom>
            <a:avLst/>
            <a:gdLst/>
            <a:ahLst/>
            <a:cxnLst/>
            <a:rect l="l" t="t" r="r" b="b"/>
            <a:pathLst>
              <a:path w="29337" h="30861">
                <a:moveTo>
                  <a:pt x="0" y="15494"/>
                </a:moveTo>
                <a:lnTo>
                  <a:pt x="0" y="24003"/>
                </a:lnTo>
                <a:lnTo>
                  <a:pt x="6603" y="30861"/>
                </a:lnTo>
                <a:lnTo>
                  <a:pt x="22733" y="30861"/>
                </a:lnTo>
                <a:lnTo>
                  <a:pt x="29337" y="24003"/>
                </a:lnTo>
                <a:lnTo>
                  <a:pt x="29337" y="6985"/>
                </a:lnTo>
                <a:lnTo>
                  <a:pt x="22733" y="0"/>
                </a:lnTo>
                <a:lnTo>
                  <a:pt x="6603" y="0"/>
                </a:lnTo>
                <a:lnTo>
                  <a:pt x="0" y="6985"/>
                </a:lnTo>
                <a:lnTo>
                  <a:pt x="0" y="15494"/>
                </a:lnTo>
                <a:close/>
              </a:path>
            </a:pathLst>
          </a:custGeom>
          <a:solidFill>
            <a:srgbClr val="AC2B37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6" name="object 56"/>
          <p:cNvSpPr/>
          <p:nvPr/>
        </p:nvSpPr>
        <p:spPr>
          <a:xfrm>
            <a:off x="8724265" y="4526026"/>
            <a:ext cx="30860" cy="30734"/>
          </a:xfrm>
          <a:custGeom>
            <a:avLst/>
            <a:gdLst/>
            <a:ahLst/>
            <a:cxnLst/>
            <a:rect l="l" t="t" r="r" b="b"/>
            <a:pathLst>
              <a:path w="30860" h="30734">
                <a:moveTo>
                  <a:pt x="0" y="15367"/>
                </a:moveTo>
                <a:lnTo>
                  <a:pt x="0" y="23875"/>
                </a:lnTo>
                <a:lnTo>
                  <a:pt x="6857" y="30734"/>
                </a:lnTo>
                <a:lnTo>
                  <a:pt x="23875" y="30734"/>
                </a:lnTo>
                <a:lnTo>
                  <a:pt x="30860" y="23875"/>
                </a:lnTo>
                <a:lnTo>
                  <a:pt x="30860" y="6857"/>
                </a:lnTo>
                <a:lnTo>
                  <a:pt x="23875" y="0"/>
                </a:lnTo>
                <a:lnTo>
                  <a:pt x="6857" y="0"/>
                </a:lnTo>
                <a:lnTo>
                  <a:pt x="0" y="6857"/>
                </a:lnTo>
                <a:lnTo>
                  <a:pt x="0" y="15367"/>
                </a:lnTo>
                <a:close/>
              </a:path>
            </a:pathLst>
          </a:custGeom>
          <a:solidFill>
            <a:srgbClr val="AC2B37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7" name="object 57"/>
          <p:cNvSpPr/>
          <p:nvPr/>
        </p:nvSpPr>
        <p:spPr>
          <a:xfrm>
            <a:off x="8001254" y="4436491"/>
            <a:ext cx="29337" cy="29336"/>
          </a:xfrm>
          <a:custGeom>
            <a:avLst/>
            <a:gdLst/>
            <a:ahLst/>
            <a:cxnLst/>
            <a:rect l="l" t="t" r="r" b="b"/>
            <a:pathLst>
              <a:path w="29337" h="29336">
                <a:moveTo>
                  <a:pt x="0" y="14731"/>
                </a:moveTo>
                <a:lnTo>
                  <a:pt x="0" y="22859"/>
                </a:lnTo>
                <a:lnTo>
                  <a:pt x="6603" y="29336"/>
                </a:lnTo>
                <a:lnTo>
                  <a:pt x="22860" y="29336"/>
                </a:lnTo>
                <a:lnTo>
                  <a:pt x="29337" y="22859"/>
                </a:lnTo>
                <a:lnTo>
                  <a:pt x="29337" y="6603"/>
                </a:lnTo>
                <a:lnTo>
                  <a:pt x="22860" y="0"/>
                </a:lnTo>
                <a:lnTo>
                  <a:pt x="6603" y="0"/>
                </a:lnTo>
                <a:lnTo>
                  <a:pt x="0" y="6603"/>
                </a:lnTo>
                <a:lnTo>
                  <a:pt x="0" y="14731"/>
                </a:lnTo>
                <a:close/>
              </a:path>
            </a:pathLst>
          </a:custGeom>
          <a:solidFill>
            <a:srgbClr val="AC2B37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8" name="object 58"/>
          <p:cNvSpPr/>
          <p:nvPr/>
        </p:nvSpPr>
        <p:spPr>
          <a:xfrm>
            <a:off x="1108519" y="3423158"/>
            <a:ext cx="4278820" cy="239575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9" name="object 59"/>
          <p:cNvSpPr/>
          <p:nvPr/>
        </p:nvSpPr>
        <p:spPr>
          <a:xfrm>
            <a:off x="867727" y="3283813"/>
            <a:ext cx="519569" cy="522503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666750" y="844448"/>
            <a:ext cx="3154679" cy="73111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6087491" y="1106868"/>
            <a:ext cx="3154680" cy="25876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465580" y="3435278"/>
            <a:ext cx="3720385" cy="185794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1783102" algn="just">
              <a:lnSpc>
                <a:spcPts val="1939"/>
              </a:lnSpc>
              <a:spcBef>
                <a:spcPts val="97"/>
              </a:spcBef>
            </a:pPr>
            <a:r>
              <a:rPr dirty="0" smtClean="0" sz="1800" spc="-50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mtClean="0" sz="1800" spc="0" b="1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dirty="0" smtClean="0" sz="1800" spc="4" b="1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mtClean="0" sz="1800" spc="0" b="1">
                <a:solidFill>
                  <a:srgbClr val="FFFFFF"/>
                </a:solidFill>
                <a:latin typeface="Arial"/>
                <a:cs typeface="Arial"/>
              </a:rPr>
              <a:t>ut</a:t>
            </a:r>
            <a:r>
              <a:rPr dirty="0" smtClean="0" sz="1800" spc="34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800" spc="0" b="1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mtClean="0" sz="1800" spc="-9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mtClean="0" sz="1800" spc="0" b="1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mtClean="0" sz="1800" spc="4" b="1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dirty="0" smtClean="0" sz="1800" spc="0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1800" spc="-9" b="1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mtClean="0" sz="1800" spc="0" b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800" spc="4" b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800" spc="0" b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endParaRPr sz="1800">
              <a:latin typeface="Arial"/>
              <a:cs typeface="Arial"/>
            </a:endParaRPr>
          </a:p>
          <a:p>
            <a:pPr marL="12700" marR="155" algn="just">
              <a:lnSpc>
                <a:spcPct val="100041"/>
              </a:lnSpc>
              <a:spcBef>
                <a:spcPts val="1163"/>
              </a:spcBef>
            </a:pPr>
            <a:r>
              <a:rPr dirty="0" smtClean="0" sz="1000" spc="44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dirty="0" smtClean="0" sz="1000" spc="-14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th</a:t>
            </a:r>
            <a:r>
              <a:rPr dirty="0" smtClean="0" sz="1000" spc="27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mtClean="0" sz="1000" spc="-19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mtClean="0" sz="1000" spc="19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mtClean="0" sz="1000" spc="4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mtClean="0" sz="1000" spc="13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145,000</a:t>
            </a:r>
            <a:r>
              <a:rPr dirty="0" smtClean="0" sz="1000" spc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1000" spc="22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000" spc="39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mtClean="0" sz="1000" spc="-9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er</a:t>
            </a:r>
            <a:r>
              <a:rPr dirty="0" smtClean="0" sz="1000" spc="33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40</a:t>
            </a:r>
            <a:r>
              <a:rPr dirty="0" smtClean="0" sz="1000" spc="36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4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ntr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1000" spc="4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,</a:t>
            </a:r>
            <a:r>
              <a:rPr dirty="0" smtClean="0" sz="1000" spc="9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mtClean="0" sz="1000" spc="9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dirty="0" smtClean="0" sz="1000" spc="-14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1000" spc="19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ni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one</a:t>
            </a:r>
            <a:r>
              <a:rPr dirty="0" smtClean="0" sz="1000" spc="26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-14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dirty="0" smtClean="0" sz="1000" spc="49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mtClean="0" sz="1000" spc="-14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1000" spc="33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-9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orl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's</a:t>
            </a:r>
            <a:r>
              <a:rPr dirty="0" smtClean="0" sz="1000" spc="2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9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or</a:t>
            </a:r>
            <a:r>
              <a:rPr dirty="0" smtClean="0" sz="1000" spc="-9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1000" spc="19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mtClean="0" sz="1000" spc="-14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mtClean="0" sz="1000" spc="4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mtClean="0" sz="1000" spc="13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pro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1000" spc="4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mtClean="0" sz="1000" spc="1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dirty="0" smtClean="0" sz="1000" spc="39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4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mtClean="0" sz="1000" spc="-14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000" spc="4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,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tech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mtClean="0" sz="1000" spc="4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dirty="0" smtClean="0" sz="1000" spc="4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mtClean="0" sz="1000" spc="-14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mtClean="0" sz="1000" spc="4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mtClean="0" sz="1000" spc="4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mtClean="0" sz="1000" spc="4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ng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4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er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000" spc="4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1000" spc="4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.</a:t>
            </a:r>
            <a:r>
              <a:rPr dirty="0" smtClean="0" sz="1000" spc="22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mtClean="0" sz="1000" spc="29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4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dirty="0" smtClean="0" sz="1000" spc="4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mtClean="0" sz="1000" spc="23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4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orted</a:t>
            </a:r>
            <a:r>
              <a:rPr dirty="0" smtClean="0" sz="1000" spc="1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r>
              <a:rPr dirty="0" smtClean="0" sz="1000" spc="-14">
                <a:solidFill>
                  <a:srgbClr val="FFFFFF"/>
                </a:solidFill>
                <a:latin typeface="Arial"/>
                <a:cs typeface="Arial"/>
              </a:rPr>
              <a:t>0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14</a:t>
            </a:r>
            <a:r>
              <a:rPr dirty="0" smtClean="0" sz="1000" spc="3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al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4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1000" spc="-9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mtClean="0" sz="1000" spc="-46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dirty="0" smtClean="0" sz="1000" spc="-23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UR</a:t>
            </a:r>
            <a:r>
              <a:rPr dirty="0" smtClean="0" sz="1000" spc="-1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10.573</a:t>
            </a:r>
            <a:r>
              <a:rPr dirty="0" smtClean="0" sz="1000" spc="-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on.</a:t>
            </a:r>
            <a:endParaRPr sz="1000">
              <a:latin typeface="Arial"/>
              <a:cs typeface="Arial"/>
            </a:endParaRPr>
          </a:p>
          <a:p>
            <a:pPr marL="12700" algn="just">
              <a:lnSpc>
                <a:spcPts val="1149"/>
              </a:lnSpc>
              <a:spcBef>
                <a:spcPts val="600"/>
              </a:spcBef>
            </a:pPr>
            <a:r>
              <a:rPr dirty="0" smtClean="0" sz="1000" spc="14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dirty="0" smtClean="0" sz="1000" spc="-14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th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273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-9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th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  </a:t>
            </a:r>
            <a:r>
              <a:rPr dirty="0" smtClean="0" sz="1000" spc="18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ts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  </a:t>
            </a:r>
            <a:r>
              <a:rPr dirty="0" smtClean="0" sz="1000" spc="26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4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mtClean="0" sz="1000" spc="14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,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  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Cap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dirty="0" smtClean="0" sz="1000" spc="-14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1000" spc="19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ni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2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4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mtClean="0" sz="1000" spc="4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tes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  </a:t>
            </a:r>
            <a:r>
              <a:rPr dirty="0" smtClean="0" sz="1000" spc="3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mtClean="0" sz="1000" spc="-14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  </a:t>
            </a:r>
            <a:r>
              <a:rPr dirty="0" smtClean="0" sz="1000" spc="9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mtClean="0" sz="1000" spc="4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ers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mtClean="0" sz="1000" spc="4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1000" spc="4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mtClean="0" sz="1000" spc="112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dirty="0" smtClean="0" sz="1000" spc="1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tec</a:t>
            </a:r>
            <a:r>
              <a:rPr dirty="0" smtClean="0" sz="1000" spc="-14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mtClean="0" sz="1000" spc="4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dirty="0" smtClean="0" sz="1000" spc="8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4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ut</a:t>
            </a:r>
            <a:r>
              <a:rPr dirty="0" smtClean="0" sz="1000" spc="-9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mtClean="0" sz="1000" spc="112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that</a:t>
            </a:r>
            <a:r>
              <a:rPr dirty="0" smtClean="0" sz="1000" spc="1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9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mtClean="0" sz="1000" spc="13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th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mtClean="0" sz="1000" spc="137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needs</a:t>
            </a:r>
            <a:r>
              <a:rPr dirty="0" smtClean="0" sz="1000" spc="119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dirty="0" smtClean="0" sz="1000" spc="1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dr</a:t>
            </a:r>
            <a:r>
              <a:rPr dirty="0" smtClean="0" sz="1000" spc="9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mtClean="0" sz="1000" spc="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4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1000" spc="4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ts</a:t>
            </a:r>
            <a:r>
              <a:rPr dirty="0" smtClean="0" sz="1000" spc="2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th</a:t>
            </a:r>
            <a:r>
              <a:rPr dirty="0" smtClean="0" sz="1000" spc="4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dirty="0" smtClean="0" sz="1000" spc="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-9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t.</a:t>
            </a:r>
            <a:r>
              <a:rPr dirty="0" smtClean="0" sz="1000" spc="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mtClean="0" sz="1000" spc="47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mtClean="0" sz="1000" spc="4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19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000" spc="4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tur</a:t>
            </a:r>
            <a:r>
              <a:rPr dirty="0" smtClean="0" sz="1000" spc="9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organ</a:t>
            </a:r>
            <a:r>
              <a:rPr dirty="0" smtClean="0" sz="1000" spc="4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000" spc="-19">
                <a:solidFill>
                  <a:srgbClr val="FFFFFF"/>
                </a:solidFill>
                <a:latin typeface="Arial"/>
                <a:cs typeface="Arial"/>
              </a:rPr>
              <a:t>z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mtClean="0" sz="1000" spc="9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,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Cap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1000" spc="19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ni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  </a:t>
            </a:r>
            <a:r>
              <a:rPr dirty="0" smtClean="0" sz="1000" spc="62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has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  </a:t>
            </a:r>
            <a:r>
              <a:rPr dirty="0" smtClean="0" sz="1000" spc="93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ed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  </a:t>
            </a:r>
            <a:r>
              <a:rPr dirty="0" smtClean="0" sz="1000" spc="68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ts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  </a:t>
            </a:r>
            <a:r>
              <a:rPr dirty="0" smtClean="0" sz="1000" spc="109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mtClean="0" sz="1000" spc="-14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  </a:t>
            </a:r>
            <a:r>
              <a:rPr dirty="0" smtClean="0" sz="1000" spc="106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-9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dirty="0" smtClean="0" sz="1000" spc="9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  </a:t>
            </a:r>
            <a:r>
              <a:rPr dirty="0" smtClean="0" sz="1000" spc="82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  </a:t>
            </a:r>
            <a:r>
              <a:rPr dirty="0" smtClean="0" sz="1000" spc="12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-9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or</a:t>
            </a:r>
            <a:r>
              <a:rPr dirty="0" smtClean="0" sz="1000" spc="19">
                <a:solidFill>
                  <a:srgbClr val="FFFFFF"/>
                </a:solidFill>
                <a:latin typeface="Arial"/>
                <a:cs typeface="Arial"/>
              </a:rPr>
              <a:t>k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,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24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-166">
                <a:solidFill>
                  <a:srgbClr val="E37D1A"/>
                </a:solidFill>
                <a:latin typeface="Arial"/>
                <a:cs typeface="Arial"/>
              </a:rPr>
              <a:t> </a:t>
            </a:r>
            <a:r>
              <a:rPr dirty="0" smtClean="0" sz="1000" spc="-14" u="sng">
                <a:solidFill>
                  <a:srgbClr val="E37D1A"/>
                </a:solidFill>
                <a:latin typeface="Arial"/>
                <a:cs typeface="Arial"/>
                <a:hlinkClick r:id="rId4"/>
              </a:rPr>
              <a:t>t</a:t>
            </a:r>
            <a:r>
              <a:rPr dirty="0" smtClean="0" sz="1000" spc="0" u="sng">
                <a:solidFill>
                  <a:srgbClr val="E37D1A"/>
                </a:solidFill>
                <a:latin typeface="Arial"/>
                <a:cs typeface="Arial"/>
                <a:hlinkClick r:id="rId4"/>
              </a:rPr>
              <a:t>he</a:t>
            </a:r>
            <a:r>
              <a:rPr dirty="0" smtClean="0" sz="1000" spc="0">
                <a:solidFill>
                  <a:srgbClr val="E37D1A"/>
                </a:solidFill>
                <a:latin typeface="Arial"/>
                <a:cs typeface="Arial"/>
              </a:rPr>
              <a:t> </a:t>
            </a:r>
            <a:r>
              <a:rPr dirty="0" smtClean="0" sz="1000" spc="0" u="sng">
                <a:solidFill>
                  <a:srgbClr val="E37D1A"/>
                </a:solidFill>
                <a:latin typeface="Arial"/>
                <a:cs typeface="Arial"/>
                <a:hlinkClick r:id="rId5"/>
              </a:rPr>
              <a:t>Co</a:t>
            </a:r>
            <a:r>
              <a:rPr dirty="0" smtClean="0" sz="1000" spc="4" u="sng">
                <a:solidFill>
                  <a:srgbClr val="E37D1A"/>
                </a:solidFill>
                <a:latin typeface="Arial"/>
                <a:cs typeface="Arial"/>
                <a:hlinkClick r:id="rId5"/>
              </a:rPr>
              <a:t>l</a:t>
            </a:r>
            <a:r>
              <a:rPr dirty="0" smtClean="0" sz="1000" spc="-4" u="sng">
                <a:solidFill>
                  <a:srgbClr val="E37D1A"/>
                </a:solidFill>
                <a:latin typeface="Arial"/>
                <a:cs typeface="Arial"/>
                <a:hlinkClick r:id="rId5"/>
              </a:rPr>
              <a:t>l</a:t>
            </a:r>
            <a:r>
              <a:rPr dirty="0" smtClean="0" sz="1000" spc="0" u="sng">
                <a:solidFill>
                  <a:srgbClr val="E37D1A"/>
                </a:solidFill>
                <a:latin typeface="Arial"/>
                <a:cs typeface="Arial"/>
                <a:hlinkClick r:id="rId5"/>
              </a:rPr>
              <a:t>a</a:t>
            </a:r>
            <a:r>
              <a:rPr dirty="0" smtClean="0" sz="1000" spc="-4" u="sng">
                <a:solidFill>
                  <a:srgbClr val="E37D1A"/>
                </a:solidFill>
                <a:latin typeface="Arial"/>
                <a:cs typeface="Arial"/>
                <a:hlinkClick r:id="rId5"/>
              </a:rPr>
              <a:t>b</a:t>
            </a:r>
            <a:r>
              <a:rPr dirty="0" smtClean="0" sz="1000" spc="0" u="sng">
                <a:solidFill>
                  <a:srgbClr val="E37D1A"/>
                </a:solidFill>
                <a:latin typeface="Arial"/>
                <a:cs typeface="Arial"/>
                <a:hlinkClick r:id="rId5"/>
              </a:rPr>
              <a:t>orat</a:t>
            </a:r>
            <a:r>
              <a:rPr dirty="0" smtClean="0" sz="1000" spc="4" u="sng">
                <a:solidFill>
                  <a:srgbClr val="E37D1A"/>
                </a:solidFill>
                <a:latin typeface="Arial"/>
                <a:cs typeface="Arial"/>
                <a:hlinkClick r:id="rId5"/>
              </a:rPr>
              <a:t>i</a:t>
            </a:r>
            <a:r>
              <a:rPr dirty="0" smtClean="0" sz="1000" spc="-4" u="sng">
                <a:solidFill>
                  <a:srgbClr val="E37D1A"/>
                </a:solidFill>
                <a:latin typeface="Arial"/>
                <a:cs typeface="Arial"/>
                <a:hlinkClick r:id="rId5"/>
              </a:rPr>
              <a:t>v</a:t>
            </a:r>
            <a:r>
              <a:rPr dirty="0" smtClean="0" sz="1000" spc="0" u="sng">
                <a:solidFill>
                  <a:srgbClr val="E37D1A"/>
                </a:solidFill>
                <a:latin typeface="Arial"/>
                <a:cs typeface="Arial"/>
                <a:hlinkClick r:id="rId5"/>
              </a:rPr>
              <a:t>e</a:t>
            </a:r>
            <a:r>
              <a:rPr dirty="0" smtClean="0" sz="1000" spc="-52" u="sng">
                <a:solidFill>
                  <a:srgbClr val="E37D1A"/>
                </a:solidFill>
                <a:latin typeface="Arial"/>
                <a:cs typeface="Arial"/>
                <a:hlinkClick r:id="rId5"/>
              </a:rPr>
              <a:t> </a:t>
            </a:r>
            <a:r>
              <a:rPr dirty="0" smtClean="0" sz="1000" spc="-240" u="sng">
                <a:solidFill>
                  <a:srgbClr val="E37D1A"/>
                </a:solidFill>
                <a:latin typeface="Arial"/>
                <a:cs typeface="Arial"/>
                <a:hlinkClick r:id="rId5"/>
              </a:rPr>
              <a:t> </a:t>
            </a:r>
            <a:r>
              <a:rPr dirty="0" smtClean="0" sz="1000" spc="-4" u="sng">
                <a:solidFill>
                  <a:srgbClr val="E37D1A"/>
                </a:solidFill>
                <a:latin typeface="Arial"/>
                <a:cs typeface="Arial"/>
                <a:hlinkClick r:id="rId5"/>
              </a:rPr>
              <a:t>B</a:t>
            </a:r>
            <a:r>
              <a:rPr dirty="0" smtClean="0" sz="1000" spc="0" u="sng">
                <a:solidFill>
                  <a:srgbClr val="E37D1A"/>
                </a:solidFill>
                <a:latin typeface="Arial"/>
                <a:cs typeface="Arial"/>
                <a:hlinkClick r:id="rId5"/>
              </a:rPr>
              <a:t>u</a:t>
            </a:r>
            <a:r>
              <a:rPr dirty="0" smtClean="0" sz="1000" spc="4" u="sng">
                <a:solidFill>
                  <a:srgbClr val="E37D1A"/>
                </a:solidFill>
                <a:latin typeface="Arial"/>
                <a:cs typeface="Arial"/>
                <a:hlinkClick r:id="rId5"/>
              </a:rPr>
              <a:t>s</a:t>
            </a:r>
            <a:r>
              <a:rPr dirty="0" smtClean="0" sz="1000" spc="-4" u="sng">
                <a:solidFill>
                  <a:srgbClr val="E37D1A"/>
                </a:solidFill>
                <a:latin typeface="Arial"/>
                <a:cs typeface="Arial"/>
                <a:hlinkClick r:id="rId5"/>
              </a:rPr>
              <a:t>i</a:t>
            </a:r>
            <a:r>
              <a:rPr dirty="0" smtClean="0" sz="1000" spc="0" u="sng">
                <a:solidFill>
                  <a:srgbClr val="E37D1A"/>
                </a:solidFill>
                <a:latin typeface="Arial"/>
                <a:cs typeface="Arial"/>
                <a:hlinkClick r:id="rId5"/>
              </a:rPr>
              <a:t>n</a:t>
            </a:r>
            <a:r>
              <a:rPr dirty="0" smtClean="0" sz="1000" spc="-4" u="sng">
                <a:solidFill>
                  <a:srgbClr val="E37D1A"/>
                </a:solidFill>
                <a:latin typeface="Arial"/>
                <a:cs typeface="Arial"/>
                <a:hlinkClick r:id="rId5"/>
              </a:rPr>
              <a:t>e</a:t>
            </a:r>
            <a:r>
              <a:rPr dirty="0" smtClean="0" sz="1000" spc="4" u="sng">
                <a:solidFill>
                  <a:srgbClr val="E37D1A"/>
                </a:solidFill>
                <a:latin typeface="Arial"/>
                <a:cs typeface="Arial"/>
                <a:hlinkClick r:id="rId5"/>
              </a:rPr>
              <a:t>s</a:t>
            </a:r>
            <a:r>
              <a:rPr dirty="0" smtClean="0" sz="1000" spc="0" u="sng">
                <a:solidFill>
                  <a:srgbClr val="E37D1A"/>
                </a:solidFill>
                <a:latin typeface="Arial"/>
                <a:cs typeface="Arial"/>
                <a:hlinkClick r:id="rId5"/>
              </a:rPr>
              <a:t>s</a:t>
            </a:r>
            <a:r>
              <a:rPr dirty="0" smtClean="0" sz="1000" spc="-36" u="sng">
                <a:solidFill>
                  <a:srgbClr val="E37D1A"/>
                </a:solidFill>
                <a:latin typeface="Arial"/>
                <a:cs typeface="Arial"/>
                <a:hlinkClick r:id="rId5"/>
              </a:rPr>
              <a:t> </a:t>
            </a:r>
            <a:r>
              <a:rPr dirty="0" smtClean="0" sz="1000" spc="-228" u="sng">
                <a:solidFill>
                  <a:srgbClr val="E37D1A"/>
                </a:solidFill>
                <a:latin typeface="Arial"/>
                <a:cs typeface="Arial"/>
                <a:hlinkClick r:id="rId5"/>
              </a:rPr>
              <a:t> </a:t>
            </a:r>
            <a:r>
              <a:rPr dirty="0" smtClean="0" sz="1000" spc="-4" u="sng">
                <a:solidFill>
                  <a:srgbClr val="E37D1A"/>
                </a:solidFill>
                <a:latin typeface="Arial"/>
                <a:cs typeface="Arial"/>
                <a:hlinkClick r:id="rId5"/>
              </a:rPr>
              <a:t>E</a:t>
            </a:r>
            <a:r>
              <a:rPr dirty="0" smtClean="0" sz="1000" spc="0" u="sng">
                <a:solidFill>
                  <a:srgbClr val="E37D1A"/>
                </a:solidFill>
                <a:latin typeface="Arial"/>
                <a:cs typeface="Arial"/>
                <a:hlinkClick r:id="rId5"/>
              </a:rPr>
              <a:t>x</a:t>
            </a:r>
            <a:r>
              <a:rPr dirty="0" smtClean="0" sz="1000" spc="-9" u="sng">
                <a:solidFill>
                  <a:srgbClr val="E37D1A"/>
                </a:solidFill>
                <a:latin typeface="Arial"/>
                <a:cs typeface="Arial"/>
                <a:hlinkClick r:id="rId5"/>
              </a:rPr>
              <a:t> </a:t>
            </a:r>
            <a:r>
              <a:rPr dirty="0" smtClean="0" sz="1000" spc="-14" u="sng">
                <a:solidFill>
                  <a:srgbClr val="E37D1A"/>
                </a:solidFill>
                <a:latin typeface="Arial"/>
                <a:cs typeface="Arial"/>
                <a:hlinkClick r:id="rId5"/>
              </a:rPr>
              <a:t>p</a:t>
            </a:r>
            <a:r>
              <a:rPr dirty="0" smtClean="0" sz="1000" spc="0" u="sng">
                <a:solidFill>
                  <a:srgbClr val="E37D1A"/>
                </a:solidFill>
                <a:latin typeface="Arial"/>
                <a:cs typeface="Arial"/>
                <a:hlinkClick r:id="rId5"/>
              </a:rPr>
              <a:t>eri</a:t>
            </a:r>
            <a:r>
              <a:rPr dirty="0" smtClean="0" sz="1000" spc="-4" u="sng">
                <a:solidFill>
                  <a:srgbClr val="E37D1A"/>
                </a:solidFill>
                <a:latin typeface="Arial"/>
                <a:cs typeface="Arial"/>
                <a:hlinkClick r:id="rId5"/>
              </a:rPr>
              <a:t>e</a:t>
            </a:r>
            <a:r>
              <a:rPr dirty="0" smtClean="0" sz="1000" spc="0" u="sng">
                <a:solidFill>
                  <a:srgbClr val="E37D1A"/>
                </a:solidFill>
                <a:latin typeface="Arial"/>
                <a:cs typeface="Arial"/>
                <a:hlinkClick r:id="rId5"/>
              </a:rPr>
              <a:t>nc</a:t>
            </a:r>
            <a:r>
              <a:rPr dirty="0" smtClean="0" sz="1000" spc="-30" u="sng">
                <a:solidFill>
                  <a:srgbClr val="E37D1A"/>
                </a:solidFill>
                <a:latin typeface="Arial"/>
                <a:cs typeface="Arial"/>
                <a:hlinkClick r:id="rId5"/>
              </a:rPr>
              <a:t> </a:t>
            </a:r>
            <a:r>
              <a:rPr dirty="0" smtClean="0" sz="1000" spc="0" u="sng">
                <a:solidFill>
                  <a:srgbClr val="E37D1A"/>
                </a:solidFill>
                <a:latin typeface="Arial"/>
                <a:cs typeface="Arial"/>
                <a:hlinkClick r:id="rId5"/>
              </a:rPr>
              <a:t>e™</a:t>
            </a:r>
            <a:r>
              <a:rPr dirty="0" smtClean="0" sz="1000" spc="-18" u="sng">
                <a:solidFill>
                  <a:srgbClr val="E37D1A"/>
                </a:solidFill>
                <a:latin typeface="Arial"/>
                <a:cs typeface="Arial"/>
                <a:hlinkClick r:id="rId5"/>
              </a:rPr>
              <a:t> 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  <a:hlinkClick r:id="rId5"/>
              </a:rPr>
              <a:t>,</a:t>
            </a:r>
            <a:r>
              <a:rPr dirty="0" smtClean="0" sz="1000" spc="42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dirty="0" smtClean="0" sz="1000" spc="28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dra</a:t>
            </a:r>
            <a:r>
              <a:rPr dirty="0" smtClean="0" sz="1000" spc="-9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mtClean="0" sz="1000" spc="28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on</a:t>
            </a:r>
            <a:r>
              <a:rPr dirty="0" smtClean="0" sz="1000" spc="3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0" u="sng">
                <a:solidFill>
                  <a:srgbClr val="E37D1A"/>
                </a:solidFill>
                <a:latin typeface="Arial"/>
                <a:cs typeface="Arial"/>
                <a:hlinkClick r:id="rId6"/>
              </a:rPr>
              <a:t>R</a:t>
            </a:r>
            <a:r>
              <a:rPr dirty="0" smtClean="0" sz="1000" spc="4" u="sng">
                <a:solidFill>
                  <a:srgbClr val="E37D1A"/>
                </a:solidFill>
                <a:latin typeface="Arial"/>
                <a:cs typeface="Arial"/>
                <a:hlinkClick r:id="rId6"/>
              </a:rPr>
              <a:t>i</a:t>
            </a:r>
            <a:r>
              <a:rPr dirty="0" smtClean="0" sz="1000" spc="0" u="sng">
                <a:solidFill>
                  <a:srgbClr val="E37D1A"/>
                </a:solidFill>
                <a:latin typeface="Arial"/>
                <a:cs typeface="Arial"/>
                <a:hlinkClick r:id="rId6"/>
              </a:rPr>
              <a:t>g</a:t>
            </a:r>
            <a:r>
              <a:rPr dirty="0" smtClean="0" sz="1000" spc="-4" u="sng">
                <a:solidFill>
                  <a:srgbClr val="E37D1A"/>
                </a:solidFill>
                <a:latin typeface="Arial"/>
                <a:cs typeface="Arial"/>
                <a:hlinkClick r:id="rId6"/>
              </a:rPr>
              <a:t>h</a:t>
            </a:r>
            <a:r>
              <a:rPr dirty="0" smtClean="0" sz="1000" spc="0" u="sng">
                <a:solidFill>
                  <a:srgbClr val="E37D1A"/>
                </a:solidFill>
                <a:latin typeface="Arial"/>
                <a:cs typeface="Arial"/>
                <a:hlinkClick r:id="rId6"/>
              </a:rPr>
              <a:t>t</a:t>
            </a:r>
            <a:r>
              <a:rPr dirty="0" smtClean="0" sz="1000" spc="4" u="sng">
                <a:solidFill>
                  <a:srgbClr val="E37D1A"/>
                </a:solidFill>
                <a:latin typeface="Arial"/>
                <a:cs typeface="Arial"/>
                <a:hlinkClick r:id="rId6"/>
              </a:rPr>
              <a:t>s</a:t>
            </a:r>
            <a:r>
              <a:rPr dirty="0" smtClean="0" sz="1000" spc="0" u="sng">
                <a:solidFill>
                  <a:srgbClr val="E37D1A"/>
                </a:solidFill>
                <a:latin typeface="Arial"/>
                <a:cs typeface="Arial"/>
                <a:hlinkClick r:id="rId6"/>
              </a:rPr>
              <a:t>h</a:t>
            </a:r>
            <a:r>
              <a:rPr dirty="0" smtClean="0" sz="1000" spc="-4" u="sng">
                <a:solidFill>
                  <a:srgbClr val="E37D1A"/>
                </a:solidFill>
                <a:latin typeface="Arial"/>
                <a:cs typeface="Arial"/>
                <a:hlinkClick r:id="rId6"/>
              </a:rPr>
              <a:t>o</a:t>
            </a:r>
            <a:r>
              <a:rPr dirty="0" smtClean="0" sz="1000" spc="4" u="sng">
                <a:solidFill>
                  <a:srgbClr val="E37D1A"/>
                </a:solidFill>
                <a:latin typeface="Arial"/>
                <a:cs typeface="Arial"/>
                <a:hlinkClick r:id="rId6"/>
              </a:rPr>
              <a:t>r</a:t>
            </a:r>
            <a:r>
              <a:rPr dirty="0" smtClean="0" sz="1000" spc="-9" u="sng">
                <a:solidFill>
                  <a:srgbClr val="E37D1A"/>
                </a:solidFill>
                <a:latin typeface="Arial"/>
                <a:cs typeface="Arial"/>
                <a:hlinkClick r:id="rId6"/>
              </a:rPr>
              <a:t>e</a:t>
            </a:r>
            <a:r>
              <a:rPr dirty="0" smtClean="0" baseline="26758" sz="975" spc="0" u="sng">
                <a:solidFill>
                  <a:srgbClr val="E37D1A"/>
                </a:solidFill>
                <a:latin typeface="Arial"/>
                <a:cs typeface="Arial"/>
                <a:hlinkClick r:id="rId6"/>
              </a:rPr>
              <a:t>®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  <a:hlinkClick r:id="rId6"/>
              </a:rPr>
              <a:t>,</a:t>
            </a:r>
            <a:endParaRPr sz="10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65580" y="5293731"/>
            <a:ext cx="2673771" cy="3809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19019">
              <a:lnSpc>
                <a:spcPts val="1120"/>
              </a:lnSpc>
              <a:spcBef>
                <a:spcPts val="55"/>
              </a:spcBef>
            </a:pP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ts</a:t>
            </a:r>
            <a:r>
              <a:rPr dirty="0" smtClean="0" sz="1000" spc="-19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-9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orl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mtClean="0" sz="1000" spc="-9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de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ery</a:t>
            </a:r>
            <a:r>
              <a:rPr dirty="0" smtClean="0" sz="1000" spc="-1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19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.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ct val="95825"/>
              </a:lnSpc>
              <a:spcBef>
                <a:spcPts val="596"/>
              </a:spcBef>
            </a:pP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mtClean="0" sz="1000" spc="4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1000" spc="-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19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mtClean="0" sz="1000" spc="4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1000" spc="-37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abou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mtClean="0" sz="1000" spc="-39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mtClean="0" sz="10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-4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mtClean="0" sz="1000" spc="-8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000" spc="14" b="1" u="heavy">
                <a:solidFill>
                  <a:srgbClr val="E37D1A"/>
                </a:solidFill>
                <a:latin typeface="Arial"/>
                <a:cs typeface="Arial"/>
                <a:hlinkClick r:id="rId3"/>
              </a:rPr>
              <a:t>www</a:t>
            </a:r>
            <a:r>
              <a:rPr dirty="0" smtClean="0" sz="1000" spc="0" b="1" u="heavy">
                <a:solidFill>
                  <a:srgbClr val="E37D1A"/>
                </a:solidFill>
                <a:latin typeface="Arial"/>
                <a:cs typeface="Arial"/>
                <a:hlinkClick r:id="rId3"/>
              </a:rPr>
              <a:t>.</a:t>
            </a:r>
            <a:r>
              <a:rPr dirty="0" smtClean="0" sz="1000" spc="-4" b="1" u="heavy">
                <a:solidFill>
                  <a:srgbClr val="E37D1A"/>
                </a:solidFill>
                <a:latin typeface="Arial"/>
                <a:cs typeface="Arial"/>
                <a:hlinkClick r:id="rId3"/>
              </a:rPr>
              <a:t>c</a:t>
            </a:r>
            <a:r>
              <a:rPr dirty="0" smtClean="0" sz="1000" spc="-14" b="1" u="heavy">
                <a:solidFill>
                  <a:srgbClr val="E37D1A"/>
                </a:solidFill>
                <a:latin typeface="Arial"/>
                <a:cs typeface="Arial"/>
                <a:hlinkClick r:id="rId3"/>
              </a:rPr>
              <a:t>a</a:t>
            </a:r>
            <a:r>
              <a:rPr dirty="0" smtClean="0" sz="1000" spc="0" b="1" u="heavy">
                <a:solidFill>
                  <a:srgbClr val="E37D1A"/>
                </a:solidFill>
                <a:latin typeface="Arial"/>
                <a:cs typeface="Arial"/>
                <a:hlinkClick r:id="rId3"/>
              </a:rPr>
              <a:t>p</a:t>
            </a:r>
            <a:r>
              <a:rPr dirty="0" smtClean="0" sz="1000" spc="4" b="1" u="heavy">
                <a:solidFill>
                  <a:srgbClr val="E37D1A"/>
                </a:solidFill>
                <a:latin typeface="Arial"/>
                <a:cs typeface="Arial"/>
                <a:hlinkClick r:id="rId3"/>
              </a:rPr>
              <a:t>g</a:t>
            </a:r>
            <a:r>
              <a:rPr dirty="0" smtClean="0" sz="1000" spc="-4" b="1" u="heavy">
                <a:solidFill>
                  <a:srgbClr val="E37D1A"/>
                </a:solidFill>
                <a:latin typeface="Arial"/>
                <a:cs typeface="Arial"/>
                <a:hlinkClick r:id="rId3"/>
              </a:rPr>
              <a:t>e</a:t>
            </a:r>
            <a:r>
              <a:rPr dirty="0" smtClean="0" sz="1000" spc="0" b="1" u="heavy">
                <a:solidFill>
                  <a:srgbClr val="E37D1A"/>
                </a:solidFill>
                <a:latin typeface="Arial"/>
                <a:cs typeface="Arial"/>
                <a:hlinkClick r:id="rId3"/>
              </a:rPr>
              <a:t>mini</a:t>
            </a:r>
            <a:r>
              <a:rPr dirty="0" smtClean="0" sz="1000" spc="0" b="1" u="heavy">
                <a:solidFill>
                  <a:srgbClr val="E37D1A"/>
                </a:solidFill>
                <a:latin typeface="Arial"/>
                <a:cs typeface="Arial"/>
                <a:hlinkClick r:id="rId3"/>
              </a:rPr>
              <a:t>.</a:t>
            </a:r>
            <a:r>
              <a:rPr dirty="0" smtClean="0" sz="1000" spc="-4" b="1" u="heavy">
                <a:solidFill>
                  <a:srgbClr val="E37D1A"/>
                </a:solidFill>
                <a:latin typeface="Arial"/>
                <a:cs typeface="Arial"/>
                <a:hlinkClick r:id="rId3"/>
              </a:rPr>
              <a:t>c</a:t>
            </a:r>
            <a:r>
              <a:rPr dirty="0" smtClean="0" sz="1000" spc="0" b="1" u="heavy">
                <a:solidFill>
                  <a:srgbClr val="E37D1A"/>
                </a:solidFill>
                <a:latin typeface="Arial"/>
                <a:cs typeface="Arial"/>
                <a:hlinkClick r:id="rId3"/>
              </a:rPr>
              <a:t>om</a:t>
            </a:r>
            <a:r>
              <a:rPr dirty="0" smtClean="0" sz="1000" spc="0">
                <a:solidFill>
                  <a:srgbClr val="FFFFFF"/>
                </a:solidFill>
                <a:latin typeface="Arial"/>
                <a:cs typeface="Arial"/>
                <a:hlinkClick r:id="rId3"/>
              </a:rPr>
              <a:t>.</a:t>
            </a:r>
            <a:endParaRPr sz="10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029958" y="5526853"/>
            <a:ext cx="2567934" cy="2799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50"/>
              </a:lnSpc>
              <a:spcBef>
                <a:spcPts val="107"/>
              </a:spcBef>
            </a:pPr>
            <a:r>
              <a:rPr dirty="0" smtClean="0" sz="2000" spc="9" b="1">
                <a:solidFill>
                  <a:srgbClr val="FFFFFF"/>
                </a:solidFill>
                <a:latin typeface="Arial"/>
                <a:cs typeface="Arial"/>
                <a:hlinkClick r:id="rId2"/>
              </a:rPr>
              <a:t>w</a:t>
            </a:r>
            <a:r>
              <a:rPr dirty="0" smtClean="0" sz="2000" spc="0" b="1">
                <a:solidFill>
                  <a:srgbClr val="FFFFFF"/>
                </a:solidFill>
                <a:latin typeface="Arial"/>
                <a:cs typeface="Arial"/>
                <a:hlinkClick r:id="rId2"/>
              </a:rPr>
              <a:t>w</a:t>
            </a:r>
            <a:r>
              <a:rPr dirty="0" smtClean="0" sz="2000" spc="-79" b="1">
                <a:solidFill>
                  <a:srgbClr val="FFFFFF"/>
                </a:solidFill>
                <a:latin typeface="Arial"/>
                <a:cs typeface="Arial"/>
                <a:hlinkClick r:id="rId2"/>
              </a:rPr>
              <a:t>w</a:t>
            </a:r>
            <a:r>
              <a:rPr dirty="0" smtClean="0" sz="2000" spc="0" b="1">
                <a:solidFill>
                  <a:srgbClr val="FFFFFF"/>
                </a:solidFill>
                <a:latin typeface="Arial"/>
                <a:cs typeface="Arial"/>
                <a:hlinkClick r:id="rId2"/>
              </a:rPr>
              <a:t>.capg</a:t>
            </a:r>
            <a:r>
              <a:rPr dirty="0" smtClean="0" sz="2000" spc="-9" b="1">
                <a:solidFill>
                  <a:srgbClr val="FFFFFF"/>
                </a:solidFill>
                <a:latin typeface="Arial"/>
                <a:cs typeface="Arial"/>
                <a:hlinkClick r:id="rId2"/>
              </a:rPr>
              <a:t>e</a:t>
            </a:r>
            <a:r>
              <a:rPr dirty="0" smtClean="0" sz="2000" spc="0" b="1">
                <a:solidFill>
                  <a:srgbClr val="FFFFFF"/>
                </a:solidFill>
                <a:latin typeface="Arial"/>
                <a:cs typeface="Arial"/>
                <a:hlinkClick r:id="rId2"/>
              </a:rPr>
              <a:t>m</a:t>
            </a:r>
            <a:r>
              <a:rPr dirty="0" smtClean="0" sz="2000" spc="-9" b="1">
                <a:solidFill>
                  <a:srgbClr val="FFFFFF"/>
                </a:solidFill>
                <a:latin typeface="Arial"/>
                <a:cs typeface="Arial"/>
                <a:hlinkClick r:id="rId2"/>
              </a:rPr>
              <a:t>i</a:t>
            </a:r>
            <a:r>
              <a:rPr dirty="0" smtClean="0" sz="2000" spc="0" b="1">
                <a:solidFill>
                  <a:srgbClr val="FFFFFF"/>
                </a:solidFill>
                <a:latin typeface="Arial"/>
                <a:cs typeface="Arial"/>
                <a:hlinkClick r:id="rId2"/>
              </a:rPr>
              <a:t>ni</a:t>
            </a:r>
            <a:r>
              <a:rPr dirty="0" smtClean="0" sz="2000" spc="-9" b="1">
                <a:solidFill>
                  <a:srgbClr val="FFFFFF"/>
                </a:solidFill>
                <a:latin typeface="Arial"/>
                <a:cs typeface="Arial"/>
                <a:hlinkClick r:id="rId2"/>
              </a:rPr>
              <a:t>.</a:t>
            </a:r>
            <a:r>
              <a:rPr dirty="0" smtClean="0" sz="2000" spc="0" b="1">
                <a:solidFill>
                  <a:srgbClr val="FFFFFF"/>
                </a:solidFill>
                <a:latin typeface="Arial"/>
                <a:cs typeface="Arial"/>
                <a:hlinkClick r:id="rId2"/>
              </a:rPr>
              <a:t>com</a:t>
            </a:r>
            <a:endParaRPr sz="20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7208011" y="6312817"/>
            <a:ext cx="2395327" cy="32715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5"/>
              </a:spcBef>
            </a:pPr>
            <a:r>
              <a:rPr dirty="0" smtClean="0" sz="700" spc="4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700" spc="-16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mtClean="0" sz="700" spc="9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ti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dirty="0" smtClean="0" sz="7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ti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700" spc="16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ie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mtClean="0" sz="700" spc="9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y.</a:t>
            </a:r>
            <a:endParaRPr sz="700">
              <a:latin typeface="Arial"/>
              <a:cs typeface="Arial"/>
            </a:endParaRPr>
          </a:p>
          <a:p>
            <a:pPr marL="328168" marR="10576" indent="120396">
              <a:lnSpc>
                <a:spcPts val="804"/>
              </a:lnSpc>
              <a:spcBef>
                <a:spcPts val="35"/>
              </a:spcBef>
            </a:pP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Co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mtClean="0" sz="700" spc="-25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ig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mtClean="0" sz="700" spc="1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©</a:t>
            </a:r>
            <a:r>
              <a:rPr dirty="0" smtClean="0" sz="700" spc="-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2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0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1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5</a:t>
            </a:r>
            <a:r>
              <a:rPr dirty="0" smtClean="0" sz="700" spc="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Ca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700" spc="9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ini.</a:t>
            </a:r>
            <a:r>
              <a:rPr dirty="0" smtClean="0" sz="7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700" spc="4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ll</a:t>
            </a:r>
            <a:r>
              <a:rPr dirty="0" smtClean="0" sz="700" spc="-17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ig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ts</a:t>
            </a:r>
            <a:r>
              <a:rPr dirty="0" smtClean="0" sz="700" spc="17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.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Ri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ts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baseline="25767" sz="675" spc="0">
                <a:solidFill>
                  <a:srgbClr val="FFFFFF"/>
                </a:solidFill>
                <a:latin typeface="Arial"/>
                <a:cs typeface="Arial"/>
              </a:rPr>
              <a:t>®</a:t>
            </a:r>
            <a:r>
              <a:rPr dirty="0" smtClean="0" baseline="25767" sz="675" spc="6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mtClean="0" sz="700" spc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700" spc="9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k</a:t>
            </a:r>
            <a:r>
              <a:rPr dirty="0" smtClean="0" sz="700" spc="23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lo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ing</a:t>
            </a:r>
            <a:r>
              <a:rPr dirty="0" smtClean="0" sz="7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dirty="0" smtClean="0" sz="700" spc="1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Ca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dirty="0" smtClean="0" sz="700" spc="-4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700" spc="9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mtClean="0" sz="700" spc="0">
                <a:solidFill>
                  <a:srgbClr val="FFFFFF"/>
                </a:solidFill>
                <a:latin typeface="Arial"/>
                <a:cs typeface="Arial"/>
              </a:rPr>
              <a:t>ini.</a:t>
            </a:r>
            <a:endParaRPr sz="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/>
          <p:nvPr/>
        </p:nvSpPr>
        <p:spPr>
          <a:xfrm>
            <a:off x="0" y="409956"/>
            <a:ext cx="9906000" cy="83515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" name="object 8"/>
          <p:cNvSpPr/>
          <p:nvPr/>
        </p:nvSpPr>
        <p:spPr>
          <a:xfrm>
            <a:off x="45720" y="605028"/>
            <a:ext cx="106680" cy="1066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" name="object 9"/>
          <p:cNvSpPr/>
          <p:nvPr/>
        </p:nvSpPr>
        <p:spPr>
          <a:xfrm>
            <a:off x="1" y="438908"/>
            <a:ext cx="9905998" cy="724683"/>
          </a:xfrm>
          <a:custGeom>
            <a:avLst/>
            <a:gdLst/>
            <a:ahLst/>
            <a:cxnLst/>
            <a:rect l="l" t="t" r="r" b="b"/>
            <a:pathLst>
              <a:path w="9905998" h="724683">
                <a:moveTo>
                  <a:pt x="457935" y="611028"/>
                </a:moveTo>
                <a:lnTo>
                  <a:pt x="447560" y="591078"/>
                </a:lnTo>
                <a:lnTo>
                  <a:pt x="434874" y="569125"/>
                </a:lnTo>
                <a:lnTo>
                  <a:pt x="419746" y="545670"/>
                </a:lnTo>
                <a:lnTo>
                  <a:pt x="402044" y="521213"/>
                </a:lnTo>
                <a:lnTo>
                  <a:pt x="381638" y="496255"/>
                </a:lnTo>
                <a:lnTo>
                  <a:pt x="358396" y="471298"/>
                </a:lnTo>
                <a:lnTo>
                  <a:pt x="332187" y="446841"/>
                </a:lnTo>
                <a:lnTo>
                  <a:pt x="302882" y="423385"/>
                </a:lnTo>
                <a:lnTo>
                  <a:pt x="270347" y="401433"/>
                </a:lnTo>
                <a:lnTo>
                  <a:pt x="234453" y="381483"/>
                </a:lnTo>
                <a:lnTo>
                  <a:pt x="195068" y="364038"/>
                </a:lnTo>
                <a:lnTo>
                  <a:pt x="152061" y="349597"/>
                </a:lnTo>
                <a:lnTo>
                  <a:pt x="105302" y="338663"/>
                </a:lnTo>
                <a:lnTo>
                  <a:pt x="54658" y="331735"/>
                </a:lnTo>
                <a:lnTo>
                  <a:pt x="0" y="329314"/>
                </a:lnTo>
                <a:lnTo>
                  <a:pt x="0" y="396751"/>
                </a:lnTo>
                <a:lnTo>
                  <a:pt x="54658" y="399146"/>
                </a:lnTo>
                <a:lnTo>
                  <a:pt x="105302" y="406000"/>
                </a:lnTo>
                <a:lnTo>
                  <a:pt x="152061" y="416818"/>
                </a:lnTo>
                <a:lnTo>
                  <a:pt x="195068" y="431105"/>
                </a:lnTo>
                <a:lnTo>
                  <a:pt x="234453" y="448365"/>
                </a:lnTo>
                <a:lnTo>
                  <a:pt x="270347" y="468102"/>
                </a:lnTo>
                <a:lnTo>
                  <a:pt x="302882" y="489821"/>
                </a:lnTo>
                <a:lnTo>
                  <a:pt x="332187" y="513026"/>
                </a:lnTo>
                <a:lnTo>
                  <a:pt x="358396" y="537222"/>
                </a:lnTo>
                <a:lnTo>
                  <a:pt x="381638" y="561914"/>
                </a:lnTo>
                <a:lnTo>
                  <a:pt x="402044" y="586606"/>
                </a:lnTo>
                <a:lnTo>
                  <a:pt x="419746" y="610803"/>
                </a:lnTo>
                <a:lnTo>
                  <a:pt x="434874" y="634008"/>
                </a:lnTo>
                <a:lnTo>
                  <a:pt x="447560" y="655727"/>
                </a:lnTo>
                <a:lnTo>
                  <a:pt x="457935" y="675464"/>
                </a:lnTo>
                <a:lnTo>
                  <a:pt x="466130" y="692724"/>
                </a:lnTo>
                <a:lnTo>
                  <a:pt x="472275" y="707011"/>
                </a:lnTo>
                <a:lnTo>
                  <a:pt x="478943" y="724683"/>
                </a:lnTo>
                <a:lnTo>
                  <a:pt x="480512" y="724683"/>
                </a:lnTo>
                <a:lnTo>
                  <a:pt x="501569" y="675464"/>
                </a:lnTo>
                <a:lnTo>
                  <a:pt x="524717" y="634008"/>
                </a:lnTo>
                <a:lnTo>
                  <a:pt x="557701" y="586606"/>
                </a:lnTo>
                <a:lnTo>
                  <a:pt x="601590" y="537222"/>
                </a:lnTo>
                <a:lnTo>
                  <a:pt x="657449" y="489821"/>
                </a:lnTo>
                <a:lnTo>
                  <a:pt x="690202" y="468102"/>
                </a:lnTo>
                <a:lnTo>
                  <a:pt x="726347" y="448365"/>
                </a:lnTo>
                <a:lnTo>
                  <a:pt x="766020" y="431105"/>
                </a:lnTo>
                <a:lnTo>
                  <a:pt x="809352" y="416818"/>
                </a:lnTo>
                <a:lnTo>
                  <a:pt x="856478" y="406000"/>
                </a:lnTo>
                <a:lnTo>
                  <a:pt x="907531" y="399146"/>
                </a:lnTo>
                <a:lnTo>
                  <a:pt x="962645" y="396751"/>
                </a:lnTo>
                <a:lnTo>
                  <a:pt x="9419969" y="396751"/>
                </a:lnTo>
                <a:lnTo>
                  <a:pt x="9475087" y="394356"/>
                </a:lnTo>
                <a:lnTo>
                  <a:pt x="9526191" y="387502"/>
                </a:lnTo>
                <a:lnTo>
                  <a:pt x="9573409" y="376684"/>
                </a:lnTo>
                <a:lnTo>
                  <a:pt x="9616868" y="362397"/>
                </a:lnTo>
                <a:lnTo>
                  <a:pt x="9656698" y="345137"/>
                </a:lnTo>
                <a:lnTo>
                  <a:pt x="9693028" y="325400"/>
                </a:lnTo>
                <a:lnTo>
                  <a:pt x="9725985" y="303681"/>
                </a:lnTo>
                <a:lnTo>
                  <a:pt x="9755698" y="280476"/>
                </a:lnTo>
                <a:lnTo>
                  <a:pt x="9782295" y="256279"/>
                </a:lnTo>
                <a:lnTo>
                  <a:pt x="9805906" y="231587"/>
                </a:lnTo>
                <a:lnTo>
                  <a:pt x="9826658" y="206895"/>
                </a:lnTo>
                <a:lnTo>
                  <a:pt x="9844680" y="182699"/>
                </a:lnTo>
                <a:lnTo>
                  <a:pt x="9860101" y="159494"/>
                </a:lnTo>
                <a:lnTo>
                  <a:pt x="9873048" y="137775"/>
                </a:lnTo>
                <a:lnTo>
                  <a:pt x="9883651" y="118038"/>
                </a:lnTo>
                <a:lnTo>
                  <a:pt x="9892039" y="100778"/>
                </a:lnTo>
                <a:lnTo>
                  <a:pt x="9898338" y="86491"/>
                </a:lnTo>
                <a:lnTo>
                  <a:pt x="9905189" y="68819"/>
                </a:lnTo>
                <a:lnTo>
                  <a:pt x="9905998" y="66424"/>
                </a:lnTo>
                <a:lnTo>
                  <a:pt x="9905998" y="0"/>
                </a:lnTo>
                <a:lnTo>
                  <a:pt x="9905189" y="1382"/>
                </a:lnTo>
                <a:lnTo>
                  <a:pt x="9902679" y="8236"/>
                </a:lnTo>
                <a:lnTo>
                  <a:pt x="9898338" y="19054"/>
                </a:lnTo>
                <a:lnTo>
                  <a:pt x="9873048" y="70338"/>
                </a:lnTo>
                <a:lnTo>
                  <a:pt x="9844680" y="115262"/>
                </a:lnTo>
                <a:lnTo>
                  <a:pt x="9805906" y="164150"/>
                </a:lnTo>
                <a:lnTo>
                  <a:pt x="9755698" y="213039"/>
                </a:lnTo>
                <a:lnTo>
                  <a:pt x="9693028" y="257963"/>
                </a:lnTo>
                <a:lnTo>
                  <a:pt x="9656698" y="277700"/>
                </a:lnTo>
                <a:lnTo>
                  <a:pt x="9616868" y="294960"/>
                </a:lnTo>
                <a:lnTo>
                  <a:pt x="9573409" y="309247"/>
                </a:lnTo>
                <a:lnTo>
                  <a:pt x="9526191" y="320065"/>
                </a:lnTo>
                <a:lnTo>
                  <a:pt x="9475087" y="326919"/>
                </a:lnTo>
                <a:lnTo>
                  <a:pt x="9419969" y="329314"/>
                </a:lnTo>
                <a:lnTo>
                  <a:pt x="962645" y="329314"/>
                </a:lnTo>
                <a:lnTo>
                  <a:pt x="907531" y="331735"/>
                </a:lnTo>
                <a:lnTo>
                  <a:pt x="856478" y="338663"/>
                </a:lnTo>
                <a:lnTo>
                  <a:pt x="809352" y="349597"/>
                </a:lnTo>
                <a:lnTo>
                  <a:pt x="766020" y="364038"/>
                </a:lnTo>
                <a:lnTo>
                  <a:pt x="726347" y="381483"/>
                </a:lnTo>
                <a:lnTo>
                  <a:pt x="690202" y="401433"/>
                </a:lnTo>
                <a:lnTo>
                  <a:pt x="657449" y="423385"/>
                </a:lnTo>
                <a:lnTo>
                  <a:pt x="627956" y="446841"/>
                </a:lnTo>
                <a:lnTo>
                  <a:pt x="601590" y="471298"/>
                </a:lnTo>
                <a:lnTo>
                  <a:pt x="578216" y="496255"/>
                </a:lnTo>
                <a:lnTo>
                  <a:pt x="557701" y="521213"/>
                </a:lnTo>
                <a:lnTo>
                  <a:pt x="539913" y="545670"/>
                </a:lnTo>
                <a:lnTo>
                  <a:pt x="524717" y="569125"/>
                </a:lnTo>
                <a:lnTo>
                  <a:pt x="511980" y="591078"/>
                </a:lnTo>
                <a:lnTo>
                  <a:pt x="501569" y="611028"/>
                </a:lnTo>
                <a:lnTo>
                  <a:pt x="493350" y="628473"/>
                </a:lnTo>
                <a:lnTo>
                  <a:pt x="487190" y="642914"/>
                </a:lnTo>
                <a:lnTo>
                  <a:pt x="480512" y="660776"/>
                </a:lnTo>
                <a:lnTo>
                  <a:pt x="478943" y="660776"/>
                </a:lnTo>
                <a:lnTo>
                  <a:pt x="476503" y="653848"/>
                </a:lnTo>
                <a:lnTo>
                  <a:pt x="472275" y="642914"/>
                </a:lnTo>
                <a:lnTo>
                  <a:pt x="466130" y="628473"/>
                </a:lnTo>
                <a:lnTo>
                  <a:pt x="457935" y="611028"/>
                </a:lnTo>
                <a:close/>
              </a:path>
            </a:pathLst>
          </a:custGeom>
          <a:solidFill>
            <a:srgbClr val="0097C6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" name="object 10"/>
          <p:cNvSpPr/>
          <p:nvPr/>
        </p:nvSpPr>
        <p:spPr>
          <a:xfrm>
            <a:off x="1" y="6362700"/>
            <a:ext cx="9905998" cy="0"/>
          </a:xfrm>
          <a:custGeom>
            <a:avLst/>
            <a:gdLst/>
            <a:ahLst/>
            <a:cxnLst/>
            <a:rect l="l" t="t" r="r" b="b"/>
            <a:pathLst>
              <a:path w="9905998" h="0">
                <a:moveTo>
                  <a:pt x="9905998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0097C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" name="object 11"/>
          <p:cNvSpPr/>
          <p:nvPr/>
        </p:nvSpPr>
        <p:spPr>
          <a:xfrm>
            <a:off x="0" y="0"/>
            <a:ext cx="9906000" cy="6362700"/>
          </a:xfrm>
          <a:custGeom>
            <a:avLst/>
            <a:gdLst/>
            <a:ahLst/>
            <a:cxnLst/>
            <a:rect l="l" t="t" r="r" b="b"/>
            <a:pathLst>
              <a:path w="9906000" h="6362700">
                <a:moveTo>
                  <a:pt x="9906000" y="0"/>
                </a:moveTo>
                <a:lnTo>
                  <a:pt x="0" y="0"/>
                </a:lnTo>
                <a:lnTo>
                  <a:pt x="0" y="6362700"/>
                </a:lnTo>
                <a:lnTo>
                  <a:pt x="9906000" y="6362700"/>
                </a:lnTo>
                <a:lnTo>
                  <a:pt x="9906000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" name="object 12"/>
          <p:cNvSpPr/>
          <p:nvPr/>
        </p:nvSpPr>
        <p:spPr>
          <a:xfrm>
            <a:off x="0" y="0"/>
            <a:ext cx="9906000" cy="1128776"/>
          </a:xfrm>
          <a:custGeom>
            <a:avLst/>
            <a:gdLst/>
            <a:ahLst/>
            <a:cxnLst/>
            <a:rect l="l" t="t" r="r" b="b"/>
            <a:pathLst>
              <a:path w="9906000" h="1128776">
                <a:moveTo>
                  <a:pt x="0" y="0"/>
                </a:moveTo>
                <a:lnTo>
                  <a:pt x="0" y="801877"/>
                </a:lnTo>
                <a:lnTo>
                  <a:pt x="44018" y="809048"/>
                </a:lnTo>
                <a:lnTo>
                  <a:pt x="84978" y="817151"/>
                </a:lnTo>
                <a:lnTo>
                  <a:pt x="123033" y="826194"/>
                </a:lnTo>
                <a:lnTo>
                  <a:pt x="158341" y="836180"/>
                </a:lnTo>
                <a:lnTo>
                  <a:pt x="191055" y="847115"/>
                </a:lnTo>
                <a:lnTo>
                  <a:pt x="221332" y="859006"/>
                </a:lnTo>
                <a:lnTo>
                  <a:pt x="249326" y="871857"/>
                </a:lnTo>
                <a:lnTo>
                  <a:pt x="275193" y="885673"/>
                </a:lnTo>
                <a:lnTo>
                  <a:pt x="299089" y="900461"/>
                </a:lnTo>
                <a:lnTo>
                  <a:pt x="321168" y="916225"/>
                </a:lnTo>
                <a:lnTo>
                  <a:pt x="341587" y="932971"/>
                </a:lnTo>
                <a:lnTo>
                  <a:pt x="360500" y="950705"/>
                </a:lnTo>
                <a:lnTo>
                  <a:pt x="378063" y="969432"/>
                </a:lnTo>
                <a:lnTo>
                  <a:pt x="394431" y="989157"/>
                </a:lnTo>
                <a:lnTo>
                  <a:pt x="409760" y="1009886"/>
                </a:lnTo>
                <a:lnTo>
                  <a:pt x="424204" y="1031624"/>
                </a:lnTo>
                <a:lnTo>
                  <a:pt x="437920" y="1054376"/>
                </a:lnTo>
                <a:lnTo>
                  <a:pt x="451063" y="1078149"/>
                </a:lnTo>
                <a:lnTo>
                  <a:pt x="463787" y="1102947"/>
                </a:lnTo>
                <a:lnTo>
                  <a:pt x="476250" y="1128776"/>
                </a:lnTo>
                <a:lnTo>
                  <a:pt x="492137" y="1105914"/>
                </a:lnTo>
                <a:lnTo>
                  <a:pt x="507125" y="1083119"/>
                </a:lnTo>
                <a:lnTo>
                  <a:pt x="521491" y="1060491"/>
                </a:lnTo>
                <a:lnTo>
                  <a:pt x="535515" y="1038132"/>
                </a:lnTo>
                <a:lnTo>
                  <a:pt x="549474" y="1016144"/>
                </a:lnTo>
                <a:lnTo>
                  <a:pt x="578314" y="973690"/>
                </a:lnTo>
                <a:lnTo>
                  <a:pt x="610240" y="933941"/>
                </a:lnTo>
                <a:lnTo>
                  <a:pt x="647482" y="897713"/>
                </a:lnTo>
                <a:lnTo>
                  <a:pt x="692267" y="865821"/>
                </a:lnTo>
                <a:lnTo>
                  <a:pt x="746824" y="839079"/>
                </a:lnTo>
                <a:lnTo>
                  <a:pt x="813383" y="818301"/>
                </a:lnTo>
                <a:lnTo>
                  <a:pt x="851860" y="810403"/>
                </a:lnTo>
                <a:lnTo>
                  <a:pt x="894172" y="804302"/>
                </a:lnTo>
                <a:lnTo>
                  <a:pt x="940600" y="800100"/>
                </a:lnTo>
                <a:lnTo>
                  <a:pt x="9467850" y="800100"/>
                </a:lnTo>
                <a:lnTo>
                  <a:pt x="9502265" y="799084"/>
                </a:lnTo>
                <a:lnTo>
                  <a:pt x="9535266" y="795633"/>
                </a:lnTo>
                <a:lnTo>
                  <a:pt x="9566869" y="789889"/>
                </a:lnTo>
                <a:lnTo>
                  <a:pt x="9597091" y="781988"/>
                </a:lnTo>
                <a:lnTo>
                  <a:pt x="9625947" y="772072"/>
                </a:lnTo>
                <a:lnTo>
                  <a:pt x="9653453" y="760280"/>
                </a:lnTo>
                <a:lnTo>
                  <a:pt x="9679627" y="746750"/>
                </a:lnTo>
                <a:lnTo>
                  <a:pt x="9704484" y="731623"/>
                </a:lnTo>
                <a:lnTo>
                  <a:pt x="9728041" y="715038"/>
                </a:lnTo>
                <a:lnTo>
                  <a:pt x="9750313" y="697134"/>
                </a:lnTo>
                <a:lnTo>
                  <a:pt x="9771318" y="678051"/>
                </a:lnTo>
                <a:lnTo>
                  <a:pt x="9791072" y="657929"/>
                </a:lnTo>
                <a:lnTo>
                  <a:pt x="9809590" y="636906"/>
                </a:lnTo>
                <a:lnTo>
                  <a:pt x="9826889" y="615122"/>
                </a:lnTo>
                <a:lnTo>
                  <a:pt x="9842986" y="592716"/>
                </a:lnTo>
                <a:lnTo>
                  <a:pt x="9857896" y="569829"/>
                </a:lnTo>
                <a:lnTo>
                  <a:pt x="9871636" y="546599"/>
                </a:lnTo>
                <a:lnTo>
                  <a:pt x="9895672" y="499670"/>
                </a:lnTo>
                <a:lnTo>
                  <a:pt x="9906000" y="476250"/>
                </a:lnTo>
                <a:lnTo>
                  <a:pt x="9906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" name="object 13"/>
          <p:cNvSpPr/>
          <p:nvPr/>
        </p:nvSpPr>
        <p:spPr>
          <a:xfrm>
            <a:off x="1" y="438908"/>
            <a:ext cx="9905998" cy="724683"/>
          </a:xfrm>
          <a:custGeom>
            <a:avLst/>
            <a:gdLst/>
            <a:ahLst/>
            <a:cxnLst/>
            <a:rect l="l" t="t" r="r" b="b"/>
            <a:pathLst>
              <a:path w="9905998" h="724683">
                <a:moveTo>
                  <a:pt x="457935" y="611028"/>
                </a:moveTo>
                <a:lnTo>
                  <a:pt x="447560" y="591078"/>
                </a:lnTo>
                <a:lnTo>
                  <a:pt x="434874" y="569125"/>
                </a:lnTo>
                <a:lnTo>
                  <a:pt x="419746" y="545670"/>
                </a:lnTo>
                <a:lnTo>
                  <a:pt x="402044" y="521213"/>
                </a:lnTo>
                <a:lnTo>
                  <a:pt x="381638" y="496255"/>
                </a:lnTo>
                <a:lnTo>
                  <a:pt x="358396" y="471298"/>
                </a:lnTo>
                <a:lnTo>
                  <a:pt x="332187" y="446841"/>
                </a:lnTo>
                <a:lnTo>
                  <a:pt x="302882" y="423385"/>
                </a:lnTo>
                <a:lnTo>
                  <a:pt x="270347" y="401433"/>
                </a:lnTo>
                <a:lnTo>
                  <a:pt x="234453" y="381483"/>
                </a:lnTo>
                <a:lnTo>
                  <a:pt x="195068" y="364038"/>
                </a:lnTo>
                <a:lnTo>
                  <a:pt x="152061" y="349597"/>
                </a:lnTo>
                <a:lnTo>
                  <a:pt x="105302" y="338663"/>
                </a:lnTo>
                <a:lnTo>
                  <a:pt x="54658" y="331735"/>
                </a:lnTo>
                <a:lnTo>
                  <a:pt x="0" y="329314"/>
                </a:lnTo>
                <a:lnTo>
                  <a:pt x="0" y="396751"/>
                </a:lnTo>
                <a:lnTo>
                  <a:pt x="54658" y="399146"/>
                </a:lnTo>
                <a:lnTo>
                  <a:pt x="105302" y="406000"/>
                </a:lnTo>
                <a:lnTo>
                  <a:pt x="152061" y="416818"/>
                </a:lnTo>
                <a:lnTo>
                  <a:pt x="195068" y="431105"/>
                </a:lnTo>
                <a:lnTo>
                  <a:pt x="234453" y="448365"/>
                </a:lnTo>
                <a:lnTo>
                  <a:pt x="270347" y="468102"/>
                </a:lnTo>
                <a:lnTo>
                  <a:pt x="302882" y="489821"/>
                </a:lnTo>
                <a:lnTo>
                  <a:pt x="332187" y="513026"/>
                </a:lnTo>
                <a:lnTo>
                  <a:pt x="358396" y="537222"/>
                </a:lnTo>
                <a:lnTo>
                  <a:pt x="381638" y="561914"/>
                </a:lnTo>
                <a:lnTo>
                  <a:pt x="402044" y="586606"/>
                </a:lnTo>
                <a:lnTo>
                  <a:pt x="419746" y="610803"/>
                </a:lnTo>
                <a:lnTo>
                  <a:pt x="434874" y="634008"/>
                </a:lnTo>
                <a:lnTo>
                  <a:pt x="447560" y="655727"/>
                </a:lnTo>
                <a:lnTo>
                  <a:pt x="457935" y="675464"/>
                </a:lnTo>
                <a:lnTo>
                  <a:pt x="466130" y="692724"/>
                </a:lnTo>
                <a:lnTo>
                  <a:pt x="472275" y="707011"/>
                </a:lnTo>
                <a:lnTo>
                  <a:pt x="478943" y="724683"/>
                </a:lnTo>
                <a:lnTo>
                  <a:pt x="480512" y="724683"/>
                </a:lnTo>
                <a:lnTo>
                  <a:pt x="501569" y="675464"/>
                </a:lnTo>
                <a:lnTo>
                  <a:pt x="524717" y="634008"/>
                </a:lnTo>
                <a:lnTo>
                  <a:pt x="557701" y="586606"/>
                </a:lnTo>
                <a:lnTo>
                  <a:pt x="601590" y="537222"/>
                </a:lnTo>
                <a:lnTo>
                  <a:pt x="657449" y="489821"/>
                </a:lnTo>
                <a:lnTo>
                  <a:pt x="690202" y="468102"/>
                </a:lnTo>
                <a:lnTo>
                  <a:pt x="726347" y="448365"/>
                </a:lnTo>
                <a:lnTo>
                  <a:pt x="766020" y="431105"/>
                </a:lnTo>
                <a:lnTo>
                  <a:pt x="809352" y="416818"/>
                </a:lnTo>
                <a:lnTo>
                  <a:pt x="856478" y="406000"/>
                </a:lnTo>
                <a:lnTo>
                  <a:pt x="907531" y="399146"/>
                </a:lnTo>
                <a:lnTo>
                  <a:pt x="962645" y="396751"/>
                </a:lnTo>
                <a:lnTo>
                  <a:pt x="9419969" y="396751"/>
                </a:lnTo>
                <a:lnTo>
                  <a:pt x="9475087" y="394356"/>
                </a:lnTo>
                <a:lnTo>
                  <a:pt x="9526191" y="387502"/>
                </a:lnTo>
                <a:lnTo>
                  <a:pt x="9573409" y="376684"/>
                </a:lnTo>
                <a:lnTo>
                  <a:pt x="9616868" y="362397"/>
                </a:lnTo>
                <a:lnTo>
                  <a:pt x="9656698" y="345137"/>
                </a:lnTo>
                <a:lnTo>
                  <a:pt x="9693028" y="325400"/>
                </a:lnTo>
                <a:lnTo>
                  <a:pt x="9725985" y="303681"/>
                </a:lnTo>
                <a:lnTo>
                  <a:pt x="9755698" y="280476"/>
                </a:lnTo>
                <a:lnTo>
                  <a:pt x="9782295" y="256279"/>
                </a:lnTo>
                <a:lnTo>
                  <a:pt x="9805906" y="231587"/>
                </a:lnTo>
                <a:lnTo>
                  <a:pt x="9826658" y="206895"/>
                </a:lnTo>
                <a:lnTo>
                  <a:pt x="9844680" y="182699"/>
                </a:lnTo>
                <a:lnTo>
                  <a:pt x="9860101" y="159494"/>
                </a:lnTo>
                <a:lnTo>
                  <a:pt x="9873048" y="137775"/>
                </a:lnTo>
                <a:lnTo>
                  <a:pt x="9883651" y="118038"/>
                </a:lnTo>
                <a:lnTo>
                  <a:pt x="9892039" y="100778"/>
                </a:lnTo>
                <a:lnTo>
                  <a:pt x="9898338" y="86491"/>
                </a:lnTo>
                <a:lnTo>
                  <a:pt x="9905189" y="68819"/>
                </a:lnTo>
                <a:lnTo>
                  <a:pt x="9905998" y="66424"/>
                </a:lnTo>
                <a:lnTo>
                  <a:pt x="9905998" y="0"/>
                </a:lnTo>
                <a:lnTo>
                  <a:pt x="9905189" y="1382"/>
                </a:lnTo>
                <a:lnTo>
                  <a:pt x="9902679" y="8236"/>
                </a:lnTo>
                <a:lnTo>
                  <a:pt x="9898338" y="19054"/>
                </a:lnTo>
                <a:lnTo>
                  <a:pt x="9873048" y="70338"/>
                </a:lnTo>
                <a:lnTo>
                  <a:pt x="9844680" y="115262"/>
                </a:lnTo>
                <a:lnTo>
                  <a:pt x="9805906" y="164150"/>
                </a:lnTo>
                <a:lnTo>
                  <a:pt x="9755698" y="213039"/>
                </a:lnTo>
                <a:lnTo>
                  <a:pt x="9693028" y="257963"/>
                </a:lnTo>
                <a:lnTo>
                  <a:pt x="9656698" y="277700"/>
                </a:lnTo>
                <a:lnTo>
                  <a:pt x="9616868" y="294960"/>
                </a:lnTo>
                <a:lnTo>
                  <a:pt x="9573409" y="309247"/>
                </a:lnTo>
                <a:lnTo>
                  <a:pt x="9526191" y="320065"/>
                </a:lnTo>
                <a:lnTo>
                  <a:pt x="9475087" y="326919"/>
                </a:lnTo>
                <a:lnTo>
                  <a:pt x="9419969" y="329314"/>
                </a:lnTo>
                <a:lnTo>
                  <a:pt x="962645" y="329314"/>
                </a:lnTo>
                <a:lnTo>
                  <a:pt x="907531" y="331735"/>
                </a:lnTo>
                <a:lnTo>
                  <a:pt x="856478" y="338663"/>
                </a:lnTo>
                <a:lnTo>
                  <a:pt x="809352" y="349597"/>
                </a:lnTo>
                <a:lnTo>
                  <a:pt x="766020" y="364038"/>
                </a:lnTo>
                <a:lnTo>
                  <a:pt x="726347" y="381483"/>
                </a:lnTo>
                <a:lnTo>
                  <a:pt x="690202" y="401433"/>
                </a:lnTo>
                <a:lnTo>
                  <a:pt x="657449" y="423385"/>
                </a:lnTo>
                <a:lnTo>
                  <a:pt x="627956" y="446841"/>
                </a:lnTo>
                <a:lnTo>
                  <a:pt x="601590" y="471298"/>
                </a:lnTo>
                <a:lnTo>
                  <a:pt x="578216" y="496255"/>
                </a:lnTo>
                <a:lnTo>
                  <a:pt x="557701" y="521213"/>
                </a:lnTo>
                <a:lnTo>
                  <a:pt x="539913" y="545670"/>
                </a:lnTo>
                <a:lnTo>
                  <a:pt x="524717" y="569125"/>
                </a:lnTo>
                <a:lnTo>
                  <a:pt x="511980" y="591078"/>
                </a:lnTo>
                <a:lnTo>
                  <a:pt x="501569" y="611028"/>
                </a:lnTo>
                <a:lnTo>
                  <a:pt x="493350" y="628473"/>
                </a:lnTo>
                <a:lnTo>
                  <a:pt x="487190" y="642914"/>
                </a:lnTo>
                <a:lnTo>
                  <a:pt x="480512" y="660776"/>
                </a:lnTo>
                <a:lnTo>
                  <a:pt x="478943" y="660776"/>
                </a:lnTo>
                <a:lnTo>
                  <a:pt x="476503" y="653848"/>
                </a:lnTo>
                <a:lnTo>
                  <a:pt x="472275" y="642914"/>
                </a:lnTo>
                <a:lnTo>
                  <a:pt x="466130" y="628473"/>
                </a:lnTo>
                <a:lnTo>
                  <a:pt x="457935" y="61102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" name="object 14"/>
          <p:cNvSpPr/>
          <p:nvPr/>
        </p:nvSpPr>
        <p:spPr>
          <a:xfrm>
            <a:off x="1" y="6362700"/>
            <a:ext cx="9905998" cy="0"/>
          </a:xfrm>
          <a:custGeom>
            <a:avLst/>
            <a:gdLst/>
            <a:ahLst/>
            <a:cxnLst/>
            <a:rect l="l" t="t" r="r" b="b"/>
            <a:pathLst>
              <a:path w="9905998" h="0">
                <a:moveTo>
                  <a:pt x="9905998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0097C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" name="object 15"/>
          <p:cNvSpPr/>
          <p:nvPr/>
        </p:nvSpPr>
        <p:spPr>
          <a:xfrm>
            <a:off x="0" y="409956"/>
            <a:ext cx="9906000" cy="83515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" name="object 16"/>
          <p:cNvSpPr/>
          <p:nvPr/>
        </p:nvSpPr>
        <p:spPr>
          <a:xfrm>
            <a:off x="45720" y="605028"/>
            <a:ext cx="106680" cy="10667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" name="object 17"/>
          <p:cNvSpPr/>
          <p:nvPr/>
        </p:nvSpPr>
        <p:spPr>
          <a:xfrm>
            <a:off x="1" y="438908"/>
            <a:ext cx="9905998" cy="724683"/>
          </a:xfrm>
          <a:custGeom>
            <a:avLst/>
            <a:gdLst/>
            <a:ahLst/>
            <a:cxnLst/>
            <a:rect l="l" t="t" r="r" b="b"/>
            <a:pathLst>
              <a:path w="9905998" h="724683">
                <a:moveTo>
                  <a:pt x="457935" y="611028"/>
                </a:moveTo>
                <a:lnTo>
                  <a:pt x="447560" y="591078"/>
                </a:lnTo>
                <a:lnTo>
                  <a:pt x="434874" y="569125"/>
                </a:lnTo>
                <a:lnTo>
                  <a:pt x="419746" y="545670"/>
                </a:lnTo>
                <a:lnTo>
                  <a:pt x="402044" y="521213"/>
                </a:lnTo>
                <a:lnTo>
                  <a:pt x="381638" y="496255"/>
                </a:lnTo>
                <a:lnTo>
                  <a:pt x="358396" y="471298"/>
                </a:lnTo>
                <a:lnTo>
                  <a:pt x="332187" y="446841"/>
                </a:lnTo>
                <a:lnTo>
                  <a:pt x="302882" y="423385"/>
                </a:lnTo>
                <a:lnTo>
                  <a:pt x="270347" y="401433"/>
                </a:lnTo>
                <a:lnTo>
                  <a:pt x="234453" y="381483"/>
                </a:lnTo>
                <a:lnTo>
                  <a:pt x="195068" y="364038"/>
                </a:lnTo>
                <a:lnTo>
                  <a:pt x="152061" y="349597"/>
                </a:lnTo>
                <a:lnTo>
                  <a:pt x="105302" y="338663"/>
                </a:lnTo>
                <a:lnTo>
                  <a:pt x="54658" y="331735"/>
                </a:lnTo>
                <a:lnTo>
                  <a:pt x="0" y="329314"/>
                </a:lnTo>
                <a:lnTo>
                  <a:pt x="0" y="396751"/>
                </a:lnTo>
                <a:lnTo>
                  <a:pt x="54658" y="399146"/>
                </a:lnTo>
                <a:lnTo>
                  <a:pt x="105302" y="406000"/>
                </a:lnTo>
                <a:lnTo>
                  <a:pt x="152061" y="416818"/>
                </a:lnTo>
                <a:lnTo>
                  <a:pt x="195068" y="431105"/>
                </a:lnTo>
                <a:lnTo>
                  <a:pt x="234453" y="448365"/>
                </a:lnTo>
                <a:lnTo>
                  <a:pt x="270347" y="468102"/>
                </a:lnTo>
                <a:lnTo>
                  <a:pt x="302882" y="489821"/>
                </a:lnTo>
                <a:lnTo>
                  <a:pt x="332187" y="513026"/>
                </a:lnTo>
                <a:lnTo>
                  <a:pt x="358396" y="537222"/>
                </a:lnTo>
                <a:lnTo>
                  <a:pt x="381638" y="561914"/>
                </a:lnTo>
                <a:lnTo>
                  <a:pt x="402044" y="586606"/>
                </a:lnTo>
                <a:lnTo>
                  <a:pt x="419746" y="610803"/>
                </a:lnTo>
                <a:lnTo>
                  <a:pt x="434874" y="634008"/>
                </a:lnTo>
                <a:lnTo>
                  <a:pt x="447560" y="655727"/>
                </a:lnTo>
                <a:lnTo>
                  <a:pt x="457935" y="675464"/>
                </a:lnTo>
                <a:lnTo>
                  <a:pt x="466130" y="692724"/>
                </a:lnTo>
                <a:lnTo>
                  <a:pt x="472275" y="707011"/>
                </a:lnTo>
                <a:lnTo>
                  <a:pt x="478943" y="724683"/>
                </a:lnTo>
                <a:lnTo>
                  <a:pt x="480512" y="724683"/>
                </a:lnTo>
                <a:lnTo>
                  <a:pt x="501569" y="675464"/>
                </a:lnTo>
                <a:lnTo>
                  <a:pt x="524717" y="634008"/>
                </a:lnTo>
                <a:lnTo>
                  <a:pt x="557701" y="586606"/>
                </a:lnTo>
                <a:lnTo>
                  <a:pt x="601590" y="537222"/>
                </a:lnTo>
                <a:lnTo>
                  <a:pt x="657449" y="489821"/>
                </a:lnTo>
                <a:lnTo>
                  <a:pt x="690202" y="468102"/>
                </a:lnTo>
                <a:lnTo>
                  <a:pt x="726347" y="448365"/>
                </a:lnTo>
                <a:lnTo>
                  <a:pt x="766020" y="431105"/>
                </a:lnTo>
                <a:lnTo>
                  <a:pt x="809352" y="416818"/>
                </a:lnTo>
                <a:lnTo>
                  <a:pt x="856478" y="406000"/>
                </a:lnTo>
                <a:lnTo>
                  <a:pt x="907531" y="399146"/>
                </a:lnTo>
                <a:lnTo>
                  <a:pt x="962645" y="396751"/>
                </a:lnTo>
                <a:lnTo>
                  <a:pt x="9419969" y="396751"/>
                </a:lnTo>
                <a:lnTo>
                  <a:pt x="9475087" y="394356"/>
                </a:lnTo>
                <a:lnTo>
                  <a:pt x="9526191" y="387502"/>
                </a:lnTo>
                <a:lnTo>
                  <a:pt x="9573409" y="376684"/>
                </a:lnTo>
                <a:lnTo>
                  <a:pt x="9616868" y="362397"/>
                </a:lnTo>
                <a:lnTo>
                  <a:pt x="9656698" y="345137"/>
                </a:lnTo>
                <a:lnTo>
                  <a:pt x="9693028" y="325400"/>
                </a:lnTo>
                <a:lnTo>
                  <a:pt x="9725985" y="303681"/>
                </a:lnTo>
                <a:lnTo>
                  <a:pt x="9755698" y="280476"/>
                </a:lnTo>
                <a:lnTo>
                  <a:pt x="9782295" y="256279"/>
                </a:lnTo>
                <a:lnTo>
                  <a:pt x="9805906" y="231587"/>
                </a:lnTo>
                <a:lnTo>
                  <a:pt x="9826658" y="206895"/>
                </a:lnTo>
                <a:lnTo>
                  <a:pt x="9844680" y="182699"/>
                </a:lnTo>
                <a:lnTo>
                  <a:pt x="9860101" y="159494"/>
                </a:lnTo>
                <a:lnTo>
                  <a:pt x="9873048" y="137775"/>
                </a:lnTo>
                <a:lnTo>
                  <a:pt x="9883651" y="118038"/>
                </a:lnTo>
                <a:lnTo>
                  <a:pt x="9892039" y="100778"/>
                </a:lnTo>
                <a:lnTo>
                  <a:pt x="9898338" y="86491"/>
                </a:lnTo>
                <a:lnTo>
                  <a:pt x="9905189" y="68819"/>
                </a:lnTo>
                <a:lnTo>
                  <a:pt x="9905998" y="66424"/>
                </a:lnTo>
                <a:lnTo>
                  <a:pt x="9905998" y="0"/>
                </a:lnTo>
                <a:lnTo>
                  <a:pt x="9905189" y="1382"/>
                </a:lnTo>
                <a:lnTo>
                  <a:pt x="9902679" y="8236"/>
                </a:lnTo>
                <a:lnTo>
                  <a:pt x="9898338" y="19054"/>
                </a:lnTo>
                <a:lnTo>
                  <a:pt x="9873048" y="70338"/>
                </a:lnTo>
                <a:lnTo>
                  <a:pt x="9844680" y="115262"/>
                </a:lnTo>
                <a:lnTo>
                  <a:pt x="9805906" y="164150"/>
                </a:lnTo>
                <a:lnTo>
                  <a:pt x="9755698" y="213039"/>
                </a:lnTo>
                <a:lnTo>
                  <a:pt x="9693028" y="257963"/>
                </a:lnTo>
                <a:lnTo>
                  <a:pt x="9656698" y="277700"/>
                </a:lnTo>
                <a:lnTo>
                  <a:pt x="9616868" y="294960"/>
                </a:lnTo>
                <a:lnTo>
                  <a:pt x="9573409" y="309247"/>
                </a:lnTo>
                <a:lnTo>
                  <a:pt x="9526191" y="320065"/>
                </a:lnTo>
                <a:lnTo>
                  <a:pt x="9475087" y="326919"/>
                </a:lnTo>
                <a:lnTo>
                  <a:pt x="9419969" y="329314"/>
                </a:lnTo>
                <a:lnTo>
                  <a:pt x="962645" y="329314"/>
                </a:lnTo>
                <a:lnTo>
                  <a:pt x="907531" y="331735"/>
                </a:lnTo>
                <a:lnTo>
                  <a:pt x="856478" y="338663"/>
                </a:lnTo>
                <a:lnTo>
                  <a:pt x="809352" y="349597"/>
                </a:lnTo>
                <a:lnTo>
                  <a:pt x="766020" y="364038"/>
                </a:lnTo>
                <a:lnTo>
                  <a:pt x="726347" y="381483"/>
                </a:lnTo>
                <a:lnTo>
                  <a:pt x="690202" y="401433"/>
                </a:lnTo>
                <a:lnTo>
                  <a:pt x="657449" y="423385"/>
                </a:lnTo>
                <a:lnTo>
                  <a:pt x="627956" y="446841"/>
                </a:lnTo>
                <a:lnTo>
                  <a:pt x="601590" y="471298"/>
                </a:lnTo>
                <a:lnTo>
                  <a:pt x="578216" y="496255"/>
                </a:lnTo>
                <a:lnTo>
                  <a:pt x="557701" y="521213"/>
                </a:lnTo>
                <a:lnTo>
                  <a:pt x="539913" y="545670"/>
                </a:lnTo>
                <a:lnTo>
                  <a:pt x="524717" y="569125"/>
                </a:lnTo>
                <a:lnTo>
                  <a:pt x="511980" y="591078"/>
                </a:lnTo>
                <a:lnTo>
                  <a:pt x="501569" y="611028"/>
                </a:lnTo>
                <a:lnTo>
                  <a:pt x="493350" y="628473"/>
                </a:lnTo>
                <a:lnTo>
                  <a:pt x="487190" y="642914"/>
                </a:lnTo>
                <a:lnTo>
                  <a:pt x="480512" y="660776"/>
                </a:lnTo>
                <a:lnTo>
                  <a:pt x="478943" y="660776"/>
                </a:lnTo>
                <a:lnTo>
                  <a:pt x="476503" y="653848"/>
                </a:lnTo>
                <a:lnTo>
                  <a:pt x="472275" y="642914"/>
                </a:lnTo>
                <a:lnTo>
                  <a:pt x="466130" y="628473"/>
                </a:lnTo>
                <a:lnTo>
                  <a:pt x="457935" y="611028"/>
                </a:lnTo>
                <a:close/>
              </a:path>
            </a:pathLst>
          </a:custGeom>
          <a:solidFill>
            <a:srgbClr val="0097C6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" name="object 18"/>
          <p:cNvSpPr/>
          <p:nvPr/>
        </p:nvSpPr>
        <p:spPr>
          <a:xfrm>
            <a:off x="1295400" y="4114800"/>
            <a:ext cx="6324600" cy="21336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349250" y="6456446"/>
            <a:ext cx="1362456" cy="3157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3815334" y="409606"/>
            <a:ext cx="2452827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55"/>
              </a:lnSpc>
              <a:spcBef>
                <a:spcPts val="127"/>
              </a:spcBef>
            </a:pPr>
            <a:r>
              <a:rPr dirty="0" smtClean="0" sz="2400" spc="0" b="1">
                <a:solidFill>
                  <a:srgbClr val="0097C6"/>
                </a:solidFill>
                <a:latin typeface="Arial"/>
                <a:cs typeface="Arial"/>
              </a:rPr>
              <a:t>Ab</a:t>
            </a:r>
            <a:r>
              <a:rPr dirty="0" smtClean="0" sz="2400" spc="-9" b="1">
                <a:solidFill>
                  <a:srgbClr val="0097C6"/>
                </a:solidFill>
                <a:latin typeface="Arial"/>
                <a:cs typeface="Arial"/>
              </a:rPr>
              <a:t>o</a:t>
            </a:r>
            <a:r>
              <a:rPr dirty="0" smtClean="0" sz="2400" spc="0" b="1">
                <a:solidFill>
                  <a:srgbClr val="0097C6"/>
                </a:solidFill>
                <a:latin typeface="Arial"/>
                <a:cs typeface="Arial"/>
              </a:rPr>
              <a:t>ut</a:t>
            </a:r>
            <a:r>
              <a:rPr dirty="0" smtClean="0" sz="2400" spc="-14" b="1">
                <a:solidFill>
                  <a:srgbClr val="0097C6"/>
                </a:solidFill>
                <a:latin typeface="Arial"/>
                <a:cs typeface="Arial"/>
              </a:rPr>
              <a:t> </a:t>
            </a:r>
            <a:r>
              <a:rPr dirty="0" smtClean="0" sz="2400" spc="0" b="1">
                <a:solidFill>
                  <a:srgbClr val="0097C6"/>
                </a:solidFill>
                <a:latin typeface="Arial"/>
                <a:cs typeface="Arial"/>
              </a:rPr>
              <a:t>Mu</a:t>
            </a:r>
            <a:r>
              <a:rPr dirty="0" smtClean="0" sz="2400" spc="4" b="1">
                <a:solidFill>
                  <a:srgbClr val="0097C6"/>
                </a:solidFill>
                <a:latin typeface="Arial"/>
                <a:cs typeface="Arial"/>
              </a:rPr>
              <a:t>l</a:t>
            </a:r>
            <a:r>
              <a:rPr dirty="0" smtClean="0" sz="2400" spc="0" b="1">
                <a:solidFill>
                  <a:srgbClr val="0097C6"/>
                </a:solidFill>
                <a:latin typeface="Arial"/>
                <a:cs typeface="Arial"/>
              </a:rPr>
              <a:t>ti</a:t>
            </a:r>
            <a:r>
              <a:rPr dirty="0" smtClean="0" sz="2400" spc="-19" b="1">
                <a:solidFill>
                  <a:srgbClr val="0097C6"/>
                </a:solidFill>
                <a:latin typeface="Arial"/>
                <a:cs typeface="Arial"/>
              </a:rPr>
              <a:t> </a:t>
            </a:r>
            <a:r>
              <a:rPr dirty="0" smtClean="0" sz="2400" spc="0" b="1">
                <a:solidFill>
                  <a:srgbClr val="0097C6"/>
                </a:solidFill>
                <a:latin typeface="Arial"/>
                <a:cs typeface="Arial"/>
              </a:rPr>
              <a:t>load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12140" y="1328714"/>
            <a:ext cx="8603329" cy="270209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64515" algn="just">
              <a:lnSpc>
                <a:spcPts val="1535"/>
              </a:lnSpc>
              <a:spcBef>
                <a:spcPts val="76"/>
              </a:spcBef>
            </a:pPr>
            <a:r>
              <a:rPr dirty="0" smtClean="0" sz="1400" spc="-4">
                <a:solidFill>
                  <a:srgbClr val="253046"/>
                </a:solidFill>
                <a:latin typeface="Arial"/>
                <a:cs typeface="Arial"/>
              </a:rPr>
              <a:t>M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ul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load</a:t>
            </a:r>
            <a:r>
              <a:rPr dirty="0" smtClean="0" sz="1400" spc="-1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is</a:t>
            </a:r>
            <a:r>
              <a:rPr dirty="0" smtClean="0" sz="1400" spc="-9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dirty="0" smtClean="0" sz="1400" spc="-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c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dirty="0" smtClean="0" sz="1400" spc="-4">
                <a:solidFill>
                  <a:srgbClr val="253046"/>
                </a:solidFill>
                <a:latin typeface="Arial"/>
                <a:cs typeface="Arial"/>
              </a:rPr>
              <a:t>m</a:t>
            </a:r>
            <a:r>
              <a:rPr dirty="0" smtClean="0" sz="1400" spc="-4">
                <a:solidFill>
                  <a:srgbClr val="253046"/>
                </a:solidFill>
                <a:latin typeface="Arial"/>
                <a:cs typeface="Arial"/>
              </a:rPr>
              <a:t>m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and</a:t>
            </a:r>
            <a:r>
              <a:rPr dirty="0" smtClean="0" sz="1400" spc="-29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dri</a:t>
            </a:r>
            <a:r>
              <a:rPr dirty="0" smtClean="0" sz="1400" spc="-19">
                <a:solidFill>
                  <a:srgbClr val="253046"/>
                </a:solidFill>
                <a:latin typeface="Arial"/>
                <a:cs typeface="Arial"/>
              </a:rPr>
              <a:t>v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en</a:t>
            </a:r>
            <a:r>
              <a:rPr dirty="0" smtClean="0" sz="1400" spc="-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parallel</a:t>
            </a:r>
            <a:r>
              <a:rPr dirty="0" smtClean="0" sz="1400" spc="-29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load</a:t>
            </a:r>
            <a:r>
              <a:rPr dirty="0" smtClean="0" sz="1400" spc="-1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u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ili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ies</a:t>
            </a:r>
            <a:r>
              <a:rPr dirty="0" smtClean="0" sz="1400" spc="-25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,</a:t>
            </a:r>
            <a:r>
              <a:rPr dirty="0" smtClean="0" sz="1400" spc="-9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u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ed</a:t>
            </a:r>
            <a:r>
              <a:rPr dirty="0" smtClean="0" sz="1400" spc="-1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dirty="0" smtClean="0" sz="1400" spc="-1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load</a:t>
            </a:r>
            <a:r>
              <a:rPr dirty="0" smtClean="0" sz="1400" spc="-1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high</a:t>
            </a:r>
            <a:r>
              <a:rPr dirty="0" smtClean="0" sz="1400" spc="-1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-19">
                <a:solidFill>
                  <a:srgbClr val="253046"/>
                </a:solidFill>
                <a:latin typeface="Arial"/>
                <a:cs typeface="Arial"/>
              </a:rPr>
              <a:t>v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olu</a:t>
            </a:r>
            <a:r>
              <a:rPr dirty="0" smtClean="0" sz="1400" spc="-4">
                <a:solidFill>
                  <a:srgbClr val="253046"/>
                </a:solidFill>
                <a:latin typeface="Arial"/>
                <a:cs typeface="Arial"/>
              </a:rPr>
              <a:t>m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dirty="0" smtClean="0" sz="1400" spc="-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of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da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dirty="0" smtClean="0" sz="1400" spc="-29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dirty="0" smtClean="0" sz="1400" spc="-1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populated</a:t>
            </a:r>
            <a:r>
              <a:rPr dirty="0" smtClean="0" sz="1400" spc="-39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or</a:t>
            </a:r>
            <a:r>
              <a:rPr dirty="0" smtClean="0" sz="1400" spc="-1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dirty="0" smtClean="0" sz="1400" spc="-4">
                <a:solidFill>
                  <a:srgbClr val="253046"/>
                </a:solidFill>
                <a:latin typeface="Arial"/>
                <a:cs typeface="Arial"/>
              </a:rPr>
              <a:t>m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p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y</a:t>
            </a:r>
            <a:endParaRPr sz="1400">
              <a:latin typeface="Arial"/>
              <a:cs typeface="Arial"/>
            </a:endParaRPr>
          </a:p>
          <a:p>
            <a:pPr marL="49275" marR="68309" algn="just">
              <a:lnSpc>
                <a:spcPct val="100041"/>
              </a:lnSpc>
            </a:pP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erada</a:t>
            </a:r>
            <a:r>
              <a:rPr dirty="0" smtClean="0" sz="1400" spc="-9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dirty="0" smtClean="0" sz="1400" spc="-5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ables</a:t>
            </a:r>
            <a:r>
              <a:rPr dirty="0" smtClean="0" sz="1400" spc="-25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and</a:t>
            </a:r>
            <a:r>
              <a:rPr dirty="0" smtClean="0" sz="1400" spc="-1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-19">
                <a:solidFill>
                  <a:srgbClr val="253046"/>
                </a:solidFill>
                <a:latin typeface="Arial"/>
                <a:cs typeface="Arial"/>
              </a:rPr>
              <a:t>v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ie</a:t>
            </a:r>
            <a:r>
              <a:rPr dirty="0" smtClean="0" sz="1400" spc="-19">
                <a:solidFill>
                  <a:srgbClr val="253046"/>
                </a:solidFill>
                <a:latin typeface="Arial"/>
                <a:cs typeface="Arial"/>
              </a:rPr>
              <a:t>w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.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-159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eradata</a:t>
            </a:r>
            <a:r>
              <a:rPr dirty="0" smtClean="0" sz="1400" spc="-3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-4">
                <a:solidFill>
                  <a:srgbClr val="253046"/>
                </a:solidFill>
                <a:latin typeface="Arial"/>
                <a:cs typeface="Arial"/>
              </a:rPr>
              <a:t>M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ul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iLoad</a:t>
            </a:r>
            <a:r>
              <a:rPr dirty="0" smtClean="0" sz="1400" spc="-29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dirty="0" smtClean="0" sz="1400" spc="-19">
                <a:solidFill>
                  <a:srgbClr val="253046"/>
                </a:solidFill>
                <a:latin typeface="Arial"/>
                <a:cs typeface="Arial"/>
              </a:rPr>
              <a:t>x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c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u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es</a:t>
            </a:r>
            <a:r>
              <a:rPr dirty="0" smtClean="0" sz="1400" spc="-25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dirty="0" smtClean="0" sz="1400" spc="-1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eries</a:t>
            </a:r>
            <a:r>
              <a:rPr dirty="0" smtClean="0" sz="1400" spc="-25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of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-4">
                <a:solidFill>
                  <a:srgbClr val="253046"/>
                </a:solidFill>
                <a:latin typeface="Arial"/>
                <a:cs typeface="Arial"/>
              </a:rPr>
              <a:t>M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ul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iLoad</a:t>
            </a:r>
            <a:r>
              <a:rPr dirty="0" smtClean="0" sz="1400" spc="-29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c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dirty="0" smtClean="0" sz="1400" spc="-4">
                <a:solidFill>
                  <a:srgbClr val="253046"/>
                </a:solidFill>
                <a:latin typeface="Arial"/>
                <a:cs typeface="Arial"/>
              </a:rPr>
              <a:t>m</a:t>
            </a:r>
            <a:r>
              <a:rPr dirty="0" smtClean="0" sz="1400" spc="-4">
                <a:solidFill>
                  <a:srgbClr val="253046"/>
                </a:solidFill>
                <a:latin typeface="Arial"/>
                <a:cs typeface="Arial"/>
              </a:rPr>
              <a:t>m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ands</a:t>
            </a:r>
            <a:r>
              <a:rPr dirty="0" smtClean="0" sz="1400" spc="-3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and</a:t>
            </a:r>
            <a:r>
              <a:rPr dirty="0" smtClean="0" sz="1400" spc="-39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-159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eradata</a:t>
            </a:r>
            <a:r>
              <a:rPr dirty="0" smtClean="0" sz="1400" spc="-3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SQL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dirty="0" smtClean="0" sz="1400" spc="-4">
                <a:solidFill>
                  <a:srgbClr val="253046"/>
                </a:solidFill>
                <a:latin typeface="Arial"/>
                <a:cs typeface="Arial"/>
              </a:rPr>
              <a:t>m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dirty="0" smtClean="0" sz="1400" spc="-14">
                <a:solidFill>
                  <a:srgbClr val="253046"/>
                </a:solidFill>
                <a:latin typeface="Arial"/>
                <a:cs typeface="Arial"/>
              </a:rPr>
              <a:t>n</a:t>
            </a:r>
            <a:r>
              <a:rPr dirty="0" smtClean="0" sz="1400" spc="-4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dirty="0" smtClean="0" sz="1400" spc="-5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-19">
                <a:solidFill>
                  <a:srgbClr val="253046"/>
                </a:solidFill>
                <a:latin typeface="Arial"/>
                <a:cs typeface="Arial"/>
              </a:rPr>
              <a:t>w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ri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en</a:t>
            </a:r>
            <a:r>
              <a:rPr dirty="0" smtClean="0" sz="1400" spc="-1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in</a:t>
            </a:r>
            <a:r>
              <a:rPr dirty="0" smtClean="0" sz="1400" spc="-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dirty="0" smtClean="0" sz="1400" spc="-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ba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c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h</a:t>
            </a:r>
            <a:r>
              <a:rPr dirty="0" smtClean="0" sz="1400" spc="-29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-4">
                <a:solidFill>
                  <a:srgbClr val="253046"/>
                </a:solidFill>
                <a:latin typeface="Arial"/>
                <a:cs typeface="Arial"/>
              </a:rPr>
              <a:t>m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ode</a:t>
            </a:r>
            <a:r>
              <a:rPr dirty="0" smtClean="0" sz="1400" spc="-29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job</a:t>
            </a:r>
            <a:r>
              <a:rPr dirty="0" smtClean="0" sz="1400" spc="-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c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ript</a:t>
            </a:r>
            <a:r>
              <a:rPr dirty="0" smtClean="0" sz="1400" spc="-3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or</a:t>
            </a:r>
            <a:r>
              <a:rPr dirty="0" smtClean="0" sz="1400" spc="-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in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era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c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dirty="0" smtClean="0" sz="1400" spc="-19">
                <a:solidFill>
                  <a:srgbClr val="253046"/>
                </a:solidFill>
                <a:latin typeface="Arial"/>
                <a:cs typeface="Arial"/>
              </a:rPr>
              <a:t>v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ely</a:t>
            </a:r>
            <a:r>
              <a:rPr dirty="0" smtClean="0" sz="1400" spc="-3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en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ered.</a:t>
            </a:r>
            <a:r>
              <a:rPr dirty="0" smtClean="0" sz="1400" spc="-75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-4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he</a:t>
            </a:r>
            <a:r>
              <a:rPr dirty="0" smtClean="0" sz="1400" spc="1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-4">
                <a:solidFill>
                  <a:srgbClr val="253046"/>
                </a:solidFill>
                <a:latin typeface="Arial"/>
                <a:cs typeface="Arial"/>
              </a:rPr>
              <a:t>M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ul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iLoad</a:t>
            </a:r>
            <a:r>
              <a:rPr dirty="0" smtClean="0" sz="1400" spc="-29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c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dirty="0" smtClean="0" sz="1400" spc="-4">
                <a:solidFill>
                  <a:srgbClr val="253046"/>
                </a:solidFill>
                <a:latin typeface="Arial"/>
                <a:cs typeface="Arial"/>
              </a:rPr>
              <a:t>m</a:t>
            </a:r>
            <a:r>
              <a:rPr dirty="0" smtClean="0" sz="1400" spc="-4">
                <a:solidFill>
                  <a:srgbClr val="253046"/>
                </a:solidFill>
                <a:latin typeface="Arial"/>
                <a:cs typeface="Arial"/>
              </a:rPr>
              <a:t>m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ands</a:t>
            </a:r>
            <a:r>
              <a:rPr dirty="0" smtClean="0" sz="1400" spc="-3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pro</a:t>
            </a:r>
            <a:r>
              <a:rPr dirty="0" smtClean="0" sz="1400" spc="-19">
                <a:solidFill>
                  <a:srgbClr val="253046"/>
                </a:solidFill>
                <a:latin typeface="Arial"/>
                <a:cs typeface="Arial"/>
              </a:rPr>
              <a:t>v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ide</a:t>
            </a:r>
            <a:r>
              <a:rPr dirty="0" smtClean="0" sz="1400" spc="-1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he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ion</a:t>
            </a:r>
            <a:r>
              <a:rPr dirty="0" smtClean="0" sz="1400" spc="-5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c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on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rol</a:t>
            </a:r>
            <a:r>
              <a:rPr dirty="0" smtClean="0" sz="1400" spc="-39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and</a:t>
            </a:r>
            <a:r>
              <a:rPr dirty="0" smtClean="0" sz="1400" spc="-1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da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dirty="0" smtClean="0" sz="1400" spc="-1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handling</a:t>
            </a:r>
            <a:r>
              <a:rPr dirty="0" smtClean="0" sz="1400" spc="-29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pe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c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f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c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dirty="0" smtClean="0" sz="1400" spc="-4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io</a:t>
            </a:r>
            <a:r>
              <a:rPr dirty="0" smtClean="0" sz="1400" spc="-14">
                <a:solidFill>
                  <a:srgbClr val="253046"/>
                </a:solidFill>
                <a:latin typeface="Arial"/>
                <a:cs typeface="Arial"/>
              </a:rPr>
              <a:t>n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dirty="0" smtClean="0" sz="1400" spc="-5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f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or</a:t>
            </a:r>
            <a:r>
              <a:rPr dirty="0" smtClean="0" sz="1400" spc="-1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he</a:t>
            </a:r>
            <a:r>
              <a:rPr dirty="0" smtClean="0" sz="1400" spc="-29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da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dirty="0" smtClean="0" sz="1400" spc="-1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ran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f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er</a:t>
            </a:r>
            <a:r>
              <a:rPr dirty="0" smtClean="0" sz="1400" spc="-5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operations.</a:t>
            </a:r>
            <a:endParaRPr sz="1400">
              <a:latin typeface="Arial"/>
              <a:cs typeface="Arial"/>
            </a:endParaRPr>
          </a:p>
          <a:p>
            <a:pPr marL="12700" marR="7644657" algn="just">
              <a:lnSpc>
                <a:spcPct val="95825"/>
              </a:lnSpc>
              <a:spcBef>
                <a:spcPts val="582"/>
              </a:spcBef>
            </a:pPr>
            <a:r>
              <a:rPr dirty="0" smtClean="0" sz="1400" spc="-4" b="1" u="heavy">
                <a:solidFill>
                  <a:srgbClr val="253046"/>
                </a:solidFill>
                <a:latin typeface="Arial"/>
                <a:cs typeface="Arial"/>
              </a:rPr>
              <a:t>F</a:t>
            </a:r>
            <a:r>
              <a:rPr dirty="0" smtClean="0" sz="1400" spc="0" b="1" u="heavy">
                <a:solidFill>
                  <a:srgbClr val="253046"/>
                </a:solidFill>
                <a:latin typeface="Arial"/>
                <a:cs typeface="Arial"/>
              </a:rPr>
              <a:t>eat</a:t>
            </a:r>
            <a:r>
              <a:rPr dirty="0" smtClean="0" sz="1400" spc="-4" b="1" u="heavy">
                <a:solidFill>
                  <a:srgbClr val="253046"/>
                </a:solidFill>
                <a:latin typeface="Arial"/>
                <a:cs typeface="Arial"/>
              </a:rPr>
              <a:t>u</a:t>
            </a:r>
            <a:r>
              <a:rPr dirty="0" smtClean="0" sz="1400" spc="4" b="1" u="heavy">
                <a:solidFill>
                  <a:srgbClr val="253046"/>
                </a:solidFill>
                <a:latin typeface="Arial"/>
                <a:cs typeface="Arial"/>
              </a:rPr>
              <a:t>r</a:t>
            </a:r>
            <a:r>
              <a:rPr dirty="0" smtClean="0" sz="1400" spc="0" b="1" u="heavy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dirty="0" smtClean="0" sz="1400" spc="4" b="1" u="heavy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dirty="0" smtClean="0" sz="1400" spc="-9" b="1">
                <a:solidFill>
                  <a:srgbClr val="253046"/>
                </a:solidFill>
                <a:latin typeface="Arial"/>
                <a:cs typeface="Arial"/>
              </a:rPr>
              <a:t>:</a:t>
            </a:r>
            <a:r>
              <a:rPr dirty="0" smtClean="0" sz="1400" spc="0" b="1">
                <a:solidFill>
                  <a:srgbClr val="253046"/>
                </a:solidFill>
                <a:latin typeface="Arial"/>
                <a:cs typeface="Arial"/>
              </a:rPr>
              <a:t>--</a:t>
            </a:r>
            <a:endParaRPr sz="1400">
              <a:latin typeface="Arial"/>
              <a:cs typeface="Arial"/>
            </a:endParaRPr>
          </a:p>
          <a:p>
            <a:pPr marL="12700" marR="4853859">
              <a:lnSpc>
                <a:spcPct val="100041"/>
              </a:lnSpc>
              <a:spcBef>
                <a:spcPts val="905"/>
              </a:spcBef>
            </a:pPr>
            <a:r>
              <a:rPr dirty="0" smtClean="0" sz="1200" spc="0">
                <a:solidFill>
                  <a:srgbClr val="253046"/>
                </a:solidFill>
                <a:latin typeface="Arial"/>
                <a:cs typeface="Arial"/>
              </a:rPr>
              <a:t>B</a:t>
            </a:r>
            <a:r>
              <a:rPr dirty="0" smtClean="0" sz="1200" spc="4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dirty="0" smtClean="0" sz="1200" spc="0">
                <a:solidFill>
                  <a:srgbClr val="253046"/>
                </a:solidFill>
                <a:latin typeface="Arial"/>
                <a:cs typeface="Arial"/>
              </a:rPr>
              <a:t>tch</a:t>
            </a:r>
            <a:r>
              <a:rPr dirty="0" smtClean="0" sz="1200" spc="-25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200" spc="4">
                <a:solidFill>
                  <a:srgbClr val="253046"/>
                </a:solidFill>
                <a:latin typeface="Arial"/>
                <a:cs typeface="Arial"/>
              </a:rPr>
              <a:t>m</a:t>
            </a:r>
            <a:r>
              <a:rPr dirty="0" smtClean="0" sz="1200" spc="4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dirty="0" smtClean="0" sz="1200" spc="4">
                <a:solidFill>
                  <a:srgbClr val="253046"/>
                </a:solidFill>
                <a:latin typeface="Arial"/>
                <a:cs typeface="Arial"/>
              </a:rPr>
              <a:t>d</a:t>
            </a:r>
            <a:r>
              <a:rPr dirty="0" smtClean="0" sz="1200" spc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dirty="0" smtClean="0" sz="1200" spc="-29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200" spc="4">
                <a:solidFill>
                  <a:srgbClr val="253046"/>
                </a:solidFill>
                <a:latin typeface="Arial"/>
                <a:cs typeface="Arial"/>
              </a:rPr>
              <a:t>u</a:t>
            </a:r>
            <a:r>
              <a:rPr dirty="0" smtClean="0" sz="1200" spc="0">
                <a:solidFill>
                  <a:srgbClr val="253046"/>
                </a:solidFill>
                <a:latin typeface="Arial"/>
                <a:cs typeface="Arial"/>
              </a:rPr>
              <a:t>til</a:t>
            </a:r>
            <a:r>
              <a:rPr dirty="0" smtClean="0" sz="1200" spc="-4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dirty="0" smtClean="0" sz="1200" spc="0">
                <a:solidFill>
                  <a:srgbClr val="253046"/>
                </a:solidFill>
                <a:latin typeface="Arial"/>
                <a:cs typeface="Arial"/>
              </a:rPr>
              <a:t>ty</a:t>
            </a:r>
            <a:r>
              <a:rPr dirty="0" smtClean="0" sz="1200" spc="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200" spc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200" spc="4">
                <a:solidFill>
                  <a:srgbClr val="253046"/>
                </a:solidFill>
                <a:latin typeface="Arial"/>
                <a:cs typeface="Arial"/>
              </a:rPr>
              <a:t>h</a:t>
            </a:r>
            <a:r>
              <a:rPr dirty="0" smtClean="0" sz="1200" spc="4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dirty="0" smtClean="0" sz="1200" spc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200" spc="-19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200" spc="0">
                <a:solidFill>
                  <a:srgbClr val="253046"/>
                </a:solidFill>
                <a:latin typeface="Arial"/>
                <a:cs typeface="Arial"/>
              </a:rPr>
              <a:t>ru</a:t>
            </a:r>
            <a:r>
              <a:rPr dirty="0" smtClean="0" sz="1200" spc="4">
                <a:solidFill>
                  <a:srgbClr val="253046"/>
                </a:solidFill>
                <a:latin typeface="Arial"/>
                <a:cs typeface="Arial"/>
              </a:rPr>
              <a:t>n</a:t>
            </a:r>
            <a:r>
              <a:rPr dirty="0" smtClean="0" sz="1200" spc="0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dirty="0" smtClean="0" sz="1200" spc="-9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200" spc="4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dirty="0" smtClean="0" sz="1200" spc="0">
                <a:solidFill>
                  <a:srgbClr val="253046"/>
                </a:solidFill>
                <a:latin typeface="Arial"/>
                <a:cs typeface="Arial"/>
              </a:rPr>
              <a:t>n</a:t>
            </a:r>
            <a:r>
              <a:rPr dirty="0" smtClean="0" sz="1200" spc="-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200" spc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dirty="0" smtClean="0" sz="1200" spc="-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200" spc="0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dirty="0" smtClean="0" sz="1200" spc="4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dirty="0" smtClean="0" sz="1200" spc="0">
                <a:solidFill>
                  <a:srgbClr val="253046"/>
                </a:solidFill>
                <a:latin typeface="Arial"/>
                <a:cs typeface="Arial"/>
              </a:rPr>
              <a:t>r</a:t>
            </a:r>
            <a:r>
              <a:rPr dirty="0" smtClean="0" sz="1200" spc="-14">
                <a:solidFill>
                  <a:srgbClr val="253046"/>
                </a:solidFill>
                <a:latin typeface="Arial"/>
                <a:cs typeface="Arial"/>
              </a:rPr>
              <a:t>v</a:t>
            </a:r>
            <a:r>
              <a:rPr dirty="0" smtClean="0" sz="1200" spc="4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dirty="0" smtClean="0" sz="1200" spc="0">
                <a:solidFill>
                  <a:srgbClr val="253046"/>
                </a:solidFill>
                <a:latin typeface="Arial"/>
                <a:cs typeface="Arial"/>
              </a:rPr>
              <a:t>r</a:t>
            </a:r>
            <a:r>
              <a:rPr dirty="0" smtClean="0" sz="1200" spc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200" spc="0">
                <a:solidFill>
                  <a:srgbClr val="253046"/>
                </a:solidFill>
                <a:latin typeface="Arial"/>
                <a:cs typeface="Arial"/>
              </a:rPr>
              <a:t>or</a:t>
            </a:r>
            <a:r>
              <a:rPr dirty="0" smtClean="0" sz="1200" spc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200" spc="4">
                <a:solidFill>
                  <a:srgbClr val="253046"/>
                </a:solidFill>
                <a:latin typeface="Arial"/>
                <a:cs typeface="Arial"/>
              </a:rPr>
              <a:t>h</a:t>
            </a:r>
            <a:r>
              <a:rPr dirty="0" smtClean="0" sz="1200" spc="4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dirty="0" smtClean="0" sz="1200" spc="0">
                <a:solidFill>
                  <a:srgbClr val="253046"/>
                </a:solidFill>
                <a:latin typeface="Arial"/>
                <a:cs typeface="Arial"/>
              </a:rPr>
              <a:t>st</a:t>
            </a:r>
            <a:r>
              <a:rPr dirty="0" smtClean="0" sz="1200" spc="-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200" spc="0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dirty="0" smtClean="0" sz="1200" spc="-9">
                <a:solidFill>
                  <a:srgbClr val="253046"/>
                </a:solidFill>
                <a:latin typeface="Arial"/>
                <a:cs typeface="Arial"/>
              </a:rPr>
              <a:t>y</a:t>
            </a:r>
            <a:r>
              <a:rPr dirty="0" smtClean="0" sz="1200" spc="0">
                <a:solidFill>
                  <a:srgbClr val="253046"/>
                </a:solidFill>
                <a:latin typeface="Arial"/>
                <a:cs typeface="Arial"/>
              </a:rPr>
              <a:t>st</a:t>
            </a:r>
            <a:r>
              <a:rPr dirty="0" smtClean="0" sz="1200" spc="4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dirty="0" smtClean="0" sz="1200" spc="4">
                <a:solidFill>
                  <a:srgbClr val="253046"/>
                </a:solidFill>
                <a:latin typeface="Arial"/>
                <a:cs typeface="Arial"/>
              </a:rPr>
              <a:t>m</a:t>
            </a:r>
            <a:r>
              <a:rPr dirty="0" smtClean="0" sz="1200" spc="0">
                <a:solidFill>
                  <a:srgbClr val="253046"/>
                </a:solidFill>
                <a:latin typeface="Arial"/>
                <a:cs typeface="Arial"/>
              </a:rPr>
              <a:t>.</a:t>
            </a:r>
            <a:r>
              <a:rPr dirty="0" smtClean="0" sz="1200" spc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200" spc="0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dirty="0" smtClean="0" sz="1200" spc="4">
                <a:solidFill>
                  <a:srgbClr val="253046"/>
                </a:solidFill>
                <a:latin typeface="Arial"/>
                <a:cs typeface="Arial"/>
              </a:rPr>
              <a:t>u</a:t>
            </a:r>
            <a:r>
              <a:rPr dirty="0" smtClean="0" sz="1200" spc="4">
                <a:solidFill>
                  <a:srgbClr val="253046"/>
                </a:solidFill>
                <a:latin typeface="Arial"/>
                <a:cs typeface="Arial"/>
              </a:rPr>
              <a:t>p</a:t>
            </a:r>
            <a:r>
              <a:rPr dirty="0" smtClean="0" sz="1200" spc="4">
                <a:solidFill>
                  <a:srgbClr val="253046"/>
                </a:solidFill>
                <a:latin typeface="Arial"/>
                <a:cs typeface="Arial"/>
              </a:rPr>
              <a:t>p</a:t>
            </a:r>
            <a:r>
              <a:rPr dirty="0" smtClean="0" sz="1200" spc="-4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dirty="0" smtClean="0" sz="1200" spc="0">
                <a:solidFill>
                  <a:srgbClr val="253046"/>
                </a:solidFill>
                <a:latin typeface="Arial"/>
                <a:cs typeface="Arial"/>
              </a:rPr>
              <a:t>rts</a:t>
            </a:r>
            <a:r>
              <a:rPr dirty="0" smtClean="0" sz="1200" spc="-3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200" spc="4">
                <a:solidFill>
                  <a:srgbClr val="253046"/>
                </a:solidFill>
                <a:latin typeface="Arial"/>
                <a:cs typeface="Arial"/>
              </a:rPr>
              <a:t>u</a:t>
            </a:r>
            <a:r>
              <a:rPr dirty="0" smtClean="0" sz="1200" spc="0">
                <a:solidFill>
                  <a:srgbClr val="253046"/>
                </a:solidFill>
                <a:latin typeface="Arial"/>
                <a:cs typeface="Arial"/>
              </a:rPr>
              <a:t>p</a:t>
            </a:r>
            <a:r>
              <a:rPr dirty="0" smtClean="0" sz="1200" spc="-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200" spc="0">
                <a:solidFill>
                  <a:srgbClr val="253046"/>
                </a:solidFill>
                <a:latin typeface="Arial"/>
                <a:cs typeface="Arial"/>
              </a:rPr>
              <a:t>to</a:t>
            </a:r>
            <a:r>
              <a:rPr dirty="0" smtClean="0" sz="1200" spc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200" spc="14">
                <a:solidFill>
                  <a:srgbClr val="253046"/>
                </a:solidFill>
                <a:latin typeface="Arial"/>
                <a:cs typeface="Arial"/>
              </a:rPr>
              <a:t>f</a:t>
            </a:r>
            <a:r>
              <a:rPr dirty="0" smtClean="0" sz="1200" spc="0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dirty="0" smtClean="0" sz="1200" spc="-14">
                <a:solidFill>
                  <a:srgbClr val="253046"/>
                </a:solidFill>
                <a:latin typeface="Arial"/>
                <a:cs typeface="Arial"/>
              </a:rPr>
              <a:t>v</a:t>
            </a:r>
            <a:r>
              <a:rPr dirty="0" smtClean="0" sz="1200" spc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dirty="0" smtClean="0" sz="1200" spc="-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200" spc="4">
                <a:solidFill>
                  <a:srgbClr val="253046"/>
                </a:solidFill>
                <a:latin typeface="Arial"/>
                <a:cs typeface="Arial"/>
              </a:rPr>
              <a:t>p</a:t>
            </a:r>
            <a:r>
              <a:rPr dirty="0" smtClean="0" sz="1200" spc="4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dirty="0" smtClean="0" sz="1200" spc="4">
                <a:solidFill>
                  <a:srgbClr val="253046"/>
                </a:solidFill>
                <a:latin typeface="Arial"/>
                <a:cs typeface="Arial"/>
              </a:rPr>
              <a:t>p</a:t>
            </a:r>
            <a:r>
              <a:rPr dirty="0" smtClean="0" sz="1200" spc="4">
                <a:solidFill>
                  <a:srgbClr val="253046"/>
                </a:solidFill>
                <a:latin typeface="Arial"/>
                <a:cs typeface="Arial"/>
              </a:rPr>
              <a:t>u</a:t>
            </a:r>
            <a:r>
              <a:rPr dirty="0" smtClean="0" sz="1200" spc="0">
                <a:solidFill>
                  <a:srgbClr val="253046"/>
                </a:solidFill>
                <a:latin typeface="Arial"/>
                <a:cs typeface="Arial"/>
              </a:rPr>
              <a:t>la</a:t>
            </a:r>
            <a:r>
              <a:rPr dirty="0" smtClean="0" sz="1200" spc="4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200" spc="4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dirty="0" smtClean="0" sz="1200" spc="0">
                <a:solidFill>
                  <a:srgbClr val="253046"/>
                </a:solidFill>
                <a:latin typeface="Arial"/>
                <a:cs typeface="Arial"/>
              </a:rPr>
              <a:t>d</a:t>
            </a:r>
            <a:r>
              <a:rPr dirty="0" smtClean="0" sz="1200" spc="-49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200" spc="4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dirty="0" smtClean="0" sz="1200" spc="0">
                <a:solidFill>
                  <a:srgbClr val="253046"/>
                </a:solidFill>
                <a:latin typeface="Arial"/>
                <a:cs typeface="Arial"/>
              </a:rPr>
              <a:t>r</a:t>
            </a:r>
            <a:r>
              <a:rPr dirty="0" smtClean="0" sz="1200" spc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200" spc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dirty="0" smtClean="0" sz="1200" spc="9">
                <a:solidFill>
                  <a:srgbClr val="253046"/>
                </a:solidFill>
                <a:latin typeface="Arial"/>
                <a:cs typeface="Arial"/>
              </a:rPr>
              <a:t>m</a:t>
            </a:r>
            <a:r>
              <a:rPr dirty="0" smtClean="0" sz="1200" spc="4">
                <a:solidFill>
                  <a:srgbClr val="253046"/>
                </a:solidFill>
                <a:latin typeface="Arial"/>
                <a:cs typeface="Arial"/>
              </a:rPr>
              <a:t>p</a:t>
            </a:r>
            <a:r>
              <a:rPr dirty="0" smtClean="0" sz="1200" spc="0">
                <a:solidFill>
                  <a:srgbClr val="253046"/>
                </a:solidFill>
                <a:latin typeface="Arial"/>
                <a:cs typeface="Arial"/>
              </a:rPr>
              <a:t>ty</a:t>
            </a:r>
            <a:r>
              <a:rPr dirty="0" smtClean="0" sz="1200" spc="-19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200" spc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200" spc="4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dirty="0" smtClean="0" sz="1200" spc="4">
                <a:solidFill>
                  <a:srgbClr val="253046"/>
                </a:solidFill>
                <a:latin typeface="Arial"/>
                <a:cs typeface="Arial"/>
              </a:rPr>
              <a:t>b</a:t>
            </a:r>
            <a:r>
              <a:rPr dirty="0" smtClean="0" sz="1200" spc="0">
                <a:solidFill>
                  <a:srgbClr val="253046"/>
                </a:solidFill>
                <a:latin typeface="Arial"/>
                <a:cs typeface="Arial"/>
              </a:rPr>
              <a:t>les.</a:t>
            </a:r>
            <a:endParaRPr sz="1200">
              <a:latin typeface="Arial"/>
              <a:cs typeface="Arial"/>
            </a:endParaRPr>
          </a:p>
          <a:p>
            <a:pPr marL="12700" marR="1883583">
              <a:lnSpc>
                <a:spcPct val="100137"/>
              </a:lnSpc>
            </a:pPr>
            <a:r>
              <a:rPr dirty="0" smtClean="0" sz="1200" spc="0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dirty="0" smtClean="0" sz="1200" spc="4">
                <a:solidFill>
                  <a:srgbClr val="253046"/>
                </a:solidFill>
                <a:latin typeface="Arial"/>
                <a:cs typeface="Arial"/>
              </a:rPr>
              <a:t>u</a:t>
            </a:r>
            <a:r>
              <a:rPr dirty="0" smtClean="0" sz="1200" spc="4">
                <a:solidFill>
                  <a:srgbClr val="253046"/>
                </a:solidFill>
                <a:latin typeface="Arial"/>
                <a:cs typeface="Arial"/>
              </a:rPr>
              <a:t>p</a:t>
            </a:r>
            <a:r>
              <a:rPr dirty="0" smtClean="0" sz="1200" spc="4">
                <a:solidFill>
                  <a:srgbClr val="253046"/>
                </a:solidFill>
                <a:latin typeface="Arial"/>
                <a:cs typeface="Arial"/>
              </a:rPr>
              <a:t>p</a:t>
            </a:r>
            <a:r>
              <a:rPr dirty="0" smtClean="0" sz="1200" spc="-4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dirty="0" smtClean="0" sz="1200" spc="0">
                <a:solidFill>
                  <a:srgbClr val="253046"/>
                </a:solidFill>
                <a:latin typeface="Arial"/>
                <a:cs typeface="Arial"/>
              </a:rPr>
              <a:t>rts</a:t>
            </a:r>
            <a:r>
              <a:rPr dirty="0" smtClean="0" sz="1200" spc="-3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200" spc="0">
                <a:solidFill>
                  <a:srgbClr val="253046"/>
                </a:solidFill>
                <a:latin typeface="Arial"/>
                <a:cs typeface="Arial"/>
              </a:rPr>
              <a:t>INS</a:t>
            </a:r>
            <a:r>
              <a:rPr dirty="0" smtClean="0" sz="1200" spc="4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dirty="0" smtClean="0" sz="1200" spc="-25">
                <a:solidFill>
                  <a:srgbClr val="253046"/>
                </a:solidFill>
                <a:latin typeface="Arial"/>
                <a:cs typeface="Arial"/>
              </a:rPr>
              <a:t>R</a:t>
            </a:r>
            <a:r>
              <a:rPr dirty="0" smtClean="0" sz="1200" spc="-119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200" spc="0">
                <a:solidFill>
                  <a:srgbClr val="253046"/>
                </a:solidFill>
                <a:latin typeface="Arial"/>
                <a:cs typeface="Arial"/>
              </a:rPr>
              <a:t>s,</a:t>
            </a:r>
            <a:r>
              <a:rPr dirty="0" smtClean="0" sz="1200" spc="-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200" spc="0">
                <a:solidFill>
                  <a:srgbClr val="253046"/>
                </a:solidFill>
                <a:latin typeface="Arial"/>
                <a:cs typeface="Arial"/>
              </a:rPr>
              <a:t>UPD</a:t>
            </a:r>
            <a:r>
              <a:rPr dirty="0" smtClean="0" sz="1200" spc="-79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dirty="0" smtClean="0" sz="1200" spc="9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200" spc="0">
                <a:solidFill>
                  <a:srgbClr val="253046"/>
                </a:solidFill>
                <a:latin typeface="Arial"/>
                <a:cs typeface="Arial"/>
              </a:rPr>
              <a:t>Es,</a:t>
            </a:r>
            <a:r>
              <a:rPr dirty="0" smtClean="0" sz="1200" spc="-19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200" spc="0">
                <a:solidFill>
                  <a:srgbClr val="253046"/>
                </a:solidFill>
                <a:latin typeface="Arial"/>
                <a:cs typeface="Arial"/>
              </a:rPr>
              <a:t>DE</a:t>
            </a:r>
            <a:r>
              <a:rPr dirty="0" smtClean="0" sz="1200" spc="4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dirty="0" smtClean="0" sz="1200" spc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dirty="0" smtClean="0" sz="1200" spc="9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200" spc="0">
                <a:solidFill>
                  <a:srgbClr val="253046"/>
                </a:solidFill>
                <a:latin typeface="Arial"/>
                <a:cs typeface="Arial"/>
              </a:rPr>
              <a:t>Es</a:t>
            </a:r>
            <a:r>
              <a:rPr dirty="0" smtClean="0" sz="1200" spc="-19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200" spc="4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dirty="0" smtClean="0" sz="1200" spc="4">
                <a:solidFill>
                  <a:srgbClr val="253046"/>
                </a:solidFill>
                <a:latin typeface="Arial"/>
                <a:cs typeface="Arial"/>
              </a:rPr>
              <a:t>n</a:t>
            </a:r>
            <a:r>
              <a:rPr dirty="0" smtClean="0" sz="1200" spc="0">
                <a:solidFill>
                  <a:srgbClr val="253046"/>
                </a:solidFill>
                <a:latin typeface="Arial"/>
                <a:cs typeface="Arial"/>
              </a:rPr>
              <a:t>d</a:t>
            </a:r>
            <a:r>
              <a:rPr dirty="0" smtClean="0" sz="1200" spc="-1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200" spc="0">
                <a:solidFill>
                  <a:srgbClr val="253046"/>
                </a:solidFill>
                <a:latin typeface="Arial"/>
                <a:cs typeface="Arial"/>
              </a:rPr>
              <a:t>UP</a:t>
            </a:r>
            <a:r>
              <a:rPr dirty="0" smtClean="0" sz="1200" spc="4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dirty="0" smtClean="0" sz="1200" spc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dirty="0" smtClean="0" sz="1200" spc="-25">
                <a:solidFill>
                  <a:srgbClr val="253046"/>
                </a:solidFill>
                <a:latin typeface="Arial"/>
                <a:cs typeface="Arial"/>
              </a:rPr>
              <a:t>R</a:t>
            </a:r>
            <a:r>
              <a:rPr dirty="0" smtClean="0" sz="1200" spc="-119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200" spc="0">
                <a:solidFill>
                  <a:srgbClr val="253046"/>
                </a:solidFill>
                <a:latin typeface="Arial"/>
                <a:cs typeface="Arial"/>
              </a:rPr>
              <a:t>s;</a:t>
            </a:r>
            <a:r>
              <a:rPr dirty="0" smtClean="0" sz="1200" spc="-19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200" spc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200" spc="-9">
                <a:solidFill>
                  <a:srgbClr val="253046"/>
                </a:solidFill>
                <a:latin typeface="Arial"/>
                <a:cs typeface="Arial"/>
              </a:rPr>
              <a:t>y</a:t>
            </a:r>
            <a:r>
              <a:rPr dirty="0" smtClean="0" sz="1200" spc="4">
                <a:solidFill>
                  <a:srgbClr val="253046"/>
                </a:solidFill>
                <a:latin typeface="Arial"/>
                <a:cs typeface="Arial"/>
              </a:rPr>
              <a:t>p</a:t>
            </a:r>
            <a:r>
              <a:rPr dirty="0" smtClean="0" sz="1200" spc="0">
                <a:solidFill>
                  <a:srgbClr val="253046"/>
                </a:solidFill>
                <a:latin typeface="Arial"/>
                <a:cs typeface="Arial"/>
              </a:rPr>
              <a:t>ically</a:t>
            </a:r>
            <a:r>
              <a:rPr dirty="0" smtClean="0" sz="1200" spc="-1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200" spc="-9">
                <a:solidFill>
                  <a:srgbClr val="253046"/>
                </a:solidFill>
                <a:latin typeface="Arial"/>
                <a:cs typeface="Arial"/>
              </a:rPr>
              <a:t>w</a:t>
            </a:r>
            <a:r>
              <a:rPr dirty="0" smtClean="0" sz="1200" spc="0">
                <a:solidFill>
                  <a:srgbClr val="253046"/>
                </a:solidFill>
                <a:latin typeface="Arial"/>
                <a:cs typeface="Arial"/>
              </a:rPr>
              <a:t>ith</a:t>
            </a:r>
            <a:r>
              <a:rPr dirty="0" smtClean="0" sz="1200" spc="19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200" spc="4">
                <a:solidFill>
                  <a:srgbClr val="253046"/>
                </a:solidFill>
                <a:latin typeface="Arial"/>
                <a:cs typeface="Arial"/>
              </a:rPr>
              <a:t>b</a:t>
            </a:r>
            <a:r>
              <a:rPr dirty="0" smtClean="0" sz="1200" spc="4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dirty="0" smtClean="0" sz="1200" spc="0">
                <a:solidFill>
                  <a:srgbClr val="253046"/>
                </a:solidFill>
                <a:latin typeface="Arial"/>
                <a:cs typeface="Arial"/>
              </a:rPr>
              <a:t>tch</a:t>
            </a:r>
            <a:r>
              <a:rPr dirty="0" smtClean="0" sz="1200" spc="-1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200" spc="0">
                <a:solidFill>
                  <a:srgbClr val="253046"/>
                </a:solidFill>
                <a:latin typeface="Arial"/>
                <a:cs typeface="Arial"/>
              </a:rPr>
              <a:t>in</a:t>
            </a:r>
            <a:r>
              <a:rPr dirty="0" smtClean="0" sz="1200" spc="4">
                <a:solidFill>
                  <a:srgbClr val="253046"/>
                </a:solidFill>
                <a:latin typeface="Arial"/>
                <a:cs typeface="Arial"/>
              </a:rPr>
              <a:t>p</a:t>
            </a:r>
            <a:r>
              <a:rPr dirty="0" smtClean="0" sz="1200" spc="4">
                <a:solidFill>
                  <a:srgbClr val="253046"/>
                </a:solidFill>
                <a:latin typeface="Arial"/>
                <a:cs typeface="Arial"/>
              </a:rPr>
              <a:t>u</a:t>
            </a:r>
            <a:r>
              <a:rPr dirty="0" smtClean="0" sz="1200" spc="0">
                <a:solidFill>
                  <a:srgbClr val="253046"/>
                </a:solidFill>
                <a:latin typeface="Arial"/>
                <a:cs typeface="Arial"/>
              </a:rPr>
              <a:t>ts</a:t>
            </a:r>
            <a:r>
              <a:rPr dirty="0" smtClean="0" sz="1200" spc="-29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200" spc="14">
                <a:solidFill>
                  <a:srgbClr val="253046"/>
                </a:solidFill>
                <a:latin typeface="Arial"/>
                <a:cs typeface="Arial"/>
              </a:rPr>
              <a:t>f</a:t>
            </a:r>
            <a:r>
              <a:rPr dirty="0" smtClean="0" sz="1200" spc="0">
                <a:solidFill>
                  <a:srgbClr val="253046"/>
                </a:solidFill>
                <a:latin typeface="Arial"/>
                <a:cs typeface="Arial"/>
              </a:rPr>
              <a:t>rom</a:t>
            </a:r>
            <a:r>
              <a:rPr dirty="0" smtClean="0" sz="1200" spc="-9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200" spc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dirty="0" smtClean="0" sz="1200" spc="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200" spc="4">
                <a:solidFill>
                  <a:srgbClr val="253046"/>
                </a:solidFill>
                <a:latin typeface="Arial"/>
                <a:cs typeface="Arial"/>
              </a:rPr>
              <a:t>h</a:t>
            </a:r>
            <a:r>
              <a:rPr dirty="0" smtClean="0" sz="1200" spc="4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dirty="0" smtClean="0" sz="1200" spc="0">
                <a:solidFill>
                  <a:srgbClr val="253046"/>
                </a:solidFill>
                <a:latin typeface="Arial"/>
                <a:cs typeface="Arial"/>
              </a:rPr>
              <a:t>st</a:t>
            </a:r>
            <a:r>
              <a:rPr dirty="0" smtClean="0" sz="1200" spc="-19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200" spc="14">
                <a:solidFill>
                  <a:srgbClr val="253046"/>
                </a:solidFill>
                <a:latin typeface="Arial"/>
                <a:cs typeface="Arial"/>
              </a:rPr>
              <a:t>f</a:t>
            </a:r>
            <a:r>
              <a:rPr dirty="0" smtClean="0" sz="1200" spc="0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dirty="0" smtClean="0" sz="1200" spc="-4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dirty="0" smtClean="0" sz="1200" spc="4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dirty="0" smtClean="0" sz="1200" spc="0">
                <a:solidFill>
                  <a:srgbClr val="253046"/>
                </a:solidFill>
                <a:latin typeface="Arial"/>
                <a:cs typeface="Arial"/>
              </a:rPr>
              <a:t>.</a:t>
            </a:r>
            <a:r>
              <a:rPr dirty="0" smtClean="0" sz="1200" spc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200" spc="0">
                <a:solidFill>
                  <a:srgbClr val="253046"/>
                </a:solidFill>
                <a:latin typeface="Arial"/>
                <a:cs typeface="Arial"/>
              </a:rPr>
              <a:t>Al</a:t>
            </a:r>
            <a:r>
              <a:rPr dirty="0" smtClean="0" sz="1200" spc="-4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dirty="0" smtClean="0" sz="1200" spc="4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dirty="0" smtClean="0" sz="1200" spc="-14">
                <a:solidFill>
                  <a:srgbClr val="253046"/>
                </a:solidFill>
                <a:latin typeface="Arial"/>
                <a:cs typeface="Arial"/>
              </a:rPr>
              <a:t>w</a:t>
            </a:r>
            <a:r>
              <a:rPr dirty="0" smtClean="0" sz="1200" spc="0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dirty="0" smtClean="0" sz="1200" spc="-9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200" spc="0">
                <a:solidFill>
                  <a:srgbClr val="253046"/>
                </a:solidFill>
                <a:latin typeface="Arial"/>
                <a:cs typeface="Arial"/>
              </a:rPr>
              <a:t>Du</a:t>
            </a:r>
            <a:r>
              <a:rPr dirty="0" smtClean="0" sz="1200" spc="4">
                <a:solidFill>
                  <a:srgbClr val="253046"/>
                </a:solidFill>
                <a:latin typeface="Arial"/>
                <a:cs typeface="Arial"/>
              </a:rPr>
              <a:t>p</a:t>
            </a:r>
            <a:r>
              <a:rPr dirty="0" smtClean="0" sz="1200" spc="0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dirty="0" smtClean="0" sz="1200" spc="-4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dirty="0" smtClean="0" sz="1200" spc="0">
                <a:solidFill>
                  <a:srgbClr val="253046"/>
                </a:solidFill>
                <a:latin typeface="Arial"/>
                <a:cs typeface="Arial"/>
              </a:rPr>
              <a:t>c</a:t>
            </a:r>
            <a:r>
              <a:rPr dirty="0" smtClean="0" sz="1200" spc="4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dirty="0" smtClean="0" sz="1200" spc="0">
                <a:solidFill>
                  <a:srgbClr val="253046"/>
                </a:solidFill>
                <a:latin typeface="Arial"/>
                <a:cs typeface="Arial"/>
              </a:rPr>
              <a:t>te</a:t>
            </a:r>
            <a:r>
              <a:rPr dirty="0" smtClean="0" sz="1200" spc="-39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200" spc="0">
                <a:solidFill>
                  <a:srgbClr val="253046"/>
                </a:solidFill>
                <a:latin typeface="Arial"/>
                <a:cs typeface="Arial"/>
              </a:rPr>
              <a:t>ro</a:t>
            </a:r>
            <a:r>
              <a:rPr dirty="0" smtClean="0" sz="1200" spc="-14">
                <a:solidFill>
                  <a:srgbClr val="253046"/>
                </a:solidFill>
                <a:latin typeface="Arial"/>
                <a:cs typeface="Arial"/>
              </a:rPr>
              <a:t>w</a:t>
            </a:r>
            <a:r>
              <a:rPr dirty="0" smtClean="0" sz="1200" spc="0">
                <a:solidFill>
                  <a:srgbClr val="253046"/>
                </a:solidFill>
                <a:latin typeface="Arial"/>
                <a:cs typeface="Arial"/>
              </a:rPr>
              <a:t>s.</a:t>
            </a:r>
            <a:endParaRPr sz="1200">
              <a:latin typeface="Arial"/>
              <a:cs typeface="Arial"/>
            </a:endParaRPr>
          </a:p>
          <a:p>
            <a:pPr marL="12700" marR="7025255">
              <a:lnSpc>
                <a:spcPct val="100041"/>
              </a:lnSpc>
            </a:pPr>
            <a:r>
              <a:rPr dirty="0" smtClean="0" sz="1200" spc="0">
                <a:solidFill>
                  <a:srgbClr val="253046"/>
                </a:solidFill>
                <a:latin typeface="Arial"/>
                <a:cs typeface="Arial"/>
              </a:rPr>
              <a:t>Host</a:t>
            </a:r>
            <a:r>
              <a:rPr dirty="0" smtClean="0" sz="1200" spc="-1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200" spc="4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dirty="0" smtClean="0" sz="1200" spc="4">
                <a:solidFill>
                  <a:srgbClr val="253046"/>
                </a:solidFill>
                <a:latin typeface="Arial"/>
                <a:cs typeface="Arial"/>
              </a:rPr>
              <a:t>n</a:t>
            </a:r>
            <a:r>
              <a:rPr dirty="0" smtClean="0" sz="1200" spc="0">
                <a:solidFill>
                  <a:srgbClr val="253046"/>
                </a:solidFill>
                <a:latin typeface="Arial"/>
                <a:cs typeface="Arial"/>
              </a:rPr>
              <a:t>d</a:t>
            </a:r>
            <a:r>
              <a:rPr dirty="0" smtClean="0" sz="1200" spc="-1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200" spc="4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dirty="0" smtClean="0" sz="1200" spc="0">
                <a:solidFill>
                  <a:srgbClr val="253046"/>
                </a:solidFill>
                <a:latin typeface="Arial"/>
                <a:cs typeface="Arial"/>
              </a:rPr>
              <a:t>AN</a:t>
            </a:r>
            <a:r>
              <a:rPr dirty="0" smtClean="0" sz="1200" spc="-9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200" spc="0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dirty="0" smtClean="0" sz="1200" spc="4">
                <a:solidFill>
                  <a:srgbClr val="253046"/>
                </a:solidFill>
                <a:latin typeface="Arial"/>
                <a:cs typeface="Arial"/>
              </a:rPr>
              <a:t>u</a:t>
            </a:r>
            <a:r>
              <a:rPr dirty="0" smtClean="0" sz="1200" spc="4">
                <a:solidFill>
                  <a:srgbClr val="253046"/>
                </a:solidFill>
                <a:latin typeface="Arial"/>
                <a:cs typeface="Arial"/>
              </a:rPr>
              <a:t>p</a:t>
            </a:r>
            <a:r>
              <a:rPr dirty="0" smtClean="0" sz="1200" spc="4">
                <a:solidFill>
                  <a:srgbClr val="253046"/>
                </a:solidFill>
                <a:latin typeface="Arial"/>
                <a:cs typeface="Arial"/>
              </a:rPr>
              <a:t>p</a:t>
            </a:r>
            <a:r>
              <a:rPr dirty="0" smtClean="0" sz="1200" spc="4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dirty="0" smtClean="0" sz="1200" spc="0">
                <a:solidFill>
                  <a:srgbClr val="253046"/>
                </a:solidFill>
                <a:latin typeface="Arial"/>
                <a:cs typeface="Arial"/>
              </a:rPr>
              <a:t>rt.</a:t>
            </a:r>
            <a:r>
              <a:rPr dirty="0" smtClean="0" sz="1200" spc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200" spc="0">
                <a:solidFill>
                  <a:srgbClr val="253046"/>
                </a:solidFill>
                <a:latin typeface="Arial"/>
                <a:cs typeface="Arial"/>
              </a:rPr>
              <a:t>Full</a:t>
            </a:r>
            <a:r>
              <a:rPr dirty="0" smtClean="0" sz="1200" spc="-9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200" spc="0">
                <a:solidFill>
                  <a:srgbClr val="253046"/>
                </a:solidFill>
                <a:latin typeface="Arial"/>
                <a:cs typeface="Arial"/>
              </a:rPr>
              <a:t>Res</a:t>
            </a:r>
            <a:r>
              <a:rPr dirty="0" smtClean="0" sz="1200" spc="4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200" spc="4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dirty="0" smtClean="0" sz="1200" spc="0">
                <a:solidFill>
                  <a:srgbClr val="253046"/>
                </a:solidFill>
                <a:latin typeface="Arial"/>
                <a:cs typeface="Arial"/>
              </a:rPr>
              <a:t>rt</a:t>
            </a:r>
            <a:r>
              <a:rPr dirty="0" smtClean="0" sz="1200" spc="-9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200" spc="0">
                <a:solidFill>
                  <a:srgbClr val="253046"/>
                </a:solidFill>
                <a:latin typeface="Arial"/>
                <a:cs typeface="Arial"/>
              </a:rPr>
              <a:t>c</a:t>
            </a:r>
            <a:r>
              <a:rPr dirty="0" smtClean="0" sz="1200" spc="4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dirty="0" smtClean="0" sz="1200" spc="4">
                <a:solidFill>
                  <a:srgbClr val="253046"/>
                </a:solidFill>
                <a:latin typeface="Arial"/>
                <a:cs typeface="Arial"/>
              </a:rPr>
              <a:t>p</a:t>
            </a:r>
            <a:r>
              <a:rPr dirty="0" smtClean="0" sz="1200" spc="4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dirty="0" smtClean="0" sz="1200" spc="4">
                <a:solidFill>
                  <a:srgbClr val="253046"/>
                </a:solidFill>
                <a:latin typeface="Arial"/>
                <a:cs typeface="Arial"/>
              </a:rPr>
              <a:t>b</a:t>
            </a:r>
            <a:r>
              <a:rPr dirty="0" smtClean="0" sz="1200" spc="0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dirty="0" smtClean="0" sz="1200" spc="-4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dirty="0" smtClean="0" sz="1200" spc="0">
                <a:solidFill>
                  <a:srgbClr val="253046"/>
                </a:solidFill>
                <a:latin typeface="Arial"/>
                <a:cs typeface="Arial"/>
              </a:rPr>
              <a:t>it</a:t>
            </a:r>
            <a:r>
              <a:rPr dirty="0" smtClean="0" sz="1200" spc="-94">
                <a:solidFill>
                  <a:srgbClr val="253046"/>
                </a:solidFill>
                <a:latin typeface="Arial"/>
                <a:cs typeface="Arial"/>
              </a:rPr>
              <a:t>y</a:t>
            </a:r>
            <a:r>
              <a:rPr dirty="0" smtClean="0" sz="1200" spc="0">
                <a:solidFill>
                  <a:srgbClr val="253046"/>
                </a:solidFill>
                <a:latin typeface="Arial"/>
                <a:cs typeface="Arial"/>
              </a:rPr>
              <a:t>.</a:t>
            </a:r>
            <a:endParaRPr sz="1200">
              <a:latin typeface="Arial"/>
              <a:cs typeface="Arial"/>
            </a:endParaRPr>
          </a:p>
          <a:p>
            <a:pPr marL="12700" marR="6495180" algn="just">
              <a:lnSpc>
                <a:spcPct val="95825"/>
              </a:lnSpc>
            </a:pPr>
            <a:r>
              <a:rPr dirty="0" smtClean="0" sz="1200" spc="0">
                <a:solidFill>
                  <a:srgbClr val="253046"/>
                </a:solidFill>
                <a:latin typeface="Arial"/>
                <a:cs typeface="Arial"/>
              </a:rPr>
              <a:t>Er</a:t>
            </a:r>
            <a:r>
              <a:rPr dirty="0" smtClean="0" sz="1200" spc="-4">
                <a:solidFill>
                  <a:srgbClr val="253046"/>
                </a:solidFill>
                <a:latin typeface="Arial"/>
                <a:cs typeface="Arial"/>
              </a:rPr>
              <a:t>r</a:t>
            </a:r>
            <a:r>
              <a:rPr dirty="0" smtClean="0" sz="1200" spc="4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dirty="0" smtClean="0" sz="1200" spc="0">
                <a:solidFill>
                  <a:srgbClr val="253046"/>
                </a:solidFill>
                <a:latin typeface="Arial"/>
                <a:cs typeface="Arial"/>
              </a:rPr>
              <a:t>r</a:t>
            </a:r>
            <a:r>
              <a:rPr dirty="0" smtClean="0" sz="1200" spc="-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200" spc="0">
                <a:solidFill>
                  <a:srgbClr val="253046"/>
                </a:solidFill>
                <a:latin typeface="Arial"/>
                <a:cs typeface="Arial"/>
              </a:rPr>
              <a:t>re</a:t>
            </a:r>
            <a:r>
              <a:rPr dirty="0" smtClean="0" sz="1200" spc="4">
                <a:solidFill>
                  <a:srgbClr val="253046"/>
                </a:solidFill>
                <a:latin typeface="Arial"/>
                <a:cs typeface="Arial"/>
              </a:rPr>
              <a:t>p</a:t>
            </a:r>
            <a:r>
              <a:rPr dirty="0" smtClean="0" sz="1200" spc="4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dirty="0" smtClean="0" sz="1200" spc="0">
                <a:solidFill>
                  <a:srgbClr val="253046"/>
                </a:solidFill>
                <a:latin typeface="Arial"/>
                <a:cs typeface="Arial"/>
              </a:rPr>
              <a:t>rting</a:t>
            </a:r>
            <a:r>
              <a:rPr dirty="0" smtClean="0" sz="1200" spc="-25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200" spc="-9">
                <a:solidFill>
                  <a:srgbClr val="253046"/>
                </a:solidFill>
                <a:latin typeface="Arial"/>
                <a:cs typeface="Arial"/>
              </a:rPr>
              <a:t>v</a:t>
            </a:r>
            <a:r>
              <a:rPr dirty="0" smtClean="0" sz="1200" spc="0">
                <a:solidFill>
                  <a:srgbClr val="253046"/>
                </a:solidFill>
                <a:latin typeface="Arial"/>
                <a:cs typeface="Arial"/>
              </a:rPr>
              <a:t>ia</a:t>
            </a:r>
            <a:r>
              <a:rPr dirty="0" smtClean="0" sz="1200" spc="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200" spc="4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dirty="0" smtClean="0" sz="1200" spc="0">
                <a:solidFill>
                  <a:srgbClr val="253046"/>
                </a:solidFill>
                <a:latin typeface="Arial"/>
                <a:cs typeface="Arial"/>
              </a:rPr>
              <a:t>r</a:t>
            </a:r>
            <a:r>
              <a:rPr dirty="0" smtClean="0" sz="1200" spc="-4">
                <a:solidFill>
                  <a:srgbClr val="253046"/>
                </a:solidFill>
                <a:latin typeface="Arial"/>
                <a:cs typeface="Arial"/>
              </a:rPr>
              <a:t>r</a:t>
            </a:r>
            <a:r>
              <a:rPr dirty="0" smtClean="0" sz="1200" spc="4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dirty="0" smtClean="0" sz="1200" spc="0">
                <a:solidFill>
                  <a:srgbClr val="253046"/>
                </a:solidFill>
                <a:latin typeface="Arial"/>
                <a:cs typeface="Arial"/>
              </a:rPr>
              <a:t>r</a:t>
            </a:r>
            <a:r>
              <a:rPr dirty="0" smtClean="0" sz="1200" spc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200" spc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200" spc="4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dirty="0" smtClean="0" sz="1200" spc="4">
                <a:solidFill>
                  <a:srgbClr val="253046"/>
                </a:solidFill>
                <a:latin typeface="Arial"/>
                <a:cs typeface="Arial"/>
              </a:rPr>
              <a:t>b</a:t>
            </a:r>
            <a:r>
              <a:rPr dirty="0" smtClean="0" sz="1200" spc="0">
                <a:solidFill>
                  <a:srgbClr val="253046"/>
                </a:solidFill>
                <a:latin typeface="Arial"/>
                <a:cs typeface="Arial"/>
              </a:rPr>
              <a:t>le</a:t>
            </a:r>
            <a:r>
              <a:rPr dirty="0" smtClean="0" sz="1200" spc="4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dirty="0" smtClean="0" sz="1200" spc="0">
                <a:solidFill>
                  <a:srgbClr val="253046"/>
                </a:solidFill>
                <a:latin typeface="Arial"/>
                <a:cs typeface="Arial"/>
              </a:rPr>
              <a:t>.</a:t>
            </a:r>
            <a:endParaRPr sz="1200">
              <a:latin typeface="Arial"/>
              <a:cs typeface="Arial"/>
            </a:endParaRPr>
          </a:p>
          <a:p>
            <a:pPr marL="12700" marR="5143011" algn="just">
              <a:lnSpc>
                <a:spcPct val="95825"/>
              </a:lnSpc>
              <a:spcBef>
                <a:spcPts val="60"/>
              </a:spcBef>
            </a:pPr>
            <a:r>
              <a:rPr dirty="0" smtClean="0" sz="1200" spc="0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dirty="0" smtClean="0" sz="1200" spc="4">
                <a:solidFill>
                  <a:srgbClr val="253046"/>
                </a:solidFill>
                <a:latin typeface="Arial"/>
                <a:cs typeface="Arial"/>
              </a:rPr>
              <a:t>u</a:t>
            </a:r>
            <a:r>
              <a:rPr dirty="0" smtClean="0" sz="1200" spc="4">
                <a:solidFill>
                  <a:srgbClr val="253046"/>
                </a:solidFill>
                <a:latin typeface="Arial"/>
                <a:cs typeface="Arial"/>
              </a:rPr>
              <a:t>p</a:t>
            </a:r>
            <a:r>
              <a:rPr dirty="0" smtClean="0" sz="1200" spc="4">
                <a:solidFill>
                  <a:srgbClr val="253046"/>
                </a:solidFill>
                <a:latin typeface="Arial"/>
                <a:cs typeface="Arial"/>
              </a:rPr>
              <a:t>p</a:t>
            </a:r>
            <a:r>
              <a:rPr dirty="0" smtClean="0" sz="1200" spc="-4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dirty="0" smtClean="0" sz="1200" spc="0">
                <a:solidFill>
                  <a:srgbClr val="253046"/>
                </a:solidFill>
                <a:latin typeface="Arial"/>
                <a:cs typeface="Arial"/>
              </a:rPr>
              <a:t>rt</a:t>
            </a:r>
            <a:r>
              <a:rPr dirty="0" smtClean="0" sz="1200" spc="-3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200" spc="14">
                <a:solidFill>
                  <a:srgbClr val="253046"/>
                </a:solidFill>
                <a:latin typeface="Arial"/>
                <a:cs typeface="Arial"/>
              </a:rPr>
              <a:t>f</a:t>
            </a:r>
            <a:r>
              <a:rPr dirty="0" smtClean="0" sz="1200" spc="4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dirty="0" smtClean="0" sz="1200" spc="0">
                <a:solidFill>
                  <a:srgbClr val="253046"/>
                </a:solidFill>
                <a:latin typeface="Arial"/>
                <a:cs typeface="Arial"/>
              </a:rPr>
              <a:t>r</a:t>
            </a:r>
            <a:r>
              <a:rPr dirty="0" smtClean="0" sz="1200" spc="-9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200" spc="0">
                <a:solidFill>
                  <a:srgbClr val="253046"/>
                </a:solidFill>
                <a:latin typeface="Arial"/>
                <a:cs typeface="Arial"/>
              </a:rPr>
              <a:t>INMO</a:t>
            </a:r>
            <a:r>
              <a:rPr dirty="0" smtClean="0" sz="1200" spc="-4">
                <a:solidFill>
                  <a:srgbClr val="253046"/>
                </a:solidFill>
                <a:latin typeface="Arial"/>
                <a:cs typeface="Arial"/>
              </a:rPr>
              <a:t>D</a:t>
            </a:r>
            <a:r>
              <a:rPr dirty="0" smtClean="0" sz="1200" spc="0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dirty="0" smtClean="0" sz="1200" spc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200" spc="0">
                <a:solidFill>
                  <a:srgbClr val="253046"/>
                </a:solidFill>
                <a:latin typeface="Arial"/>
                <a:cs typeface="Arial"/>
              </a:rPr>
              <a:t>M</a:t>
            </a:r>
            <a:r>
              <a:rPr dirty="0" smtClean="0" sz="1200" spc="-4">
                <a:solidFill>
                  <a:srgbClr val="253046"/>
                </a:solidFill>
                <a:latin typeface="Arial"/>
                <a:cs typeface="Arial"/>
              </a:rPr>
              <a:t>U</a:t>
            </a:r>
            <a:r>
              <a:rPr dirty="0" smtClean="0" sz="1200" spc="-79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dirty="0" smtClean="0" sz="1200" spc="9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200" spc="0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dirty="0" smtClean="0" sz="1200" spc="4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dirty="0" smtClean="0" sz="1200" spc="0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dirty="0" smtClean="0" sz="1200" spc="4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dirty="0" smtClean="0" sz="1200" spc="0">
                <a:solidFill>
                  <a:srgbClr val="253046"/>
                </a:solidFill>
                <a:latin typeface="Arial"/>
                <a:cs typeface="Arial"/>
              </a:rPr>
              <a:t>D</a:t>
            </a:r>
            <a:r>
              <a:rPr dirty="0" smtClean="0" sz="1200" spc="-2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200" spc="0">
                <a:solidFill>
                  <a:srgbClr val="253046"/>
                </a:solidFill>
                <a:latin typeface="Arial"/>
                <a:cs typeface="Arial"/>
              </a:rPr>
              <a:t>HOST</a:t>
            </a:r>
            <a:r>
              <a:rPr dirty="0" smtClean="0" sz="1200" spc="-1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200" spc="-119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200" spc="4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dirty="0" smtClean="0" sz="1200" spc="0">
                <a:solidFill>
                  <a:srgbClr val="253046"/>
                </a:solidFill>
                <a:latin typeface="Arial"/>
                <a:cs typeface="Arial"/>
              </a:rPr>
              <a:t>ra</a:t>
            </a:r>
            <a:r>
              <a:rPr dirty="0" smtClean="0" sz="1200" spc="4">
                <a:solidFill>
                  <a:srgbClr val="253046"/>
                </a:solidFill>
                <a:latin typeface="Arial"/>
                <a:cs typeface="Arial"/>
              </a:rPr>
              <a:t>d</a:t>
            </a:r>
            <a:r>
              <a:rPr dirty="0" smtClean="0" sz="1200" spc="4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dirty="0" smtClean="0" sz="1200" spc="0">
                <a:solidFill>
                  <a:srgbClr val="253046"/>
                </a:solidFill>
                <a:latin typeface="Arial"/>
                <a:cs typeface="Arial"/>
              </a:rPr>
              <a:t>ta.</a:t>
            </a:r>
            <a:endParaRPr sz="12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04098" y="6484419"/>
            <a:ext cx="988342" cy="1137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5"/>
              </a:spcBef>
            </a:pPr>
            <a:r>
              <a:rPr dirty="0" smtClean="0" sz="700" spc="4">
                <a:solidFill>
                  <a:srgbClr val="474747"/>
                </a:solidFill>
                <a:latin typeface="Arial"/>
                <a:cs typeface="Arial"/>
              </a:rPr>
              <a:t>P</a:t>
            </a:r>
            <a:r>
              <a:rPr dirty="0" smtClean="0" sz="700" spc="-4">
                <a:solidFill>
                  <a:srgbClr val="474747"/>
                </a:solidFill>
                <a:latin typeface="Arial"/>
                <a:cs typeface="Arial"/>
              </a:rPr>
              <a:t>r</a:t>
            </a:r>
            <a:r>
              <a:rPr dirty="0" smtClean="0" sz="700" spc="-4">
                <a:solidFill>
                  <a:srgbClr val="474747"/>
                </a:solidFill>
                <a:latin typeface="Arial"/>
                <a:cs typeface="Arial"/>
              </a:rPr>
              <a:t>e</a:t>
            </a:r>
            <a:r>
              <a:rPr dirty="0" smtClean="0" sz="700" spc="0">
                <a:solidFill>
                  <a:srgbClr val="474747"/>
                </a:solidFill>
                <a:latin typeface="Arial"/>
                <a:cs typeface="Arial"/>
              </a:rPr>
              <a:t>s</a:t>
            </a:r>
            <a:r>
              <a:rPr dirty="0" smtClean="0" sz="700" spc="-4">
                <a:solidFill>
                  <a:srgbClr val="474747"/>
                </a:solidFill>
                <a:latin typeface="Arial"/>
                <a:cs typeface="Arial"/>
              </a:rPr>
              <a:t>e</a:t>
            </a:r>
            <a:r>
              <a:rPr dirty="0" smtClean="0" sz="700" spc="-4">
                <a:solidFill>
                  <a:srgbClr val="474747"/>
                </a:solidFill>
                <a:latin typeface="Arial"/>
                <a:cs typeface="Arial"/>
              </a:rPr>
              <a:t>n</a:t>
            </a:r>
            <a:r>
              <a:rPr dirty="0" smtClean="0" sz="700" spc="0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dirty="0" smtClean="0" sz="700" spc="-4">
                <a:solidFill>
                  <a:srgbClr val="474747"/>
                </a:solidFill>
                <a:latin typeface="Arial"/>
                <a:cs typeface="Arial"/>
              </a:rPr>
              <a:t>a</a:t>
            </a:r>
            <a:r>
              <a:rPr dirty="0" smtClean="0" sz="700" spc="0">
                <a:solidFill>
                  <a:srgbClr val="474747"/>
                </a:solidFill>
                <a:latin typeface="Arial"/>
                <a:cs typeface="Arial"/>
              </a:rPr>
              <a:t>ti</a:t>
            </a:r>
            <a:r>
              <a:rPr dirty="0" smtClean="0" sz="700" spc="-4">
                <a:solidFill>
                  <a:srgbClr val="474747"/>
                </a:solidFill>
                <a:latin typeface="Arial"/>
                <a:cs typeface="Arial"/>
              </a:rPr>
              <a:t>o</a:t>
            </a:r>
            <a:r>
              <a:rPr dirty="0" smtClean="0" sz="700" spc="0">
                <a:solidFill>
                  <a:srgbClr val="474747"/>
                </a:solidFill>
                <a:latin typeface="Arial"/>
                <a:cs typeface="Arial"/>
              </a:rPr>
              <a:t>n</a:t>
            </a:r>
            <a:r>
              <a:rPr dirty="0" smtClean="0" sz="700" spc="-9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dirty="0" smtClean="0" sz="700" spc="4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dirty="0" smtClean="0" sz="700" spc="0">
                <a:solidFill>
                  <a:srgbClr val="474747"/>
                </a:solidFill>
                <a:latin typeface="Arial"/>
                <a:cs typeface="Arial"/>
              </a:rPr>
              <a:t>itle</a:t>
            </a:r>
            <a:r>
              <a:rPr dirty="0" smtClean="0" sz="700" spc="-18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474747"/>
                </a:solidFill>
                <a:latin typeface="Arial"/>
                <a:cs typeface="Arial"/>
              </a:rPr>
              <a:t>|</a:t>
            </a:r>
            <a:r>
              <a:rPr dirty="0" smtClean="0" sz="700" spc="8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474747"/>
                </a:solidFill>
                <a:latin typeface="Arial"/>
                <a:cs typeface="Arial"/>
              </a:rPr>
              <a:t>Da</a:t>
            </a:r>
            <a:r>
              <a:rPr dirty="0" smtClean="0" sz="700" spc="-4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dirty="0" smtClean="0" sz="700" spc="0">
                <a:solidFill>
                  <a:srgbClr val="474747"/>
                </a:solidFill>
                <a:latin typeface="Arial"/>
                <a:cs typeface="Arial"/>
              </a:rPr>
              <a:t>e</a:t>
            </a:r>
            <a:endParaRPr sz="7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7389622" y="6666385"/>
            <a:ext cx="2285732" cy="11592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25"/>
              </a:spcBef>
            </a:pP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Co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p</a:t>
            </a:r>
            <a:r>
              <a:rPr dirty="0" smtClean="0" sz="700" spc="-25">
                <a:solidFill>
                  <a:srgbClr val="909090"/>
                </a:solidFill>
                <a:latin typeface="Arial"/>
                <a:cs typeface="Arial"/>
              </a:rPr>
              <a:t>y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r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ig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h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t</a:t>
            </a:r>
            <a:r>
              <a:rPr dirty="0" smtClean="0" sz="700" spc="14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©</a:t>
            </a:r>
            <a:r>
              <a:rPr dirty="0" smtClean="0" sz="700" spc="-5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Ca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p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g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e</a:t>
            </a:r>
            <a:r>
              <a:rPr dirty="0" smtClean="0" sz="700" spc="9">
                <a:solidFill>
                  <a:srgbClr val="909090"/>
                </a:solidFill>
                <a:latin typeface="Arial"/>
                <a:cs typeface="Arial"/>
              </a:rPr>
              <a:t>m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ini</a:t>
            </a:r>
            <a:r>
              <a:rPr dirty="0" smtClean="0" sz="700" spc="-23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2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0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1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5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.</a:t>
            </a:r>
            <a:r>
              <a:rPr dirty="0" smtClean="0" sz="700" spc="2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dirty="0" smtClean="0" sz="700" spc="4">
                <a:solidFill>
                  <a:srgbClr val="909090"/>
                </a:solidFill>
                <a:latin typeface="Arial"/>
                <a:cs typeface="Arial"/>
              </a:rPr>
              <a:t>A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ll</a:t>
            </a:r>
            <a:r>
              <a:rPr dirty="0" smtClean="0" sz="700" spc="-17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Ri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g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h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ts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Res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e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r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v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e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d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        </a:t>
            </a:r>
            <a:r>
              <a:rPr dirty="0" smtClean="0" sz="700" spc="59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4</a:t>
            </a:r>
            <a:endParaRPr sz="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object 30"/>
          <p:cNvSpPr/>
          <p:nvPr/>
        </p:nvSpPr>
        <p:spPr>
          <a:xfrm>
            <a:off x="0" y="409956"/>
            <a:ext cx="9906000" cy="83515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1" name="object 31"/>
          <p:cNvSpPr/>
          <p:nvPr/>
        </p:nvSpPr>
        <p:spPr>
          <a:xfrm>
            <a:off x="45720" y="605028"/>
            <a:ext cx="106680" cy="1066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2" name="object 32"/>
          <p:cNvSpPr/>
          <p:nvPr/>
        </p:nvSpPr>
        <p:spPr>
          <a:xfrm>
            <a:off x="1" y="438908"/>
            <a:ext cx="9905998" cy="724683"/>
          </a:xfrm>
          <a:custGeom>
            <a:avLst/>
            <a:gdLst/>
            <a:ahLst/>
            <a:cxnLst/>
            <a:rect l="l" t="t" r="r" b="b"/>
            <a:pathLst>
              <a:path w="9905998" h="724683">
                <a:moveTo>
                  <a:pt x="457935" y="611028"/>
                </a:moveTo>
                <a:lnTo>
                  <a:pt x="447560" y="591078"/>
                </a:lnTo>
                <a:lnTo>
                  <a:pt x="434874" y="569125"/>
                </a:lnTo>
                <a:lnTo>
                  <a:pt x="419746" y="545670"/>
                </a:lnTo>
                <a:lnTo>
                  <a:pt x="402044" y="521213"/>
                </a:lnTo>
                <a:lnTo>
                  <a:pt x="381638" y="496255"/>
                </a:lnTo>
                <a:lnTo>
                  <a:pt x="358396" y="471298"/>
                </a:lnTo>
                <a:lnTo>
                  <a:pt x="332187" y="446841"/>
                </a:lnTo>
                <a:lnTo>
                  <a:pt x="302882" y="423385"/>
                </a:lnTo>
                <a:lnTo>
                  <a:pt x="270347" y="401433"/>
                </a:lnTo>
                <a:lnTo>
                  <a:pt x="234453" y="381483"/>
                </a:lnTo>
                <a:lnTo>
                  <a:pt x="195068" y="364038"/>
                </a:lnTo>
                <a:lnTo>
                  <a:pt x="152061" y="349597"/>
                </a:lnTo>
                <a:lnTo>
                  <a:pt x="105302" y="338663"/>
                </a:lnTo>
                <a:lnTo>
                  <a:pt x="54658" y="331735"/>
                </a:lnTo>
                <a:lnTo>
                  <a:pt x="0" y="329314"/>
                </a:lnTo>
                <a:lnTo>
                  <a:pt x="0" y="396751"/>
                </a:lnTo>
                <a:lnTo>
                  <a:pt x="54658" y="399146"/>
                </a:lnTo>
                <a:lnTo>
                  <a:pt x="105302" y="406000"/>
                </a:lnTo>
                <a:lnTo>
                  <a:pt x="152061" y="416818"/>
                </a:lnTo>
                <a:lnTo>
                  <a:pt x="195068" y="431105"/>
                </a:lnTo>
                <a:lnTo>
                  <a:pt x="234453" y="448365"/>
                </a:lnTo>
                <a:lnTo>
                  <a:pt x="270347" y="468102"/>
                </a:lnTo>
                <a:lnTo>
                  <a:pt x="302882" y="489821"/>
                </a:lnTo>
                <a:lnTo>
                  <a:pt x="332187" y="513026"/>
                </a:lnTo>
                <a:lnTo>
                  <a:pt x="358396" y="537222"/>
                </a:lnTo>
                <a:lnTo>
                  <a:pt x="381638" y="561914"/>
                </a:lnTo>
                <a:lnTo>
                  <a:pt x="402044" y="586606"/>
                </a:lnTo>
                <a:lnTo>
                  <a:pt x="419746" y="610803"/>
                </a:lnTo>
                <a:lnTo>
                  <a:pt x="434874" y="634008"/>
                </a:lnTo>
                <a:lnTo>
                  <a:pt x="447560" y="655727"/>
                </a:lnTo>
                <a:lnTo>
                  <a:pt x="457935" y="675464"/>
                </a:lnTo>
                <a:lnTo>
                  <a:pt x="466130" y="692724"/>
                </a:lnTo>
                <a:lnTo>
                  <a:pt x="472275" y="707011"/>
                </a:lnTo>
                <a:lnTo>
                  <a:pt x="478943" y="724683"/>
                </a:lnTo>
                <a:lnTo>
                  <a:pt x="480512" y="724683"/>
                </a:lnTo>
                <a:lnTo>
                  <a:pt x="501569" y="675464"/>
                </a:lnTo>
                <a:lnTo>
                  <a:pt x="524717" y="634008"/>
                </a:lnTo>
                <a:lnTo>
                  <a:pt x="557701" y="586606"/>
                </a:lnTo>
                <a:lnTo>
                  <a:pt x="601590" y="537222"/>
                </a:lnTo>
                <a:lnTo>
                  <a:pt x="657449" y="489821"/>
                </a:lnTo>
                <a:lnTo>
                  <a:pt x="690202" y="468102"/>
                </a:lnTo>
                <a:lnTo>
                  <a:pt x="726347" y="448365"/>
                </a:lnTo>
                <a:lnTo>
                  <a:pt x="766020" y="431105"/>
                </a:lnTo>
                <a:lnTo>
                  <a:pt x="809352" y="416818"/>
                </a:lnTo>
                <a:lnTo>
                  <a:pt x="856478" y="406000"/>
                </a:lnTo>
                <a:lnTo>
                  <a:pt x="907531" y="399146"/>
                </a:lnTo>
                <a:lnTo>
                  <a:pt x="962645" y="396751"/>
                </a:lnTo>
                <a:lnTo>
                  <a:pt x="9419969" y="396751"/>
                </a:lnTo>
                <a:lnTo>
                  <a:pt x="9475087" y="394356"/>
                </a:lnTo>
                <a:lnTo>
                  <a:pt x="9526191" y="387502"/>
                </a:lnTo>
                <a:lnTo>
                  <a:pt x="9573409" y="376684"/>
                </a:lnTo>
                <a:lnTo>
                  <a:pt x="9616868" y="362397"/>
                </a:lnTo>
                <a:lnTo>
                  <a:pt x="9656698" y="345137"/>
                </a:lnTo>
                <a:lnTo>
                  <a:pt x="9693028" y="325400"/>
                </a:lnTo>
                <a:lnTo>
                  <a:pt x="9725985" y="303681"/>
                </a:lnTo>
                <a:lnTo>
                  <a:pt x="9755698" y="280476"/>
                </a:lnTo>
                <a:lnTo>
                  <a:pt x="9782295" y="256279"/>
                </a:lnTo>
                <a:lnTo>
                  <a:pt x="9805906" y="231587"/>
                </a:lnTo>
                <a:lnTo>
                  <a:pt x="9826658" y="206895"/>
                </a:lnTo>
                <a:lnTo>
                  <a:pt x="9844680" y="182699"/>
                </a:lnTo>
                <a:lnTo>
                  <a:pt x="9860101" y="159494"/>
                </a:lnTo>
                <a:lnTo>
                  <a:pt x="9873048" y="137775"/>
                </a:lnTo>
                <a:lnTo>
                  <a:pt x="9883651" y="118038"/>
                </a:lnTo>
                <a:lnTo>
                  <a:pt x="9892039" y="100778"/>
                </a:lnTo>
                <a:lnTo>
                  <a:pt x="9898338" y="86491"/>
                </a:lnTo>
                <a:lnTo>
                  <a:pt x="9905189" y="68819"/>
                </a:lnTo>
                <a:lnTo>
                  <a:pt x="9905998" y="66424"/>
                </a:lnTo>
                <a:lnTo>
                  <a:pt x="9905998" y="0"/>
                </a:lnTo>
                <a:lnTo>
                  <a:pt x="9905189" y="1382"/>
                </a:lnTo>
                <a:lnTo>
                  <a:pt x="9902679" y="8236"/>
                </a:lnTo>
                <a:lnTo>
                  <a:pt x="9898338" y="19054"/>
                </a:lnTo>
                <a:lnTo>
                  <a:pt x="9873048" y="70338"/>
                </a:lnTo>
                <a:lnTo>
                  <a:pt x="9844680" y="115262"/>
                </a:lnTo>
                <a:lnTo>
                  <a:pt x="9805906" y="164150"/>
                </a:lnTo>
                <a:lnTo>
                  <a:pt x="9755698" y="213039"/>
                </a:lnTo>
                <a:lnTo>
                  <a:pt x="9693028" y="257963"/>
                </a:lnTo>
                <a:lnTo>
                  <a:pt x="9656698" y="277700"/>
                </a:lnTo>
                <a:lnTo>
                  <a:pt x="9616868" y="294960"/>
                </a:lnTo>
                <a:lnTo>
                  <a:pt x="9573409" y="309247"/>
                </a:lnTo>
                <a:lnTo>
                  <a:pt x="9526191" y="320065"/>
                </a:lnTo>
                <a:lnTo>
                  <a:pt x="9475087" y="326919"/>
                </a:lnTo>
                <a:lnTo>
                  <a:pt x="9419969" y="329314"/>
                </a:lnTo>
                <a:lnTo>
                  <a:pt x="962645" y="329314"/>
                </a:lnTo>
                <a:lnTo>
                  <a:pt x="907531" y="331735"/>
                </a:lnTo>
                <a:lnTo>
                  <a:pt x="856478" y="338663"/>
                </a:lnTo>
                <a:lnTo>
                  <a:pt x="809352" y="349597"/>
                </a:lnTo>
                <a:lnTo>
                  <a:pt x="766020" y="364038"/>
                </a:lnTo>
                <a:lnTo>
                  <a:pt x="726347" y="381483"/>
                </a:lnTo>
                <a:lnTo>
                  <a:pt x="690202" y="401433"/>
                </a:lnTo>
                <a:lnTo>
                  <a:pt x="657449" y="423385"/>
                </a:lnTo>
                <a:lnTo>
                  <a:pt x="627956" y="446841"/>
                </a:lnTo>
                <a:lnTo>
                  <a:pt x="601590" y="471298"/>
                </a:lnTo>
                <a:lnTo>
                  <a:pt x="578216" y="496255"/>
                </a:lnTo>
                <a:lnTo>
                  <a:pt x="557701" y="521213"/>
                </a:lnTo>
                <a:lnTo>
                  <a:pt x="539913" y="545670"/>
                </a:lnTo>
                <a:lnTo>
                  <a:pt x="524717" y="569125"/>
                </a:lnTo>
                <a:lnTo>
                  <a:pt x="511980" y="591078"/>
                </a:lnTo>
                <a:lnTo>
                  <a:pt x="501569" y="611028"/>
                </a:lnTo>
                <a:lnTo>
                  <a:pt x="493350" y="628473"/>
                </a:lnTo>
                <a:lnTo>
                  <a:pt x="487190" y="642914"/>
                </a:lnTo>
                <a:lnTo>
                  <a:pt x="480512" y="660776"/>
                </a:lnTo>
                <a:lnTo>
                  <a:pt x="478943" y="660776"/>
                </a:lnTo>
                <a:lnTo>
                  <a:pt x="476503" y="653848"/>
                </a:lnTo>
                <a:lnTo>
                  <a:pt x="472275" y="642914"/>
                </a:lnTo>
                <a:lnTo>
                  <a:pt x="466130" y="628473"/>
                </a:lnTo>
                <a:lnTo>
                  <a:pt x="457935" y="611028"/>
                </a:lnTo>
                <a:close/>
              </a:path>
            </a:pathLst>
          </a:custGeom>
          <a:solidFill>
            <a:srgbClr val="0097C6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3" name="object 33"/>
          <p:cNvSpPr/>
          <p:nvPr/>
        </p:nvSpPr>
        <p:spPr>
          <a:xfrm>
            <a:off x="1" y="6362700"/>
            <a:ext cx="9905998" cy="0"/>
          </a:xfrm>
          <a:custGeom>
            <a:avLst/>
            <a:gdLst/>
            <a:ahLst/>
            <a:cxnLst/>
            <a:rect l="l" t="t" r="r" b="b"/>
            <a:pathLst>
              <a:path w="9905998" h="0">
                <a:moveTo>
                  <a:pt x="9905998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0097C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4" name="object 34"/>
          <p:cNvSpPr/>
          <p:nvPr/>
        </p:nvSpPr>
        <p:spPr>
          <a:xfrm>
            <a:off x="0" y="0"/>
            <a:ext cx="9906000" cy="6362700"/>
          </a:xfrm>
          <a:custGeom>
            <a:avLst/>
            <a:gdLst/>
            <a:ahLst/>
            <a:cxnLst/>
            <a:rect l="l" t="t" r="r" b="b"/>
            <a:pathLst>
              <a:path w="9906000" h="6362700">
                <a:moveTo>
                  <a:pt x="9906000" y="0"/>
                </a:moveTo>
                <a:lnTo>
                  <a:pt x="0" y="0"/>
                </a:lnTo>
                <a:lnTo>
                  <a:pt x="0" y="6362700"/>
                </a:lnTo>
                <a:lnTo>
                  <a:pt x="9906000" y="6362700"/>
                </a:lnTo>
                <a:lnTo>
                  <a:pt x="9906000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5" name="object 35"/>
          <p:cNvSpPr/>
          <p:nvPr/>
        </p:nvSpPr>
        <p:spPr>
          <a:xfrm>
            <a:off x="0" y="0"/>
            <a:ext cx="9906000" cy="1128776"/>
          </a:xfrm>
          <a:custGeom>
            <a:avLst/>
            <a:gdLst/>
            <a:ahLst/>
            <a:cxnLst/>
            <a:rect l="l" t="t" r="r" b="b"/>
            <a:pathLst>
              <a:path w="9906000" h="1128776">
                <a:moveTo>
                  <a:pt x="0" y="0"/>
                </a:moveTo>
                <a:lnTo>
                  <a:pt x="0" y="801877"/>
                </a:lnTo>
                <a:lnTo>
                  <a:pt x="44018" y="809048"/>
                </a:lnTo>
                <a:lnTo>
                  <a:pt x="84978" y="817151"/>
                </a:lnTo>
                <a:lnTo>
                  <a:pt x="123033" y="826194"/>
                </a:lnTo>
                <a:lnTo>
                  <a:pt x="158341" y="836180"/>
                </a:lnTo>
                <a:lnTo>
                  <a:pt x="191055" y="847115"/>
                </a:lnTo>
                <a:lnTo>
                  <a:pt x="221332" y="859006"/>
                </a:lnTo>
                <a:lnTo>
                  <a:pt x="249326" y="871857"/>
                </a:lnTo>
                <a:lnTo>
                  <a:pt x="275193" y="885673"/>
                </a:lnTo>
                <a:lnTo>
                  <a:pt x="299089" y="900461"/>
                </a:lnTo>
                <a:lnTo>
                  <a:pt x="321168" y="916225"/>
                </a:lnTo>
                <a:lnTo>
                  <a:pt x="341587" y="932971"/>
                </a:lnTo>
                <a:lnTo>
                  <a:pt x="360500" y="950705"/>
                </a:lnTo>
                <a:lnTo>
                  <a:pt x="378063" y="969432"/>
                </a:lnTo>
                <a:lnTo>
                  <a:pt x="394431" y="989157"/>
                </a:lnTo>
                <a:lnTo>
                  <a:pt x="409760" y="1009886"/>
                </a:lnTo>
                <a:lnTo>
                  <a:pt x="424204" y="1031624"/>
                </a:lnTo>
                <a:lnTo>
                  <a:pt x="437920" y="1054376"/>
                </a:lnTo>
                <a:lnTo>
                  <a:pt x="451063" y="1078149"/>
                </a:lnTo>
                <a:lnTo>
                  <a:pt x="463787" y="1102947"/>
                </a:lnTo>
                <a:lnTo>
                  <a:pt x="476250" y="1128776"/>
                </a:lnTo>
                <a:lnTo>
                  <a:pt x="492137" y="1105914"/>
                </a:lnTo>
                <a:lnTo>
                  <a:pt x="507125" y="1083119"/>
                </a:lnTo>
                <a:lnTo>
                  <a:pt x="521491" y="1060491"/>
                </a:lnTo>
                <a:lnTo>
                  <a:pt x="535515" y="1038132"/>
                </a:lnTo>
                <a:lnTo>
                  <a:pt x="549474" y="1016144"/>
                </a:lnTo>
                <a:lnTo>
                  <a:pt x="578314" y="973690"/>
                </a:lnTo>
                <a:lnTo>
                  <a:pt x="610240" y="933941"/>
                </a:lnTo>
                <a:lnTo>
                  <a:pt x="647482" y="897713"/>
                </a:lnTo>
                <a:lnTo>
                  <a:pt x="692267" y="865821"/>
                </a:lnTo>
                <a:lnTo>
                  <a:pt x="746824" y="839079"/>
                </a:lnTo>
                <a:lnTo>
                  <a:pt x="813383" y="818301"/>
                </a:lnTo>
                <a:lnTo>
                  <a:pt x="851860" y="810403"/>
                </a:lnTo>
                <a:lnTo>
                  <a:pt x="894172" y="804302"/>
                </a:lnTo>
                <a:lnTo>
                  <a:pt x="940600" y="800100"/>
                </a:lnTo>
                <a:lnTo>
                  <a:pt x="9467850" y="800100"/>
                </a:lnTo>
                <a:lnTo>
                  <a:pt x="9502265" y="799084"/>
                </a:lnTo>
                <a:lnTo>
                  <a:pt x="9535266" y="795633"/>
                </a:lnTo>
                <a:lnTo>
                  <a:pt x="9566869" y="789889"/>
                </a:lnTo>
                <a:lnTo>
                  <a:pt x="9597091" y="781988"/>
                </a:lnTo>
                <a:lnTo>
                  <a:pt x="9625947" y="772072"/>
                </a:lnTo>
                <a:lnTo>
                  <a:pt x="9653453" y="760280"/>
                </a:lnTo>
                <a:lnTo>
                  <a:pt x="9679627" y="746750"/>
                </a:lnTo>
                <a:lnTo>
                  <a:pt x="9704484" y="731623"/>
                </a:lnTo>
                <a:lnTo>
                  <a:pt x="9728041" y="715038"/>
                </a:lnTo>
                <a:lnTo>
                  <a:pt x="9750313" y="697134"/>
                </a:lnTo>
                <a:lnTo>
                  <a:pt x="9771318" y="678051"/>
                </a:lnTo>
                <a:lnTo>
                  <a:pt x="9791072" y="657929"/>
                </a:lnTo>
                <a:lnTo>
                  <a:pt x="9809590" y="636906"/>
                </a:lnTo>
                <a:lnTo>
                  <a:pt x="9826889" y="615122"/>
                </a:lnTo>
                <a:lnTo>
                  <a:pt x="9842986" y="592716"/>
                </a:lnTo>
                <a:lnTo>
                  <a:pt x="9857896" y="569829"/>
                </a:lnTo>
                <a:lnTo>
                  <a:pt x="9871636" y="546599"/>
                </a:lnTo>
                <a:lnTo>
                  <a:pt x="9895672" y="499670"/>
                </a:lnTo>
                <a:lnTo>
                  <a:pt x="9906000" y="476250"/>
                </a:lnTo>
                <a:lnTo>
                  <a:pt x="9906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6" name="object 36"/>
          <p:cNvSpPr/>
          <p:nvPr/>
        </p:nvSpPr>
        <p:spPr>
          <a:xfrm>
            <a:off x="1" y="438908"/>
            <a:ext cx="9905998" cy="724683"/>
          </a:xfrm>
          <a:custGeom>
            <a:avLst/>
            <a:gdLst/>
            <a:ahLst/>
            <a:cxnLst/>
            <a:rect l="l" t="t" r="r" b="b"/>
            <a:pathLst>
              <a:path w="9905998" h="724683">
                <a:moveTo>
                  <a:pt x="457935" y="611028"/>
                </a:moveTo>
                <a:lnTo>
                  <a:pt x="447560" y="591078"/>
                </a:lnTo>
                <a:lnTo>
                  <a:pt x="434874" y="569125"/>
                </a:lnTo>
                <a:lnTo>
                  <a:pt x="419746" y="545670"/>
                </a:lnTo>
                <a:lnTo>
                  <a:pt x="402044" y="521213"/>
                </a:lnTo>
                <a:lnTo>
                  <a:pt x="381638" y="496255"/>
                </a:lnTo>
                <a:lnTo>
                  <a:pt x="358396" y="471298"/>
                </a:lnTo>
                <a:lnTo>
                  <a:pt x="332187" y="446841"/>
                </a:lnTo>
                <a:lnTo>
                  <a:pt x="302882" y="423385"/>
                </a:lnTo>
                <a:lnTo>
                  <a:pt x="270347" y="401433"/>
                </a:lnTo>
                <a:lnTo>
                  <a:pt x="234453" y="381483"/>
                </a:lnTo>
                <a:lnTo>
                  <a:pt x="195068" y="364038"/>
                </a:lnTo>
                <a:lnTo>
                  <a:pt x="152061" y="349597"/>
                </a:lnTo>
                <a:lnTo>
                  <a:pt x="105302" y="338663"/>
                </a:lnTo>
                <a:lnTo>
                  <a:pt x="54658" y="331735"/>
                </a:lnTo>
                <a:lnTo>
                  <a:pt x="0" y="329314"/>
                </a:lnTo>
                <a:lnTo>
                  <a:pt x="0" y="396751"/>
                </a:lnTo>
                <a:lnTo>
                  <a:pt x="54658" y="399146"/>
                </a:lnTo>
                <a:lnTo>
                  <a:pt x="105302" y="406000"/>
                </a:lnTo>
                <a:lnTo>
                  <a:pt x="152061" y="416818"/>
                </a:lnTo>
                <a:lnTo>
                  <a:pt x="195068" y="431105"/>
                </a:lnTo>
                <a:lnTo>
                  <a:pt x="234453" y="448365"/>
                </a:lnTo>
                <a:lnTo>
                  <a:pt x="270347" y="468102"/>
                </a:lnTo>
                <a:lnTo>
                  <a:pt x="302882" y="489821"/>
                </a:lnTo>
                <a:lnTo>
                  <a:pt x="332187" y="513026"/>
                </a:lnTo>
                <a:lnTo>
                  <a:pt x="358396" y="537222"/>
                </a:lnTo>
                <a:lnTo>
                  <a:pt x="381638" y="561914"/>
                </a:lnTo>
                <a:lnTo>
                  <a:pt x="402044" y="586606"/>
                </a:lnTo>
                <a:lnTo>
                  <a:pt x="419746" y="610803"/>
                </a:lnTo>
                <a:lnTo>
                  <a:pt x="434874" y="634008"/>
                </a:lnTo>
                <a:lnTo>
                  <a:pt x="447560" y="655727"/>
                </a:lnTo>
                <a:lnTo>
                  <a:pt x="457935" y="675464"/>
                </a:lnTo>
                <a:lnTo>
                  <a:pt x="466130" y="692724"/>
                </a:lnTo>
                <a:lnTo>
                  <a:pt x="472275" y="707011"/>
                </a:lnTo>
                <a:lnTo>
                  <a:pt x="478943" y="724683"/>
                </a:lnTo>
                <a:lnTo>
                  <a:pt x="480512" y="724683"/>
                </a:lnTo>
                <a:lnTo>
                  <a:pt x="501569" y="675464"/>
                </a:lnTo>
                <a:lnTo>
                  <a:pt x="524717" y="634008"/>
                </a:lnTo>
                <a:lnTo>
                  <a:pt x="557701" y="586606"/>
                </a:lnTo>
                <a:lnTo>
                  <a:pt x="601590" y="537222"/>
                </a:lnTo>
                <a:lnTo>
                  <a:pt x="657449" y="489821"/>
                </a:lnTo>
                <a:lnTo>
                  <a:pt x="690202" y="468102"/>
                </a:lnTo>
                <a:lnTo>
                  <a:pt x="726347" y="448365"/>
                </a:lnTo>
                <a:lnTo>
                  <a:pt x="766020" y="431105"/>
                </a:lnTo>
                <a:lnTo>
                  <a:pt x="809352" y="416818"/>
                </a:lnTo>
                <a:lnTo>
                  <a:pt x="856478" y="406000"/>
                </a:lnTo>
                <a:lnTo>
                  <a:pt x="907531" y="399146"/>
                </a:lnTo>
                <a:lnTo>
                  <a:pt x="962645" y="396751"/>
                </a:lnTo>
                <a:lnTo>
                  <a:pt x="9419969" y="396751"/>
                </a:lnTo>
                <a:lnTo>
                  <a:pt x="9475087" y="394356"/>
                </a:lnTo>
                <a:lnTo>
                  <a:pt x="9526191" y="387502"/>
                </a:lnTo>
                <a:lnTo>
                  <a:pt x="9573409" y="376684"/>
                </a:lnTo>
                <a:lnTo>
                  <a:pt x="9616868" y="362397"/>
                </a:lnTo>
                <a:lnTo>
                  <a:pt x="9656698" y="345137"/>
                </a:lnTo>
                <a:lnTo>
                  <a:pt x="9693028" y="325400"/>
                </a:lnTo>
                <a:lnTo>
                  <a:pt x="9725985" y="303681"/>
                </a:lnTo>
                <a:lnTo>
                  <a:pt x="9755698" y="280476"/>
                </a:lnTo>
                <a:lnTo>
                  <a:pt x="9782295" y="256279"/>
                </a:lnTo>
                <a:lnTo>
                  <a:pt x="9805906" y="231587"/>
                </a:lnTo>
                <a:lnTo>
                  <a:pt x="9826658" y="206895"/>
                </a:lnTo>
                <a:lnTo>
                  <a:pt x="9844680" y="182699"/>
                </a:lnTo>
                <a:lnTo>
                  <a:pt x="9860101" y="159494"/>
                </a:lnTo>
                <a:lnTo>
                  <a:pt x="9873048" y="137775"/>
                </a:lnTo>
                <a:lnTo>
                  <a:pt x="9883651" y="118038"/>
                </a:lnTo>
                <a:lnTo>
                  <a:pt x="9892039" y="100778"/>
                </a:lnTo>
                <a:lnTo>
                  <a:pt x="9898338" y="86491"/>
                </a:lnTo>
                <a:lnTo>
                  <a:pt x="9905189" y="68819"/>
                </a:lnTo>
                <a:lnTo>
                  <a:pt x="9905998" y="66424"/>
                </a:lnTo>
                <a:lnTo>
                  <a:pt x="9905998" y="0"/>
                </a:lnTo>
                <a:lnTo>
                  <a:pt x="9905189" y="1382"/>
                </a:lnTo>
                <a:lnTo>
                  <a:pt x="9902679" y="8236"/>
                </a:lnTo>
                <a:lnTo>
                  <a:pt x="9898338" y="19054"/>
                </a:lnTo>
                <a:lnTo>
                  <a:pt x="9873048" y="70338"/>
                </a:lnTo>
                <a:lnTo>
                  <a:pt x="9844680" y="115262"/>
                </a:lnTo>
                <a:lnTo>
                  <a:pt x="9805906" y="164150"/>
                </a:lnTo>
                <a:lnTo>
                  <a:pt x="9755698" y="213039"/>
                </a:lnTo>
                <a:lnTo>
                  <a:pt x="9693028" y="257963"/>
                </a:lnTo>
                <a:lnTo>
                  <a:pt x="9656698" y="277700"/>
                </a:lnTo>
                <a:lnTo>
                  <a:pt x="9616868" y="294960"/>
                </a:lnTo>
                <a:lnTo>
                  <a:pt x="9573409" y="309247"/>
                </a:lnTo>
                <a:lnTo>
                  <a:pt x="9526191" y="320065"/>
                </a:lnTo>
                <a:lnTo>
                  <a:pt x="9475087" y="326919"/>
                </a:lnTo>
                <a:lnTo>
                  <a:pt x="9419969" y="329314"/>
                </a:lnTo>
                <a:lnTo>
                  <a:pt x="962645" y="329314"/>
                </a:lnTo>
                <a:lnTo>
                  <a:pt x="907531" y="331735"/>
                </a:lnTo>
                <a:lnTo>
                  <a:pt x="856478" y="338663"/>
                </a:lnTo>
                <a:lnTo>
                  <a:pt x="809352" y="349597"/>
                </a:lnTo>
                <a:lnTo>
                  <a:pt x="766020" y="364038"/>
                </a:lnTo>
                <a:lnTo>
                  <a:pt x="726347" y="381483"/>
                </a:lnTo>
                <a:lnTo>
                  <a:pt x="690202" y="401433"/>
                </a:lnTo>
                <a:lnTo>
                  <a:pt x="657449" y="423385"/>
                </a:lnTo>
                <a:lnTo>
                  <a:pt x="627956" y="446841"/>
                </a:lnTo>
                <a:lnTo>
                  <a:pt x="601590" y="471298"/>
                </a:lnTo>
                <a:lnTo>
                  <a:pt x="578216" y="496255"/>
                </a:lnTo>
                <a:lnTo>
                  <a:pt x="557701" y="521213"/>
                </a:lnTo>
                <a:lnTo>
                  <a:pt x="539913" y="545670"/>
                </a:lnTo>
                <a:lnTo>
                  <a:pt x="524717" y="569125"/>
                </a:lnTo>
                <a:lnTo>
                  <a:pt x="511980" y="591078"/>
                </a:lnTo>
                <a:lnTo>
                  <a:pt x="501569" y="611028"/>
                </a:lnTo>
                <a:lnTo>
                  <a:pt x="493350" y="628473"/>
                </a:lnTo>
                <a:lnTo>
                  <a:pt x="487190" y="642914"/>
                </a:lnTo>
                <a:lnTo>
                  <a:pt x="480512" y="660776"/>
                </a:lnTo>
                <a:lnTo>
                  <a:pt x="478943" y="660776"/>
                </a:lnTo>
                <a:lnTo>
                  <a:pt x="476503" y="653848"/>
                </a:lnTo>
                <a:lnTo>
                  <a:pt x="472275" y="642914"/>
                </a:lnTo>
                <a:lnTo>
                  <a:pt x="466130" y="628473"/>
                </a:lnTo>
                <a:lnTo>
                  <a:pt x="457935" y="61102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7" name="object 37"/>
          <p:cNvSpPr/>
          <p:nvPr/>
        </p:nvSpPr>
        <p:spPr>
          <a:xfrm>
            <a:off x="1" y="6362700"/>
            <a:ext cx="9905998" cy="0"/>
          </a:xfrm>
          <a:custGeom>
            <a:avLst/>
            <a:gdLst/>
            <a:ahLst/>
            <a:cxnLst/>
            <a:rect l="l" t="t" r="r" b="b"/>
            <a:pathLst>
              <a:path w="9905998" h="0">
                <a:moveTo>
                  <a:pt x="9905998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0097C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8" name="object 38"/>
          <p:cNvSpPr/>
          <p:nvPr/>
        </p:nvSpPr>
        <p:spPr>
          <a:xfrm>
            <a:off x="0" y="409956"/>
            <a:ext cx="9906000" cy="83515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9" name="object 39"/>
          <p:cNvSpPr/>
          <p:nvPr/>
        </p:nvSpPr>
        <p:spPr>
          <a:xfrm>
            <a:off x="45720" y="605028"/>
            <a:ext cx="106680" cy="10667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0" name="object 40"/>
          <p:cNvSpPr/>
          <p:nvPr/>
        </p:nvSpPr>
        <p:spPr>
          <a:xfrm>
            <a:off x="1" y="438908"/>
            <a:ext cx="9905998" cy="724683"/>
          </a:xfrm>
          <a:custGeom>
            <a:avLst/>
            <a:gdLst/>
            <a:ahLst/>
            <a:cxnLst/>
            <a:rect l="l" t="t" r="r" b="b"/>
            <a:pathLst>
              <a:path w="9905998" h="724683">
                <a:moveTo>
                  <a:pt x="457935" y="611028"/>
                </a:moveTo>
                <a:lnTo>
                  <a:pt x="447560" y="591078"/>
                </a:lnTo>
                <a:lnTo>
                  <a:pt x="434874" y="569125"/>
                </a:lnTo>
                <a:lnTo>
                  <a:pt x="419746" y="545670"/>
                </a:lnTo>
                <a:lnTo>
                  <a:pt x="402044" y="521213"/>
                </a:lnTo>
                <a:lnTo>
                  <a:pt x="381638" y="496255"/>
                </a:lnTo>
                <a:lnTo>
                  <a:pt x="358396" y="471298"/>
                </a:lnTo>
                <a:lnTo>
                  <a:pt x="332187" y="446841"/>
                </a:lnTo>
                <a:lnTo>
                  <a:pt x="302882" y="423385"/>
                </a:lnTo>
                <a:lnTo>
                  <a:pt x="270347" y="401433"/>
                </a:lnTo>
                <a:lnTo>
                  <a:pt x="234453" y="381483"/>
                </a:lnTo>
                <a:lnTo>
                  <a:pt x="195068" y="364038"/>
                </a:lnTo>
                <a:lnTo>
                  <a:pt x="152061" y="349597"/>
                </a:lnTo>
                <a:lnTo>
                  <a:pt x="105302" y="338663"/>
                </a:lnTo>
                <a:lnTo>
                  <a:pt x="54658" y="331735"/>
                </a:lnTo>
                <a:lnTo>
                  <a:pt x="0" y="329314"/>
                </a:lnTo>
                <a:lnTo>
                  <a:pt x="0" y="396751"/>
                </a:lnTo>
                <a:lnTo>
                  <a:pt x="54658" y="399146"/>
                </a:lnTo>
                <a:lnTo>
                  <a:pt x="105302" y="406000"/>
                </a:lnTo>
                <a:lnTo>
                  <a:pt x="152061" y="416818"/>
                </a:lnTo>
                <a:lnTo>
                  <a:pt x="195068" y="431105"/>
                </a:lnTo>
                <a:lnTo>
                  <a:pt x="234453" y="448365"/>
                </a:lnTo>
                <a:lnTo>
                  <a:pt x="270347" y="468102"/>
                </a:lnTo>
                <a:lnTo>
                  <a:pt x="302882" y="489821"/>
                </a:lnTo>
                <a:lnTo>
                  <a:pt x="332187" y="513026"/>
                </a:lnTo>
                <a:lnTo>
                  <a:pt x="358396" y="537222"/>
                </a:lnTo>
                <a:lnTo>
                  <a:pt x="381638" y="561914"/>
                </a:lnTo>
                <a:lnTo>
                  <a:pt x="402044" y="586606"/>
                </a:lnTo>
                <a:lnTo>
                  <a:pt x="419746" y="610803"/>
                </a:lnTo>
                <a:lnTo>
                  <a:pt x="434874" y="634008"/>
                </a:lnTo>
                <a:lnTo>
                  <a:pt x="447560" y="655727"/>
                </a:lnTo>
                <a:lnTo>
                  <a:pt x="457935" y="675464"/>
                </a:lnTo>
                <a:lnTo>
                  <a:pt x="466130" y="692724"/>
                </a:lnTo>
                <a:lnTo>
                  <a:pt x="472275" y="707011"/>
                </a:lnTo>
                <a:lnTo>
                  <a:pt x="478943" y="724683"/>
                </a:lnTo>
                <a:lnTo>
                  <a:pt x="480512" y="724683"/>
                </a:lnTo>
                <a:lnTo>
                  <a:pt x="501569" y="675464"/>
                </a:lnTo>
                <a:lnTo>
                  <a:pt x="524717" y="634008"/>
                </a:lnTo>
                <a:lnTo>
                  <a:pt x="557701" y="586606"/>
                </a:lnTo>
                <a:lnTo>
                  <a:pt x="601590" y="537222"/>
                </a:lnTo>
                <a:lnTo>
                  <a:pt x="657449" y="489821"/>
                </a:lnTo>
                <a:lnTo>
                  <a:pt x="690202" y="468102"/>
                </a:lnTo>
                <a:lnTo>
                  <a:pt x="726347" y="448365"/>
                </a:lnTo>
                <a:lnTo>
                  <a:pt x="766020" y="431105"/>
                </a:lnTo>
                <a:lnTo>
                  <a:pt x="809352" y="416818"/>
                </a:lnTo>
                <a:lnTo>
                  <a:pt x="856478" y="406000"/>
                </a:lnTo>
                <a:lnTo>
                  <a:pt x="907531" y="399146"/>
                </a:lnTo>
                <a:lnTo>
                  <a:pt x="962645" y="396751"/>
                </a:lnTo>
                <a:lnTo>
                  <a:pt x="9419969" y="396751"/>
                </a:lnTo>
                <a:lnTo>
                  <a:pt x="9475087" y="394356"/>
                </a:lnTo>
                <a:lnTo>
                  <a:pt x="9526191" y="387502"/>
                </a:lnTo>
                <a:lnTo>
                  <a:pt x="9573409" y="376684"/>
                </a:lnTo>
                <a:lnTo>
                  <a:pt x="9616868" y="362397"/>
                </a:lnTo>
                <a:lnTo>
                  <a:pt x="9656698" y="345137"/>
                </a:lnTo>
                <a:lnTo>
                  <a:pt x="9693028" y="325400"/>
                </a:lnTo>
                <a:lnTo>
                  <a:pt x="9725985" y="303681"/>
                </a:lnTo>
                <a:lnTo>
                  <a:pt x="9755698" y="280476"/>
                </a:lnTo>
                <a:lnTo>
                  <a:pt x="9782295" y="256279"/>
                </a:lnTo>
                <a:lnTo>
                  <a:pt x="9805906" y="231587"/>
                </a:lnTo>
                <a:lnTo>
                  <a:pt x="9826658" y="206895"/>
                </a:lnTo>
                <a:lnTo>
                  <a:pt x="9844680" y="182699"/>
                </a:lnTo>
                <a:lnTo>
                  <a:pt x="9860101" y="159494"/>
                </a:lnTo>
                <a:lnTo>
                  <a:pt x="9873048" y="137775"/>
                </a:lnTo>
                <a:lnTo>
                  <a:pt x="9883651" y="118038"/>
                </a:lnTo>
                <a:lnTo>
                  <a:pt x="9892039" y="100778"/>
                </a:lnTo>
                <a:lnTo>
                  <a:pt x="9898338" y="86491"/>
                </a:lnTo>
                <a:lnTo>
                  <a:pt x="9905189" y="68819"/>
                </a:lnTo>
                <a:lnTo>
                  <a:pt x="9905998" y="66424"/>
                </a:lnTo>
                <a:lnTo>
                  <a:pt x="9905998" y="0"/>
                </a:lnTo>
                <a:lnTo>
                  <a:pt x="9905189" y="1382"/>
                </a:lnTo>
                <a:lnTo>
                  <a:pt x="9902679" y="8236"/>
                </a:lnTo>
                <a:lnTo>
                  <a:pt x="9898338" y="19054"/>
                </a:lnTo>
                <a:lnTo>
                  <a:pt x="9873048" y="70338"/>
                </a:lnTo>
                <a:lnTo>
                  <a:pt x="9844680" y="115262"/>
                </a:lnTo>
                <a:lnTo>
                  <a:pt x="9805906" y="164150"/>
                </a:lnTo>
                <a:lnTo>
                  <a:pt x="9755698" y="213039"/>
                </a:lnTo>
                <a:lnTo>
                  <a:pt x="9693028" y="257963"/>
                </a:lnTo>
                <a:lnTo>
                  <a:pt x="9656698" y="277700"/>
                </a:lnTo>
                <a:lnTo>
                  <a:pt x="9616868" y="294960"/>
                </a:lnTo>
                <a:lnTo>
                  <a:pt x="9573409" y="309247"/>
                </a:lnTo>
                <a:lnTo>
                  <a:pt x="9526191" y="320065"/>
                </a:lnTo>
                <a:lnTo>
                  <a:pt x="9475087" y="326919"/>
                </a:lnTo>
                <a:lnTo>
                  <a:pt x="9419969" y="329314"/>
                </a:lnTo>
                <a:lnTo>
                  <a:pt x="962645" y="329314"/>
                </a:lnTo>
                <a:lnTo>
                  <a:pt x="907531" y="331735"/>
                </a:lnTo>
                <a:lnTo>
                  <a:pt x="856478" y="338663"/>
                </a:lnTo>
                <a:lnTo>
                  <a:pt x="809352" y="349597"/>
                </a:lnTo>
                <a:lnTo>
                  <a:pt x="766020" y="364038"/>
                </a:lnTo>
                <a:lnTo>
                  <a:pt x="726347" y="381483"/>
                </a:lnTo>
                <a:lnTo>
                  <a:pt x="690202" y="401433"/>
                </a:lnTo>
                <a:lnTo>
                  <a:pt x="657449" y="423385"/>
                </a:lnTo>
                <a:lnTo>
                  <a:pt x="627956" y="446841"/>
                </a:lnTo>
                <a:lnTo>
                  <a:pt x="601590" y="471298"/>
                </a:lnTo>
                <a:lnTo>
                  <a:pt x="578216" y="496255"/>
                </a:lnTo>
                <a:lnTo>
                  <a:pt x="557701" y="521213"/>
                </a:lnTo>
                <a:lnTo>
                  <a:pt x="539913" y="545670"/>
                </a:lnTo>
                <a:lnTo>
                  <a:pt x="524717" y="569125"/>
                </a:lnTo>
                <a:lnTo>
                  <a:pt x="511980" y="591078"/>
                </a:lnTo>
                <a:lnTo>
                  <a:pt x="501569" y="611028"/>
                </a:lnTo>
                <a:lnTo>
                  <a:pt x="493350" y="628473"/>
                </a:lnTo>
                <a:lnTo>
                  <a:pt x="487190" y="642914"/>
                </a:lnTo>
                <a:lnTo>
                  <a:pt x="480512" y="660776"/>
                </a:lnTo>
                <a:lnTo>
                  <a:pt x="478943" y="660776"/>
                </a:lnTo>
                <a:lnTo>
                  <a:pt x="476503" y="653848"/>
                </a:lnTo>
                <a:lnTo>
                  <a:pt x="472275" y="642914"/>
                </a:lnTo>
                <a:lnTo>
                  <a:pt x="466130" y="628473"/>
                </a:lnTo>
                <a:lnTo>
                  <a:pt x="457935" y="611028"/>
                </a:lnTo>
                <a:close/>
              </a:path>
            </a:pathLst>
          </a:custGeom>
          <a:solidFill>
            <a:srgbClr val="0097C6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9" name="object 29"/>
          <p:cNvSpPr/>
          <p:nvPr/>
        </p:nvSpPr>
        <p:spPr>
          <a:xfrm>
            <a:off x="349250" y="6456446"/>
            <a:ext cx="1362456" cy="3157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8" name="object 28"/>
          <p:cNvSpPr txBox="1"/>
          <p:nvPr/>
        </p:nvSpPr>
        <p:spPr>
          <a:xfrm>
            <a:off x="3815334" y="409606"/>
            <a:ext cx="1744472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55"/>
              </a:lnSpc>
              <a:spcBef>
                <a:spcPts val="127"/>
              </a:spcBef>
            </a:pPr>
            <a:r>
              <a:rPr dirty="0" smtClean="0" sz="2400" spc="0" b="1">
                <a:solidFill>
                  <a:srgbClr val="0097C6"/>
                </a:solidFill>
                <a:latin typeface="Arial"/>
                <a:cs typeface="Arial"/>
              </a:rPr>
              <a:t>Ab</a:t>
            </a:r>
            <a:r>
              <a:rPr dirty="0" smtClean="0" sz="2400" spc="-9" b="1">
                <a:solidFill>
                  <a:srgbClr val="0097C6"/>
                </a:solidFill>
                <a:latin typeface="Arial"/>
                <a:cs typeface="Arial"/>
              </a:rPr>
              <a:t>o</a:t>
            </a:r>
            <a:r>
              <a:rPr dirty="0" smtClean="0" sz="2400" spc="0" b="1">
                <a:solidFill>
                  <a:srgbClr val="0097C6"/>
                </a:solidFill>
                <a:latin typeface="Arial"/>
                <a:cs typeface="Arial"/>
              </a:rPr>
              <a:t>ut</a:t>
            </a:r>
            <a:r>
              <a:rPr dirty="0" smtClean="0" sz="2400" spc="-14" b="1">
                <a:solidFill>
                  <a:srgbClr val="0097C6"/>
                </a:solidFill>
                <a:latin typeface="Arial"/>
                <a:cs typeface="Arial"/>
              </a:rPr>
              <a:t> </a:t>
            </a:r>
            <a:r>
              <a:rPr dirty="0" smtClean="0" sz="2400" spc="0" b="1">
                <a:solidFill>
                  <a:srgbClr val="0097C6"/>
                </a:solidFill>
                <a:latin typeface="Arial"/>
                <a:cs typeface="Arial"/>
              </a:rPr>
              <a:t>Mu</a:t>
            </a:r>
            <a:r>
              <a:rPr dirty="0" smtClean="0" sz="2400" spc="4" b="1">
                <a:solidFill>
                  <a:srgbClr val="0097C6"/>
                </a:solidFill>
                <a:latin typeface="Arial"/>
                <a:cs typeface="Arial"/>
              </a:rPr>
              <a:t>l</a:t>
            </a:r>
            <a:r>
              <a:rPr dirty="0" smtClean="0" sz="2400" spc="0" b="1">
                <a:solidFill>
                  <a:srgbClr val="0097C6"/>
                </a:solidFill>
                <a:latin typeface="Arial"/>
                <a:cs typeface="Arial"/>
              </a:rPr>
              <a:t>ti</a:t>
            </a:r>
            <a:endParaRPr sz="24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5570372" y="409606"/>
            <a:ext cx="697788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55"/>
              </a:lnSpc>
              <a:spcBef>
                <a:spcPts val="127"/>
              </a:spcBef>
            </a:pPr>
            <a:r>
              <a:rPr dirty="0" smtClean="0" sz="2400" spc="0" b="1">
                <a:solidFill>
                  <a:srgbClr val="0097C6"/>
                </a:solidFill>
                <a:latin typeface="Arial"/>
                <a:cs typeface="Arial"/>
              </a:rPr>
              <a:t>load</a:t>
            </a:r>
            <a:endParaRPr sz="24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535940" y="1442140"/>
            <a:ext cx="1681492" cy="25408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9"/>
              </a:lnSpc>
              <a:spcBef>
                <a:spcPts val="97"/>
              </a:spcBef>
            </a:pPr>
            <a:r>
              <a:rPr dirty="0" smtClean="0" sz="1800" spc="4">
                <a:solidFill>
                  <a:srgbClr val="0097C6"/>
                </a:solidFill>
                <a:latin typeface="Wingdings"/>
                <a:cs typeface="Wingdings"/>
              </a:rPr>
              <a:t></a:t>
            </a:r>
            <a:r>
              <a:rPr dirty="0" smtClean="0" sz="1800" spc="-50" b="1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dirty="0" smtClean="0" sz="1800" spc="14" b="1">
                <a:solidFill>
                  <a:srgbClr val="253046"/>
                </a:solidFill>
                <a:latin typeface="Arial"/>
                <a:cs typeface="Arial"/>
              </a:rPr>
              <a:t>d</a:t>
            </a:r>
            <a:r>
              <a:rPr dirty="0" smtClean="0" sz="1800" spc="-14" b="1">
                <a:solidFill>
                  <a:srgbClr val="253046"/>
                </a:solidFill>
                <a:latin typeface="Arial"/>
                <a:cs typeface="Arial"/>
              </a:rPr>
              <a:t>v</a:t>
            </a:r>
            <a:r>
              <a:rPr dirty="0" smtClean="0" sz="1800" spc="0" b="1">
                <a:solidFill>
                  <a:srgbClr val="253046"/>
                </a:solidFill>
                <a:latin typeface="Arial"/>
                <a:cs typeface="Arial"/>
              </a:rPr>
              <a:t>antag</a:t>
            </a:r>
            <a:r>
              <a:rPr dirty="0" smtClean="0" sz="1800" spc="-4" b="1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dirty="0" smtClean="0" sz="1800" spc="0" b="1">
                <a:solidFill>
                  <a:srgbClr val="253046"/>
                </a:solidFill>
                <a:latin typeface="Arial"/>
                <a:cs typeface="Arial"/>
              </a:rPr>
              <a:t>s:--</a:t>
            </a:r>
            <a:endParaRPr sz="18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88340" y="2014514"/>
            <a:ext cx="114554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dirty="0" smtClean="0" sz="1400" spc="0">
                <a:solidFill>
                  <a:srgbClr val="0097C6"/>
                </a:solidFill>
                <a:latin typeface="Arial"/>
                <a:cs typeface="Arial"/>
              </a:rPr>
              <a:t>•</a:t>
            </a:r>
            <a:endParaRPr sz="14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916940" y="2014514"/>
            <a:ext cx="2386732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dirty="0" smtClean="0" sz="1400" spc="-4">
                <a:solidFill>
                  <a:srgbClr val="253046"/>
                </a:solidFill>
                <a:latin typeface="Arial"/>
                <a:cs typeface="Arial"/>
              </a:rPr>
              <a:t>M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ini</a:t>
            </a:r>
            <a:r>
              <a:rPr dirty="0" smtClean="0" sz="1400" spc="-4">
                <a:solidFill>
                  <a:srgbClr val="253046"/>
                </a:solidFill>
                <a:latin typeface="Arial"/>
                <a:cs typeface="Arial"/>
              </a:rPr>
              <a:t>m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z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es</a:t>
            </a:r>
            <a:r>
              <a:rPr dirty="0" smtClean="0" sz="1400" spc="-3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he</a:t>
            </a:r>
            <a:r>
              <a:rPr dirty="0" smtClean="0" sz="1400" spc="-1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u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dirty="0" smtClean="0" sz="1400" spc="-1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of</a:t>
            </a:r>
            <a:r>
              <a:rPr dirty="0" smtClean="0" sz="1400" spc="-9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he</a:t>
            </a:r>
            <a:r>
              <a:rPr dirty="0" smtClean="0" sz="1400" spc="-29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PE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.</a:t>
            </a:r>
            <a:endParaRPr sz="14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88340" y="2380281"/>
            <a:ext cx="114706" cy="204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dirty="0" smtClean="0" sz="1400" spc="0">
                <a:solidFill>
                  <a:srgbClr val="0097C6"/>
                </a:solidFill>
                <a:latin typeface="Arial"/>
                <a:cs typeface="Arial"/>
              </a:rPr>
              <a:t>•</a:t>
            </a:r>
            <a:endParaRPr sz="14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916940" y="2380281"/>
            <a:ext cx="4077231" cy="204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Gets</a:t>
            </a:r>
            <a:r>
              <a:rPr dirty="0" smtClean="0" sz="1400" spc="-3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inp</a:t>
            </a:r>
            <a:r>
              <a:rPr dirty="0" smtClean="0" sz="1400" spc="-4">
                <a:solidFill>
                  <a:srgbClr val="253046"/>
                </a:solidFill>
                <a:latin typeface="Arial"/>
                <a:cs typeface="Arial"/>
              </a:rPr>
              <a:t>u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400" spc="-25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data</a:t>
            </a:r>
            <a:r>
              <a:rPr dirty="0" smtClean="0" sz="1400" spc="-1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dirty="0" smtClean="0" sz="1400" spc="-19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he</a:t>
            </a:r>
            <a:r>
              <a:rPr dirty="0" smtClean="0" sz="1400" spc="-10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dirty="0" smtClean="0" sz="1400" spc="-9">
                <a:solidFill>
                  <a:srgbClr val="253046"/>
                </a:solidFill>
                <a:latin typeface="Arial"/>
                <a:cs typeface="Arial"/>
              </a:rPr>
              <a:t>M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Ps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as</a:t>
            </a:r>
            <a:r>
              <a:rPr dirty="0" smtClean="0" sz="1400" spc="-9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quic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k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ly</a:t>
            </a:r>
            <a:r>
              <a:rPr dirty="0" smtClean="0" sz="1400" spc="-25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as</a:t>
            </a:r>
            <a:r>
              <a:rPr dirty="0" smtClean="0" sz="1400" spc="-9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pos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ibl</a:t>
            </a:r>
            <a:r>
              <a:rPr dirty="0" smtClean="0" sz="1400" spc="-4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.</a:t>
            </a:r>
            <a:endParaRPr sz="14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88340" y="2746288"/>
            <a:ext cx="114554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dirty="0" smtClean="0" sz="1400" spc="0">
                <a:solidFill>
                  <a:srgbClr val="0097C6"/>
                </a:solidFill>
                <a:latin typeface="Arial"/>
                <a:cs typeface="Arial"/>
              </a:rPr>
              <a:t>•</a:t>
            </a:r>
            <a:endParaRPr sz="14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916940" y="2746288"/>
            <a:ext cx="235225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dirty="0" smtClean="0" sz="1400" spc="-4">
                <a:solidFill>
                  <a:srgbClr val="253046"/>
                </a:solidFill>
                <a:latin typeface="Arial"/>
                <a:cs typeface="Arial"/>
              </a:rPr>
              <a:t>U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es</a:t>
            </a:r>
            <a:r>
              <a:rPr dirty="0" smtClean="0" sz="1400" spc="-25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-4">
                <a:solidFill>
                  <a:srgbClr val="253046"/>
                </a:solidFill>
                <a:latin typeface="Arial"/>
                <a:cs typeface="Arial"/>
              </a:rPr>
              <a:t>m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ul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ipl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-A</a:t>
            </a:r>
            <a:r>
              <a:rPr dirty="0" smtClean="0" sz="1400" spc="-4">
                <a:solidFill>
                  <a:srgbClr val="253046"/>
                </a:solidFill>
                <a:latin typeface="Arial"/>
                <a:cs typeface="Arial"/>
              </a:rPr>
              <a:t>M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P</a:t>
            </a:r>
            <a:r>
              <a:rPr dirty="0" smtClean="0" sz="1400" spc="-5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ion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.</a:t>
            </a:r>
            <a:endParaRPr sz="14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88340" y="3112048"/>
            <a:ext cx="114554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dirty="0" smtClean="0" sz="1400" spc="0">
                <a:solidFill>
                  <a:srgbClr val="0097C6"/>
                </a:solidFill>
                <a:latin typeface="Arial"/>
                <a:cs typeface="Arial"/>
              </a:rPr>
              <a:t>•</a:t>
            </a:r>
            <a:endParaRPr sz="14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916940" y="3112048"/>
            <a:ext cx="4095815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dirty="0" smtClean="0" sz="1400" spc="-4">
                <a:solidFill>
                  <a:srgbClr val="253046"/>
                </a:solidFill>
                <a:latin typeface="Arial"/>
                <a:cs typeface="Arial"/>
              </a:rPr>
              <a:t>U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es</a:t>
            </a:r>
            <a:r>
              <a:rPr dirty="0" smtClean="0" sz="1400" spc="-25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he</a:t>
            </a:r>
            <a:r>
              <a:rPr dirty="0" smtClean="0" sz="1400" spc="-1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paralleli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m</a:t>
            </a:r>
            <a:r>
              <a:rPr dirty="0" smtClean="0" sz="1400" spc="-4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of</a:t>
            </a:r>
            <a:r>
              <a:rPr dirty="0" smtClean="0" sz="1400" spc="-9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he</a:t>
            </a:r>
            <a:r>
              <a:rPr dirty="0" smtClean="0" sz="1400" spc="-89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dirty="0" smtClean="0" sz="1400" spc="-4">
                <a:solidFill>
                  <a:srgbClr val="253046"/>
                </a:solidFill>
                <a:latin typeface="Arial"/>
                <a:cs typeface="Arial"/>
              </a:rPr>
              <a:t>M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Ps</a:t>
            </a:r>
            <a:r>
              <a:rPr dirty="0" smtClean="0" sz="1400" spc="-9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dirty="0" smtClean="0" sz="1400" spc="-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apply</a:t>
            </a:r>
            <a:r>
              <a:rPr dirty="0" smtClean="0" sz="1400" spc="-25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c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hanges.</a:t>
            </a:r>
            <a:endParaRPr sz="14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88340" y="3477808"/>
            <a:ext cx="114554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dirty="0" smtClean="0" sz="1400" spc="0">
                <a:solidFill>
                  <a:srgbClr val="0097C6"/>
                </a:solidFill>
                <a:latin typeface="Arial"/>
                <a:cs typeface="Arial"/>
              </a:rPr>
              <a:t>•</a:t>
            </a:r>
            <a:endParaRPr sz="14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916940" y="3477808"/>
            <a:ext cx="4277505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Keeps</a:t>
            </a:r>
            <a:r>
              <a:rPr dirty="0" smtClean="0" sz="1400" spc="-3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B</a:t>
            </a:r>
            <a:r>
              <a:rPr dirty="0" smtClean="0" sz="1400" spc="-14">
                <a:solidFill>
                  <a:srgbClr val="253046"/>
                </a:solidFill>
                <a:latin typeface="Arial"/>
                <a:cs typeface="Arial"/>
              </a:rPr>
              <a:t>Y</a:t>
            </a:r>
            <a:r>
              <a:rPr dirty="0" smtClean="0" sz="1400" spc="-4">
                <a:solidFill>
                  <a:srgbClr val="253046"/>
                </a:solidFill>
                <a:latin typeface="Arial"/>
                <a:cs typeface="Arial"/>
              </a:rPr>
              <a:t>N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ET</a:t>
            </a:r>
            <a:r>
              <a:rPr dirty="0" smtClean="0" sz="1400" spc="-9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c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dirty="0" smtClean="0" sz="1400" spc="-19">
                <a:solidFill>
                  <a:srgbClr val="253046"/>
                </a:solidFill>
                <a:latin typeface="Arial"/>
                <a:cs typeface="Arial"/>
              </a:rPr>
              <a:t>v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y</a:t>
            </a:r>
            <a:r>
              <a:rPr dirty="0" smtClean="0" sz="1400" spc="-9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low</a:t>
            </a:r>
            <a:r>
              <a:rPr dirty="0" smtClean="0" sz="1400" spc="-9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-19">
                <a:solidFill>
                  <a:srgbClr val="253046"/>
                </a:solidFill>
                <a:latin typeface="Arial"/>
                <a:cs typeface="Arial"/>
              </a:rPr>
              <a:t>w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h</a:t>
            </a:r>
            <a:r>
              <a:rPr dirty="0" smtClean="0" sz="1400" spc="-75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dirty="0" smtClean="0" sz="1400" spc="-4">
                <a:solidFill>
                  <a:srgbClr val="253046"/>
                </a:solidFill>
                <a:latin typeface="Arial"/>
                <a:cs typeface="Arial"/>
              </a:rPr>
              <a:t>M</a:t>
            </a:r>
            <a:r>
              <a:rPr dirty="0" smtClean="0" sz="1400" spc="14">
                <a:solidFill>
                  <a:srgbClr val="253046"/>
                </a:solidFill>
                <a:latin typeface="Arial"/>
                <a:cs typeface="Arial"/>
              </a:rPr>
              <a:t>P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-lo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c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al</a:t>
            </a:r>
            <a:r>
              <a:rPr dirty="0" smtClean="0" sz="1400" spc="-1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pro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c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in</a:t>
            </a:r>
            <a:r>
              <a:rPr dirty="0" smtClean="0" sz="1400" spc="-14">
                <a:solidFill>
                  <a:srgbClr val="253046"/>
                </a:solidFill>
                <a:latin typeface="Arial"/>
                <a:cs typeface="Arial"/>
              </a:rPr>
              <a:t>g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.</a:t>
            </a:r>
            <a:endParaRPr sz="14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88340" y="3843949"/>
            <a:ext cx="114554" cy="2037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dirty="0" smtClean="0" sz="1400" spc="0">
                <a:solidFill>
                  <a:srgbClr val="0097C6"/>
                </a:solidFill>
                <a:latin typeface="Arial"/>
                <a:cs typeface="Arial"/>
              </a:rPr>
              <a:t>•</a:t>
            </a:r>
            <a:endParaRPr sz="14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916940" y="3843949"/>
            <a:ext cx="3064124" cy="2037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dirty="0" smtClean="0" sz="1400" spc="-25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dirty="0" smtClean="0" sz="1400" spc="-19">
                <a:solidFill>
                  <a:srgbClr val="253046"/>
                </a:solidFill>
                <a:latin typeface="Arial"/>
                <a:cs typeface="Arial"/>
              </a:rPr>
              <a:t>v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oids</a:t>
            </a:r>
            <a:r>
              <a:rPr dirty="0" smtClean="0" sz="1400" spc="-3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-54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ran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ient</a:t>
            </a:r>
            <a:r>
              <a:rPr dirty="0" smtClean="0" sz="1400" spc="-5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J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ournaling</a:t>
            </a:r>
            <a:r>
              <a:rPr dirty="0" smtClean="0" sz="1400" spc="-39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dirty="0" smtClean="0" sz="1400" spc="-19">
                <a:solidFill>
                  <a:srgbClr val="253046"/>
                </a:solidFill>
                <a:latin typeface="Arial"/>
                <a:cs typeface="Arial"/>
              </a:rPr>
              <a:t>v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erhead.</a:t>
            </a:r>
            <a:endParaRPr sz="14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88340" y="4209709"/>
            <a:ext cx="114554" cy="2037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dirty="0" smtClean="0" sz="1400" spc="0">
                <a:solidFill>
                  <a:srgbClr val="0097C6"/>
                </a:solidFill>
                <a:latin typeface="Arial"/>
                <a:cs typeface="Arial"/>
              </a:rPr>
              <a:t>•</a:t>
            </a:r>
            <a:endParaRPr sz="14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16940" y="4209709"/>
            <a:ext cx="4413463" cy="2037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Allo</a:t>
            </a:r>
            <a:r>
              <a:rPr dirty="0" smtClean="0" sz="1400" spc="-19">
                <a:solidFill>
                  <a:srgbClr val="253046"/>
                </a:solidFill>
                <a:latin typeface="Arial"/>
                <a:cs typeface="Arial"/>
              </a:rPr>
              <a:t>w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-4">
                <a:solidFill>
                  <a:srgbClr val="253046"/>
                </a:solidFill>
                <a:latin typeface="Arial"/>
                <a:cs typeface="Arial"/>
              </a:rPr>
              <a:t>C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he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c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k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point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/</a:t>
            </a:r>
            <a:r>
              <a:rPr dirty="0" smtClean="0" sz="1400" spc="-4">
                <a:solidFill>
                  <a:srgbClr val="253046"/>
                </a:solidFill>
                <a:latin typeface="Arial"/>
                <a:cs typeface="Arial"/>
              </a:rPr>
              <a:t>R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dirty="0" smtClean="0" sz="1400" spc="-4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dirty="0" smtClean="0" sz="1400" spc="-14">
                <a:solidFill>
                  <a:srgbClr val="253046"/>
                </a:solidFill>
                <a:latin typeface="Arial"/>
                <a:cs typeface="Arial"/>
              </a:rPr>
              <a:t>r</a:t>
            </a:r>
            <a:r>
              <a:rPr dirty="0" smtClean="0" sz="1400" spc="-4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abili</a:t>
            </a:r>
            <a:r>
              <a:rPr dirty="0" smtClean="0" sz="1400" spc="-4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y</a:t>
            </a:r>
            <a:r>
              <a:rPr dirty="0" smtClean="0" sz="1400" spc="-39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dirty="0" smtClean="0" sz="1400" spc="-19">
                <a:solidFill>
                  <a:srgbClr val="253046"/>
                </a:solidFill>
                <a:latin typeface="Arial"/>
                <a:cs typeface="Arial"/>
              </a:rPr>
              <a:t>v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en</a:t>
            </a:r>
            <a:r>
              <a:rPr dirty="0" smtClean="0" sz="1400" spc="-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-19">
                <a:solidFill>
                  <a:srgbClr val="253046"/>
                </a:solidFill>
                <a:latin typeface="Arial"/>
                <a:cs typeface="Arial"/>
              </a:rPr>
              <a:t>w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h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do</a:t>
            </a:r>
            <a:r>
              <a:rPr dirty="0" smtClean="0" sz="1400" spc="-19">
                <a:solidFill>
                  <a:srgbClr val="253046"/>
                </a:solidFill>
                <a:latin typeface="Arial"/>
                <a:cs typeface="Arial"/>
              </a:rPr>
              <a:t>w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n</a:t>
            </a:r>
            <a:r>
              <a:rPr dirty="0" smtClean="0" sz="1400" spc="-75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dirty="0" smtClean="0" sz="1400" spc="-4">
                <a:solidFill>
                  <a:srgbClr val="253046"/>
                </a:solidFill>
                <a:latin typeface="Arial"/>
                <a:cs typeface="Arial"/>
              </a:rPr>
              <a:t>M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P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.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88340" y="4575469"/>
            <a:ext cx="114554" cy="2037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dirty="0" smtClean="0" sz="1400" spc="0">
                <a:solidFill>
                  <a:srgbClr val="0097C6"/>
                </a:solidFill>
                <a:latin typeface="Arial"/>
                <a:cs typeface="Arial"/>
              </a:rPr>
              <a:t>•</a:t>
            </a:r>
            <a:endParaRPr sz="14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16940" y="4575469"/>
            <a:ext cx="3392211" cy="2037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Pre</a:t>
            </a:r>
            <a:r>
              <a:rPr dirty="0" smtClean="0" sz="1400" spc="-19">
                <a:solidFill>
                  <a:srgbClr val="253046"/>
                </a:solidFill>
                <a:latin typeface="Arial"/>
                <a:cs typeface="Arial"/>
              </a:rPr>
              <a:t>v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en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dirty="0" smtClean="0" sz="1400" spc="-25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lengthy</a:t>
            </a:r>
            <a:r>
              <a:rPr dirty="0" smtClean="0" sz="1400" spc="-29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rollba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c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k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dirty="0" smtClean="0" sz="1400" spc="-3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of</a:t>
            </a:r>
            <a:r>
              <a:rPr dirty="0" smtClean="0" sz="1400" spc="-9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abor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ed</a:t>
            </a:r>
            <a:r>
              <a:rPr dirty="0" smtClean="0" sz="1400" spc="-39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job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.</a:t>
            </a:r>
            <a:endParaRPr sz="14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88340" y="4941236"/>
            <a:ext cx="114706" cy="204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dirty="0" smtClean="0" sz="1400" spc="0">
                <a:solidFill>
                  <a:srgbClr val="0097C6"/>
                </a:solidFill>
                <a:latin typeface="Arial"/>
                <a:cs typeface="Arial"/>
              </a:rPr>
              <a:t>•</a:t>
            </a:r>
            <a:endParaRPr sz="1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16940" y="4941236"/>
            <a:ext cx="4372121" cy="204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All</a:t>
            </a:r>
            <a:r>
              <a:rPr dirty="0" smtClean="0" sz="1400" spc="-4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dirty="0" smtClean="0" sz="1400" spc="-19">
                <a:solidFill>
                  <a:srgbClr val="253046"/>
                </a:solidFill>
                <a:latin typeface="Arial"/>
                <a:cs typeface="Arial"/>
              </a:rPr>
              <a:t>w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f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or</a:t>
            </a:r>
            <a:r>
              <a:rPr dirty="0" smtClean="0" sz="1400" spc="-29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-4">
                <a:solidFill>
                  <a:srgbClr val="253046"/>
                </a:solidFill>
                <a:latin typeface="Arial"/>
                <a:cs typeface="Arial"/>
              </a:rPr>
              <a:t>m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dirty="0" smtClean="0" sz="1400" spc="-19">
                <a:solidFill>
                  <a:srgbClr val="253046"/>
                </a:solidFill>
                <a:latin typeface="Arial"/>
                <a:cs typeface="Arial"/>
              </a:rPr>
              <a:t>x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dirty="0" smtClean="0" sz="1400" spc="-9">
                <a:solidFill>
                  <a:srgbClr val="253046"/>
                </a:solidFill>
                <a:latin typeface="Arial"/>
                <a:cs typeface="Arial"/>
              </a:rPr>
              <a:t>m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um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ac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c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ess</a:t>
            </a:r>
            <a:r>
              <a:rPr dirty="0" smtClean="0" sz="1400" spc="-3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dirty="0" smtClean="0" sz="1400" spc="-19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able</a:t>
            </a:r>
            <a:r>
              <a:rPr dirty="0" smtClean="0" sz="1400" spc="-3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du</a:t>
            </a:r>
            <a:r>
              <a:rPr dirty="0" smtClean="0" sz="1400" spc="-4">
                <a:solidFill>
                  <a:srgbClr val="253046"/>
                </a:solidFill>
                <a:latin typeface="Arial"/>
                <a:cs typeface="Arial"/>
              </a:rPr>
              <a:t>r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ing</a:t>
            </a:r>
            <a:r>
              <a:rPr dirty="0" smtClean="0" sz="1400" spc="-19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pr</a:t>
            </a:r>
            <a:r>
              <a:rPr dirty="0" smtClean="0" sz="1400" spc="-4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c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es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dirty="0" smtClean="0" sz="1400" spc="-14">
                <a:solidFill>
                  <a:srgbClr val="253046"/>
                </a:solidFill>
                <a:latin typeface="Arial"/>
                <a:cs typeface="Arial"/>
              </a:rPr>
              <a:t>n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g.</a:t>
            </a:r>
            <a:endParaRPr sz="14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88340" y="5307243"/>
            <a:ext cx="114554" cy="2037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dirty="0" smtClean="0" sz="1400" spc="0">
                <a:solidFill>
                  <a:srgbClr val="0097C6"/>
                </a:solidFill>
                <a:latin typeface="Arial"/>
                <a:cs typeface="Arial"/>
              </a:rPr>
              <a:t>•</a:t>
            </a:r>
            <a:endParaRPr sz="1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16940" y="5307243"/>
            <a:ext cx="2800407" cy="2037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Po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dirty="0" smtClean="0" sz="1400" spc="-3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errors</a:t>
            </a:r>
            <a:r>
              <a:rPr dirty="0" smtClean="0" sz="1400" spc="-3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dirty="0" smtClean="0" sz="1400" spc="-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pe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c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ial</a:t>
            </a:r>
            <a:r>
              <a:rPr dirty="0" smtClean="0" sz="1400" spc="-39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error</a:t>
            </a:r>
            <a:r>
              <a:rPr dirty="0" smtClean="0" sz="1400" spc="-2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able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.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88340" y="5673028"/>
            <a:ext cx="114554" cy="2037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dirty="0" smtClean="0" sz="1400" spc="0">
                <a:solidFill>
                  <a:srgbClr val="0097C6"/>
                </a:solidFill>
                <a:latin typeface="Arial"/>
                <a:cs typeface="Arial"/>
              </a:rPr>
              <a:t>•</a:t>
            </a:r>
            <a:endParaRPr sz="1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16940" y="5673028"/>
            <a:ext cx="3180916" cy="2037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Pro</a:t>
            </a:r>
            <a:r>
              <a:rPr dirty="0" smtClean="0" sz="1400" spc="-19">
                <a:solidFill>
                  <a:srgbClr val="253046"/>
                </a:solidFill>
                <a:latin typeface="Arial"/>
                <a:cs typeface="Arial"/>
              </a:rPr>
              <a:t>v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ides</a:t>
            </a:r>
            <a:r>
              <a:rPr dirty="0" smtClean="0" sz="1400" spc="-25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dirty="0" smtClean="0" sz="1400" spc="-19">
                <a:solidFill>
                  <a:srgbClr val="253046"/>
                </a:solidFill>
                <a:latin typeface="Arial"/>
                <a:cs typeface="Arial"/>
              </a:rPr>
              <a:t>x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en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dirty="0" smtClean="0" sz="1400" spc="-19">
                <a:solidFill>
                  <a:srgbClr val="253046"/>
                </a:solidFill>
                <a:latin typeface="Arial"/>
                <a:cs typeface="Arial"/>
              </a:rPr>
              <a:t>v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dirty="0" smtClean="0" sz="1400" spc="-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pro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c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ing</a:t>
            </a:r>
            <a:r>
              <a:rPr dirty="0" smtClean="0" sz="1400" spc="-5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c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s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04098" y="6484419"/>
            <a:ext cx="988342" cy="1137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5"/>
              </a:spcBef>
            </a:pPr>
            <a:r>
              <a:rPr dirty="0" smtClean="0" sz="700" spc="4">
                <a:solidFill>
                  <a:srgbClr val="474747"/>
                </a:solidFill>
                <a:latin typeface="Arial"/>
                <a:cs typeface="Arial"/>
              </a:rPr>
              <a:t>P</a:t>
            </a:r>
            <a:r>
              <a:rPr dirty="0" smtClean="0" sz="700" spc="-4">
                <a:solidFill>
                  <a:srgbClr val="474747"/>
                </a:solidFill>
                <a:latin typeface="Arial"/>
                <a:cs typeface="Arial"/>
              </a:rPr>
              <a:t>r</a:t>
            </a:r>
            <a:r>
              <a:rPr dirty="0" smtClean="0" sz="700" spc="-4">
                <a:solidFill>
                  <a:srgbClr val="474747"/>
                </a:solidFill>
                <a:latin typeface="Arial"/>
                <a:cs typeface="Arial"/>
              </a:rPr>
              <a:t>e</a:t>
            </a:r>
            <a:r>
              <a:rPr dirty="0" smtClean="0" sz="700" spc="0">
                <a:solidFill>
                  <a:srgbClr val="474747"/>
                </a:solidFill>
                <a:latin typeface="Arial"/>
                <a:cs typeface="Arial"/>
              </a:rPr>
              <a:t>s</a:t>
            </a:r>
            <a:r>
              <a:rPr dirty="0" smtClean="0" sz="700" spc="-4">
                <a:solidFill>
                  <a:srgbClr val="474747"/>
                </a:solidFill>
                <a:latin typeface="Arial"/>
                <a:cs typeface="Arial"/>
              </a:rPr>
              <a:t>e</a:t>
            </a:r>
            <a:r>
              <a:rPr dirty="0" smtClean="0" sz="700" spc="-4">
                <a:solidFill>
                  <a:srgbClr val="474747"/>
                </a:solidFill>
                <a:latin typeface="Arial"/>
                <a:cs typeface="Arial"/>
              </a:rPr>
              <a:t>n</a:t>
            </a:r>
            <a:r>
              <a:rPr dirty="0" smtClean="0" sz="700" spc="0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dirty="0" smtClean="0" sz="700" spc="-4">
                <a:solidFill>
                  <a:srgbClr val="474747"/>
                </a:solidFill>
                <a:latin typeface="Arial"/>
                <a:cs typeface="Arial"/>
              </a:rPr>
              <a:t>a</a:t>
            </a:r>
            <a:r>
              <a:rPr dirty="0" smtClean="0" sz="700" spc="0">
                <a:solidFill>
                  <a:srgbClr val="474747"/>
                </a:solidFill>
                <a:latin typeface="Arial"/>
                <a:cs typeface="Arial"/>
              </a:rPr>
              <a:t>ti</a:t>
            </a:r>
            <a:r>
              <a:rPr dirty="0" smtClean="0" sz="700" spc="-4">
                <a:solidFill>
                  <a:srgbClr val="474747"/>
                </a:solidFill>
                <a:latin typeface="Arial"/>
                <a:cs typeface="Arial"/>
              </a:rPr>
              <a:t>o</a:t>
            </a:r>
            <a:r>
              <a:rPr dirty="0" smtClean="0" sz="700" spc="0">
                <a:solidFill>
                  <a:srgbClr val="474747"/>
                </a:solidFill>
                <a:latin typeface="Arial"/>
                <a:cs typeface="Arial"/>
              </a:rPr>
              <a:t>n</a:t>
            </a:r>
            <a:r>
              <a:rPr dirty="0" smtClean="0" sz="700" spc="-9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dirty="0" smtClean="0" sz="700" spc="4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dirty="0" smtClean="0" sz="700" spc="0">
                <a:solidFill>
                  <a:srgbClr val="474747"/>
                </a:solidFill>
                <a:latin typeface="Arial"/>
                <a:cs typeface="Arial"/>
              </a:rPr>
              <a:t>itle</a:t>
            </a:r>
            <a:r>
              <a:rPr dirty="0" smtClean="0" sz="700" spc="-18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474747"/>
                </a:solidFill>
                <a:latin typeface="Arial"/>
                <a:cs typeface="Arial"/>
              </a:rPr>
              <a:t>|</a:t>
            </a:r>
            <a:r>
              <a:rPr dirty="0" smtClean="0" sz="700" spc="8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474747"/>
                </a:solidFill>
                <a:latin typeface="Arial"/>
                <a:cs typeface="Arial"/>
              </a:rPr>
              <a:t>Da</a:t>
            </a:r>
            <a:r>
              <a:rPr dirty="0" smtClean="0" sz="700" spc="-4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dirty="0" smtClean="0" sz="700" spc="0">
                <a:solidFill>
                  <a:srgbClr val="474747"/>
                </a:solidFill>
                <a:latin typeface="Arial"/>
                <a:cs typeface="Arial"/>
              </a:rPr>
              <a:t>e</a:t>
            </a:r>
            <a:endParaRPr sz="7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7389622" y="6666385"/>
            <a:ext cx="2285732" cy="11592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25"/>
              </a:spcBef>
            </a:pP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Co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p</a:t>
            </a:r>
            <a:r>
              <a:rPr dirty="0" smtClean="0" sz="700" spc="-25">
                <a:solidFill>
                  <a:srgbClr val="909090"/>
                </a:solidFill>
                <a:latin typeface="Arial"/>
                <a:cs typeface="Arial"/>
              </a:rPr>
              <a:t>y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r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ig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h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t</a:t>
            </a:r>
            <a:r>
              <a:rPr dirty="0" smtClean="0" sz="700" spc="14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©</a:t>
            </a:r>
            <a:r>
              <a:rPr dirty="0" smtClean="0" sz="700" spc="-5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Ca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p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g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e</a:t>
            </a:r>
            <a:r>
              <a:rPr dirty="0" smtClean="0" sz="700" spc="9">
                <a:solidFill>
                  <a:srgbClr val="909090"/>
                </a:solidFill>
                <a:latin typeface="Arial"/>
                <a:cs typeface="Arial"/>
              </a:rPr>
              <a:t>m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ini</a:t>
            </a:r>
            <a:r>
              <a:rPr dirty="0" smtClean="0" sz="700" spc="-23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2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0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1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5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.</a:t>
            </a:r>
            <a:r>
              <a:rPr dirty="0" smtClean="0" sz="700" spc="2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dirty="0" smtClean="0" sz="700" spc="4">
                <a:solidFill>
                  <a:srgbClr val="909090"/>
                </a:solidFill>
                <a:latin typeface="Arial"/>
                <a:cs typeface="Arial"/>
              </a:rPr>
              <a:t>A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ll</a:t>
            </a:r>
            <a:r>
              <a:rPr dirty="0" smtClean="0" sz="700" spc="-17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Ri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g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h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ts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Res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e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r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v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e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d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        </a:t>
            </a:r>
            <a:r>
              <a:rPr dirty="0" smtClean="0" sz="700" spc="59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5</a:t>
            </a:r>
            <a:endParaRPr sz="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/>
          <p:nvPr/>
        </p:nvSpPr>
        <p:spPr>
          <a:xfrm>
            <a:off x="0" y="409956"/>
            <a:ext cx="9906000" cy="83515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" name="object 10"/>
          <p:cNvSpPr/>
          <p:nvPr/>
        </p:nvSpPr>
        <p:spPr>
          <a:xfrm>
            <a:off x="45720" y="605028"/>
            <a:ext cx="106680" cy="1066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" name="object 11"/>
          <p:cNvSpPr/>
          <p:nvPr/>
        </p:nvSpPr>
        <p:spPr>
          <a:xfrm>
            <a:off x="1" y="438908"/>
            <a:ext cx="9905998" cy="724683"/>
          </a:xfrm>
          <a:custGeom>
            <a:avLst/>
            <a:gdLst/>
            <a:ahLst/>
            <a:cxnLst/>
            <a:rect l="l" t="t" r="r" b="b"/>
            <a:pathLst>
              <a:path w="9905998" h="724683">
                <a:moveTo>
                  <a:pt x="457935" y="611028"/>
                </a:moveTo>
                <a:lnTo>
                  <a:pt x="447560" y="591078"/>
                </a:lnTo>
                <a:lnTo>
                  <a:pt x="434874" y="569125"/>
                </a:lnTo>
                <a:lnTo>
                  <a:pt x="419746" y="545670"/>
                </a:lnTo>
                <a:lnTo>
                  <a:pt x="402044" y="521213"/>
                </a:lnTo>
                <a:lnTo>
                  <a:pt x="381638" y="496255"/>
                </a:lnTo>
                <a:lnTo>
                  <a:pt x="358396" y="471298"/>
                </a:lnTo>
                <a:lnTo>
                  <a:pt x="332187" y="446841"/>
                </a:lnTo>
                <a:lnTo>
                  <a:pt x="302882" y="423385"/>
                </a:lnTo>
                <a:lnTo>
                  <a:pt x="270347" y="401433"/>
                </a:lnTo>
                <a:lnTo>
                  <a:pt x="234453" y="381483"/>
                </a:lnTo>
                <a:lnTo>
                  <a:pt x="195068" y="364038"/>
                </a:lnTo>
                <a:lnTo>
                  <a:pt x="152061" y="349597"/>
                </a:lnTo>
                <a:lnTo>
                  <a:pt x="105302" y="338663"/>
                </a:lnTo>
                <a:lnTo>
                  <a:pt x="54658" y="331735"/>
                </a:lnTo>
                <a:lnTo>
                  <a:pt x="0" y="329314"/>
                </a:lnTo>
                <a:lnTo>
                  <a:pt x="0" y="396751"/>
                </a:lnTo>
                <a:lnTo>
                  <a:pt x="54658" y="399146"/>
                </a:lnTo>
                <a:lnTo>
                  <a:pt x="105302" y="406000"/>
                </a:lnTo>
                <a:lnTo>
                  <a:pt x="152061" y="416818"/>
                </a:lnTo>
                <a:lnTo>
                  <a:pt x="195068" y="431105"/>
                </a:lnTo>
                <a:lnTo>
                  <a:pt x="234453" y="448365"/>
                </a:lnTo>
                <a:lnTo>
                  <a:pt x="270347" y="468102"/>
                </a:lnTo>
                <a:lnTo>
                  <a:pt x="302882" y="489821"/>
                </a:lnTo>
                <a:lnTo>
                  <a:pt x="332187" y="513026"/>
                </a:lnTo>
                <a:lnTo>
                  <a:pt x="358396" y="537222"/>
                </a:lnTo>
                <a:lnTo>
                  <a:pt x="381638" y="561914"/>
                </a:lnTo>
                <a:lnTo>
                  <a:pt x="402044" y="586606"/>
                </a:lnTo>
                <a:lnTo>
                  <a:pt x="419746" y="610803"/>
                </a:lnTo>
                <a:lnTo>
                  <a:pt x="434874" y="634008"/>
                </a:lnTo>
                <a:lnTo>
                  <a:pt x="447560" y="655727"/>
                </a:lnTo>
                <a:lnTo>
                  <a:pt x="457935" y="675464"/>
                </a:lnTo>
                <a:lnTo>
                  <a:pt x="466130" y="692724"/>
                </a:lnTo>
                <a:lnTo>
                  <a:pt x="472275" y="707011"/>
                </a:lnTo>
                <a:lnTo>
                  <a:pt x="478943" y="724683"/>
                </a:lnTo>
                <a:lnTo>
                  <a:pt x="480512" y="724683"/>
                </a:lnTo>
                <a:lnTo>
                  <a:pt x="501569" y="675464"/>
                </a:lnTo>
                <a:lnTo>
                  <a:pt x="524717" y="634008"/>
                </a:lnTo>
                <a:lnTo>
                  <a:pt x="557701" y="586606"/>
                </a:lnTo>
                <a:lnTo>
                  <a:pt x="601590" y="537222"/>
                </a:lnTo>
                <a:lnTo>
                  <a:pt x="657449" y="489821"/>
                </a:lnTo>
                <a:lnTo>
                  <a:pt x="690202" y="468102"/>
                </a:lnTo>
                <a:lnTo>
                  <a:pt x="726347" y="448365"/>
                </a:lnTo>
                <a:lnTo>
                  <a:pt x="766020" y="431105"/>
                </a:lnTo>
                <a:lnTo>
                  <a:pt x="809352" y="416818"/>
                </a:lnTo>
                <a:lnTo>
                  <a:pt x="856478" y="406000"/>
                </a:lnTo>
                <a:lnTo>
                  <a:pt x="907531" y="399146"/>
                </a:lnTo>
                <a:lnTo>
                  <a:pt x="962645" y="396751"/>
                </a:lnTo>
                <a:lnTo>
                  <a:pt x="9419969" y="396751"/>
                </a:lnTo>
                <a:lnTo>
                  <a:pt x="9475087" y="394356"/>
                </a:lnTo>
                <a:lnTo>
                  <a:pt x="9526191" y="387502"/>
                </a:lnTo>
                <a:lnTo>
                  <a:pt x="9573409" y="376684"/>
                </a:lnTo>
                <a:lnTo>
                  <a:pt x="9616868" y="362397"/>
                </a:lnTo>
                <a:lnTo>
                  <a:pt x="9656698" y="345137"/>
                </a:lnTo>
                <a:lnTo>
                  <a:pt x="9693028" y="325400"/>
                </a:lnTo>
                <a:lnTo>
                  <a:pt x="9725985" y="303681"/>
                </a:lnTo>
                <a:lnTo>
                  <a:pt x="9755698" y="280476"/>
                </a:lnTo>
                <a:lnTo>
                  <a:pt x="9782295" y="256279"/>
                </a:lnTo>
                <a:lnTo>
                  <a:pt x="9805906" y="231587"/>
                </a:lnTo>
                <a:lnTo>
                  <a:pt x="9826658" y="206895"/>
                </a:lnTo>
                <a:lnTo>
                  <a:pt x="9844680" y="182699"/>
                </a:lnTo>
                <a:lnTo>
                  <a:pt x="9860101" y="159494"/>
                </a:lnTo>
                <a:lnTo>
                  <a:pt x="9873048" y="137775"/>
                </a:lnTo>
                <a:lnTo>
                  <a:pt x="9883651" y="118038"/>
                </a:lnTo>
                <a:lnTo>
                  <a:pt x="9892039" y="100778"/>
                </a:lnTo>
                <a:lnTo>
                  <a:pt x="9898338" y="86491"/>
                </a:lnTo>
                <a:lnTo>
                  <a:pt x="9905189" y="68819"/>
                </a:lnTo>
                <a:lnTo>
                  <a:pt x="9905998" y="66424"/>
                </a:lnTo>
                <a:lnTo>
                  <a:pt x="9905998" y="0"/>
                </a:lnTo>
                <a:lnTo>
                  <a:pt x="9905189" y="1382"/>
                </a:lnTo>
                <a:lnTo>
                  <a:pt x="9902679" y="8236"/>
                </a:lnTo>
                <a:lnTo>
                  <a:pt x="9898338" y="19054"/>
                </a:lnTo>
                <a:lnTo>
                  <a:pt x="9873048" y="70338"/>
                </a:lnTo>
                <a:lnTo>
                  <a:pt x="9844680" y="115262"/>
                </a:lnTo>
                <a:lnTo>
                  <a:pt x="9805906" y="164150"/>
                </a:lnTo>
                <a:lnTo>
                  <a:pt x="9755698" y="213039"/>
                </a:lnTo>
                <a:lnTo>
                  <a:pt x="9693028" y="257963"/>
                </a:lnTo>
                <a:lnTo>
                  <a:pt x="9656698" y="277700"/>
                </a:lnTo>
                <a:lnTo>
                  <a:pt x="9616868" y="294960"/>
                </a:lnTo>
                <a:lnTo>
                  <a:pt x="9573409" y="309247"/>
                </a:lnTo>
                <a:lnTo>
                  <a:pt x="9526191" y="320065"/>
                </a:lnTo>
                <a:lnTo>
                  <a:pt x="9475087" y="326919"/>
                </a:lnTo>
                <a:lnTo>
                  <a:pt x="9419969" y="329314"/>
                </a:lnTo>
                <a:lnTo>
                  <a:pt x="962645" y="329314"/>
                </a:lnTo>
                <a:lnTo>
                  <a:pt x="907531" y="331735"/>
                </a:lnTo>
                <a:lnTo>
                  <a:pt x="856478" y="338663"/>
                </a:lnTo>
                <a:lnTo>
                  <a:pt x="809352" y="349597"/>
                </a:lnTo>
                <a:lnTo>
                  <a:pt x="766020" y="364038"/>
                </a:lnTo>
                <a:lnTo>
                  <a:pt x="726347" y="381483"/>
                </a:lnTo>
                <a:lnTo>
                  <a:pt x="690202" y="401433"/>
                </a:lnTo>
                <a:lnTo>
                  <a:pt x="657449" y="423385"/>
                </a:lnTo>
                <a:lnTo>
                  <a:pt x="627956" y="446841"/>
                </a:lnTo>
                <a:lnTo>
                  <a:pt x="601590" y="471298"/>
                </a:lnTo>
                <a:lnTo>
                  <a:pt x="578216" y="496255"/>
                </a:lnTo>
                <a:lnTo>
                  <a:pt x="557701" y="521213"/>
                </a:lnTo>
                <a:lnTo>
                  <a:pt x="539913" y="545670"/>
                </a:lnTo>
                <a:lnTo>
                  <a:pt x="524717" y="569125"/>
                </a:lnTo>
                <a:lnTo>
                  <a:pt x="511980" y="591078"/>
                </a:lnTo>
                <a:lnTo>
                  <a:pt x="501569" y="611028"/>
                </a:lnTo>
                <a:lnTo>
                  <a:pt x="493350" y="628473"/>
                </a:lnTo>
                <a:lnTo>
                  <a:pt x="487190" y="642914"/>
                </a:lnTo>
                <a:lnTo>
                  <a:pt x="480512" y="660776"/>
                </a:lnTo>
                <a:lnTo>
                  <a:pt x="478943" y="660776"/>
                </a:lnTo>
                <a:lnTo>
                  <a:pt x="476503" y="653848"/>
                </a:lnTo>
                <a:lnTo>
                  <a:pt x="472275" y="642914"/>
                </a:lnTo>
                <a:lnTo>
                  <a:pt x="466130" y="628473"/>
                </a:lnTo>
                <a:lnTo>
                  <a:pt x="457935" y="611028"/>
                </a:lnTo>
                <a:close/>
              </a:path>
            </a:pathLst>
          </a:custGeom>
          <a:solidFill>
            <a:srgbClr val="0097C6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" name="object 12"/>
          <p:cNvSpPr/>
          <p:nvPr/>
        </p:nvSpPr>
        <p:spPr>
          <a:xfrm>
            <a:off x="1" y="6362700"/>
            <a:ext cx="9905998" cy="0"/>
          </a:xfrm>
          <a:custGeom>
            <a:avLst/>
            <a:gdLst/>
            <a:ahLst/>
            <a:cxnLst/>
            <a:rect l="l" t="t" r="r" b="b"/>
            <a:pathLst>
              <a:path w="9905998" h="0">
                <a:moveTo>
                  <a:pt x="9905998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0097C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" name="object 13"/>
          <p:cNvSpPr/>
          <p:nvPr/>
        </p:nvSpPr>
        <p:spPr>
          <a:xfrm>
            <a:off x="0" y="0"/>
            <a:ext cx="9906000" cy="6362700"/>
          </a:xfrm>
          <a:custGeom>
            <a:avLst/>
            <a:gdLst/>
            <a:ahLst/>
            <a:cxnLst/>
            <a:rect l="l" t="t" r="r" b="b"/>
            <a:pathLst>
              <a:path w="9906000" h="6362700">
                <a:moveTo>
                  <a:pt x="9906000" y="0"/>
                </a:moveTo>
                <a:lnTo>
                  <a:pt x="0" y="0"/>
                </a:lnTo>
                <a:lnTo>
                  <a:pt x="0" y="6362700"/>
                </a:lnTo>
                <a:lnTo>
                  <a:pt x="9906000" y="6362700"/>
                </a:lnTo>
                <a:lnTo>
                  <a:pt x="9906000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" name="object 14"/>
          <p:cNvSpPr/>
          <p:nvPr/>
        </p:nvSpPr>
        <p:spPr>
          <a:xfrm>
            <a:off x="0" y="0"/>
            <a:ext cx="9906000" cy="1128776"/>
          </a:xfrm>
          <a:custGeom>
            <a:avLst/>
            <a:gdLst/>
            <a:ahLst/>
            <a:cxnLst/>
            <a:rect l="l" t="t" r="r" b="b"/>
            <a:pathLst>
              <a:path w="9906000" h="1128776">
                <a:moveTo>
                  <a:pt x="0" y="0"/>
                </a:moveTo>
                <a:lnTo>
                  <a:pt x="0" y="801877"/>
                </a:lnTo>
                <a:lnTo>
                  <a:pt x="44018" y="809048"/>
                </a:lnTo>
                <a:lnTo>
                  <a:pt x="84978" y="817151"/>
                </a:lnTo>
                <a:lnTo>
                  <a:pt x="123033" y="826194"/>
                </a:lnTo>
                <a:lnTo>
                  <a:pt x="158341" y="836180"/>
                </a:lnTo>
                <a:lnTo>
                  <a:pt x="191055" y="847115"/>
                </a:lnTo>
                <a:lnTo>
                  <a:pt x="221332" y="859006"/>
                </a:lnTo>
                <a:lnTo>
                  <a:pt x="249326" y="871857"/>
                </a:lnTo>
                <a:lnTo>
                  <a:pt x="275193" y="885673"/>
                </a:lnTo>
                <a:lnTo>
                  <a:pt x="299089" y="900461"/>
                </a:lnTo>
                <a:lnTo>
                  <a:pt x="321168" y="916225"/>
                </a:lnTo>
                <a:lnTo>
                  <a:pt x="341587" y="932971"/>
                </a:lnTo>
                <a:lnTo>
                  <a:pt x="360500" y="950705"/>
                </a:lnTo>
                <a:lnTo>
                  <a:pt x="378063" y="969432"/>
                </a:lnTo>
                <a:lnTo>
                  <a:pt x="394431" y="989157"/>
                </a:lnTo>
                <a:lnTo>
                  <a:pt x="409760" y="1009886"/>
                </a:lnTo>
                <a:lnTo>
                  <a:pt x="424204" y="1031624"/>
                </a:lnTo>
                <a:lnTo>
                  <a:pt x="437920" y="1054376"/>
                </a:lnTo>
                <a:lnTo>
                  <a:pt x="451063" y="1078149"/>
                </a:lnTo>
                <a:lnTo>
                  <a:pt x="463787" y="1102947"/>
                </a:lnTo>
                <a:lnTo>
                  <a:pt x="476250" y="1128776"/>
                </a:lnTo>
                <a:lnTo>
                  <a:pt x="492137" y="1105914"/>
                </a:lnTo>
                <a:lnTo>
                  <a:pt x="507125" y="1083119"/>
                </a:lnTo>
                <a:lnTo>
                  <a:pt x="521491" y="1060491"/>
                </a:lnTo>
                <a:lnTo>
                  <a:pt x="535515" y="1038132"/>
                </a:lnTo>
                <a:lnTo>
                  <a:pt x="549474" y="1016144"/>
                </a:lnTo>
                <a:lnTo>
                  <a:pt x="578314" y="973690"/>
                </a:lnTo>
                <a:lnTo>
                  <a:pt x="610240" y="933941"/>
                </a:lnTo>
                <a:lnTo>
                  <a:pt x="647482" y="897713"/>
                </a:lnTo>
                <a:lnTo>
                  <a:pt x="692267" y="865821"/>
                </a:lnTo>
                <a:lnTo>
                  <a:pt x="746824" y="839079"/>
                </a:lnTo>
                <a:lnTo>
                  <a:pt x="813383" y="818301"/>
                </a:lnTo>
                <a:lnTo>
                  <a:pt x="851860" y="810403"/>
                </a:lnTo>
                <a:lnTo>
                  <a:pt x="894172" y="804302"/>
                </a:lnTo>
                <a:lnTo>
                  <a:pt x="940600" y="800100"/>
                </a:lnTo>
                <a:lnTo>
                  <a:pt x="9467850" y="800100"/>
                </a:lnTo>
                <a:lnTo>
                  <a:pt x="9502265" y="799084"/>
                </a:lnTo>
                <a:lnTo>
                  <a:pt x="9535266" y="795633"/>
                </a:lnTo>
                <a:lnTo>
                  <a:pt x="9566869" y="789889"/>
                </a:lnTo>
                <a:lnTo>
                  <a:pt x="9597091" y="781988"/>
                </a:lnTo>
                <a:lnTo>
                  <a:pt x="9625947" y="772072"/>
                </a:lnTo>
                <a:lnTo>
                  <a:pt x="9653453" y="760280"/>
                </a:lnTo>
                <a:lnTo>
                  <a:pt x="9679627" y="746750"/>
                </a:lnTo>
                <a:lnTo>
                  <a:pt x="9704484" y="731623"/>
                </a:lnTo>
                <a:lnTo>
                  <a:pt x="9728041" y="715038"/>
                </a:lnTo>
                <a:lnTo>
                  <a:pt x="9750313" y="697134"/>
                </a:lnTo>
                <a:lnTo>
                  <a:pt x="9771318" y="678051"/>
                </a:lnTo>
                <a:lnTo>
                  <a:pt x="9791072" y="657929"/>
                </a:lnTo>
                <a:lnTo>
                  <a:pt x="9809590" y="636906"/>
                </a:lnTo>
                <a:lnTo>
                  <a:pt x="9826889" y="615122"/>
                </a:lnTo>
                <a:lnTo>
                  <a:pt x="9842986" y="592716"/>
                </a:lnTo>
                <a:lnTo>
                  <a:pt x="9857896" y="569829"/>
                </a:lnTo>
                <a:lnTo>
                  <a:pt x="9871636" y="546599"/>
                </a:lnTo>
                <a:lnTo>
                  <a:pt x="9895672" y="499670"/>
                </a:lnTo>
                <a:lnTo>
                  <a:pt x="9906000" y="476250"/>
                </a:lnTo>
                <a:lnTo>
                  <a:pt x="9906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" name="object 15"/>
          <p:cNvSpPr/>
          <p:nvPr/>
        </p:nvSpPr>
        <p:spPr>
          <a:xfrm>
            <a:off x="1" y="438908"/>
            <a:ext cx="9905998" cy="724683"/>
          </a:xfrm>
          <a:custGeom>
            <a:avLst/>
            <a:gdLst/>
            <a:ahLst/>
            <a:cxnLst/>
            <a:rect l="l" t="t" r="r" b="b"/>
            <a:pathLst>
              <a:path w="9905998" h="724683">
                <a:moveTo>
                  <a:pt x="457935" y="611028"/>
                </a:moveTo>
                <a:lnTo>
                  <a:pt x="447560" y="591078"/>
                </a:lnTo>
                <a:lnTo>
                  <a:pt x="434874" y="569125"/>
                </a:lnTo>
                <a:lnTo>
                  <a:pt x="419746" y="545670"/>
                </a:lnTo>
                <a:lnTo>
                  <a:pt x="402044" y="521213"/>
                </a:lnTo>
                <a:lnTo>
                  <a:pt x="381638" y="496255"/>
                </a:lnTo>
                <a:lnTo>
                  <a:pt x="358396" y="471298"/>
                </a:lnTo>
                <a:lnTo>
                  <a:pt x="332187" y="446841"/>
                </a:lnTo>
                <a:lnTo>
                  <a:pt x="302882" y="423385"/>
                </a:lnTo>
                <a:lnTo>
                  <a:pt x="270347" y="401433"/>
                </a:lnTo>
                <a:lnTo>
                  <a:pt x="234453" y="381483"/>
                </a:lnTo>
                <a:lnTo>
                  <a:pt x="195068" y="364038"/>
                </a:lnTo>
                <a:lnTo>
                  <a:pt x="152061" y="349597"/>
                </a:lnTo>
                <a:lnTo>
                  <a:pt x="105302" y="338663"/>
                </a:lnTo>
                <a:lnTo>
                  <a:pt x="54658" y="331735"/>
                </a:lnTo>
                <a:lnTo>
                  <a:pt x="0" y="329314"/>
                </a:lnTo>
                <a:lnTo>
                  <a:pt x="0" y="396751"/>
                </a:lnTo>
                <a:lnTo>
                  <a:pt x="54658" y="399146"/>
                </a:lnTo>
                <a:lnTo>
                  <a:pt x="105302" y="406000"/>
                </a:lnTo>
                <a:lnTo>
                  <a:pt x="152061" y="416818"/>
                </a:lnTo>
                <a:lnTo>
                  <a:pt x="195068" y="431105"/>
                </a:lnTo>
                <a:lnTo>
                  <a:pt x="234453" y="448365"/>
                </a:lnTo>
                <a:lnTo>
                  <a:pt x="270347" y="468102"/>
                </a:lnTo>
                <a:lnTo>
                  <a:pt x="302882" y="489821"/>
                </a:lnTo>
                <a:lnTo>
                  <a:pt x="332187" y="513026"/>
                </a:lnTo>
                <a:lnTo>
                  <a:pt x="358396" y="537222"/>
                </a:lnTo>
                <a:lnTo>
                  <a:pt x="381638" y="561914"/>
                </a:lnTo>
                <a:lnTo>
                  <a:pt x="402044" y="586606"/>
                </a:lnTo>
                <a:lnTo>
                  <a:pt x="419746" y="610803"/>
                </a:lnTo>
                <a:lnTo>
                  <a:pt x="434874" y="634008"/>
                </a:lnTo>
                <a:lnTo>
                  <a:pt x="447560" y="655727"/>
                </a:lnTo>
                <a:lnTo>
                  <a:pt x="457935" y="675464"/>
                </a:lnTo>
                <a:lnTo>
                  <a:pt x="466130" y="692724"/>
                </a:lnTo>
                <a:lnTo>
                  <a:pt x="472275" y="707011"/>
                </a:lnTo>
                <a:lnTo>
                  <a:pt x="478943" y="724683"/>
                </a:lnTo>
                <a:lnTo>
                  <a:pt x="480512" y="724683"/>
                </a:lnTo>
                <a:lnTo>
                  <a:pt x="501569" y="675464"/>
                </a:lnTo>
                <a:lnTo>
                  <a:pt x="524717" y="634008"/>
                </a:lnTo>
                <a:lnTo>
                  <a:pt x="557701" y="586606"/>
                </a:lnTo>
                <a:lnTo>
                  <a:pt x="601590" y="537222"/>
                </a:lnTo>
                <a:lnTo>
                  <a:pt x="657449" y="489821"/>
                </a:lnTo>
                <a:lnTo>
                  <a:pt x="690202" y="468102"/>
                </a:lnTo>
                <a:lnTo>
                  <a:pt x="726347" y="448365"/>
                </a:lnTo>
                <a:lnTo>
                  <a:pt x="766020" y="431105"/>
                </a:lnTo>
                <a:lnTo>
                  <a:pt x="809352" y="416818"/>
                </a:lnTo>
                <a:lnTo>
                  <a:pt x="856478" y="406000"/>
                </a:lnTo>
                <a:lnTo>
                  <a:pt x="907531" y="399146"/>
                </a:lnTo>
                <a:lnTo>
                  <a:pt x="962645" y="396751"/>
                </a:lnTo>
                <a:lnTo>
                  <a:pt x="9419969" y="396751"/>
                </a:lnTo>
                <a:lnTo>
                  <a:pt x="9475087" y="394356"/>
                </a:lnTo>
                <a:lnTo>
                  <a:pt x="9526191" y="387502"/>
                </a:lnTo>
                <a:lnTo>
                  <a:pt x="9573409" y="376684"/>
                </a:lnTo>
                <a:lnTo>
                  <a:pt x="9616868" y="362397"/>
                </a:lnTo>
                <a:lnTo>
                  <a:pt x="9656698" y="345137"/>
                </a:lnTo>
                <a:lnTo>
                  <a:pt x="9693028" y="325400"/>
                </a:lnTo>
                <a:lnTo>
                  <a:pt x="9725985" y="303681"/>
                </a:lnTo>
                <a:lnTo>
                  <a:pt x="9755698" y="280476"/>
                </a:lnTo>
                <a:lnTo>
                  <a:pt x="9782295" y="256279"/>
                </a:lnTo>
                <a:lnTo>
                  <a:pt x="9805906" y="231587"/>
                </a:lnTo>
                <a:lnTo>
                  <a:pt x="9826658" y="206895"/>
                </a:lnTo>
                <a:lnTo>
                  <a:pt x="9844680" y="182699"/>
                </a:lnTo>
                <a:lnTo>
                  <a:pt x="9860101" y="159494"/>
                </a:lnTo>
                <a:lnTo>
                  <a:pt x="9873048" y="137775"/>
                </a:lnTo>
                <a:lnTo>
                  <a:pt x="9883651" y="118038"/>
                </a:lnTo>
                <a:lnTo>
                  <a:pt x="9892039" y="100778"/>
                </a:lnTo>
                <a:lnTo>
                  <a:pt x="9898338" y="86491"/>
                </a:lnTo>
                <a:lnTo>
                  <a:pt x="9905189" y="68819"/>
                </a:lnTo>
                <a:lnTo>
                  <a:pt x="9905998" y="66424"/>
                </a:lnTo>
                <a:lnTo>
                  <a:pt x="9905998" y="0"/>
                </a:lnTo>
                <a:lnTo>
                  <a:pt x="9905189" y="1382"/>
                </a:lnTo>
                <a:lnTo>
                  <a:pt x="9902679" y="8236"/>
                </a:lnTo>
                <a:lnTo>
                  <a:pt x="9898338" y="19054"/>
                </a:lnTo>
                <a:lnTo>
                  <a:pt x="9873048" y="70338"/>
                </a:lnTo>
                <a:lnTo>
                  <a:pt x="9844680" y="115262"/>
                </a:lnTo>
                <a:lnTo>
                  <a:pt x="9805906" y="164150"/>
                </a:lnTo>
                <a:lnTo>
                  <a:pt x="9755698" y="213039"/>
                </a:lnTo>
                <a:lnTo>
                  <a:pt x="9693028" y="257963"/>
                </a:lnTo>
                <a:lnTo>
                  <a:pt x="9656698" y="277700"/>
                </a:lnTo>
                <a:lnTo>
                  <a:pt x="9616868" y="294960"/>
                </a:lnTo>
                <a:lnTo>
                  <a:pt x="9573409" y="309247"/>
                </a:lnTo>
                <a:lnTo>
                  <a:pt x="9526191" y="320065"/>
                </a:lnTo>
                <a:lnTo>
                  <a:pt x="9475087" y="326919"/>
                </a:lnTo>
                <a:lnTo>
                  <a:pt x="9419969" y="329314"/>
                </a:lnTo>
                <a:lnTo>
                  <a:pt x="962645" y="329314"/>
                </a:lnTo>
                <a:lnTo>
                  <a:pt x="907531" y="331735"/>
                </a:lnTo>
                <a:lnTo>
                  <a:pt x="856478" y="338663"/>
                </a:lnTo>
                <a:lnTo>
                  <a:pt x="809352" y="349597"/>
                </a:lnTo>
                <a:lnTo>
                  <a:pt x="766020" y="364038"/>
                </a:lnTo>
                <a:lnTo>
                  <a:pt x="726347" y="381483"/>
                </a:lnTo>
                <a:lnTo>
                  <a:pt x="690202" y="401433"/>
                </a:lnTo>
                <a:lnTo>
                  <a:pt x="657449" y="423385"/>
                </a:lnTo>
                <a:lnTo>
                  <a:pt x="627956" y="446841"/>
                </a:lnTo>
                <a:lnTo>
                  <a:pt x="601590" y="471298"/>
                </a:lnTo>
                <a:lnTo>
                  <a:pt x="578216" y="496255"/>
                </a:lnTo>
                <a:lnTo>
                  <a:pt x="557701" y="521213"/>
                </a:lnTo>
                <a:lnTo>
                  <a:pt x="539913" y="545670"/>
                </a:lnTo>
                <a:lnTo>
                  <a:pt x="524717" y="569125"/>
                </a:lnTo>
                <a:lnTo>
                  <a:pt x="511980" y="591078"/>
                </a:lnTo>
                <a:lnTo>
                  <a:pt x="501569" y="611028"/>
                </a:lnTo>
                <a:lnTo>
                  <a:pt x="493350" y="628473"/>
                </a:lnTo>
                <a:lnTo>
                  <a:pt x="487190" y="642914"/>
                </a:lnTo>
                <a:lnTo>
                  <a:pt x="480512" y="660776"/>
                </a:lnTo>
                <a:lnTo>
                  <a:pt x="478943" y="660776"/>
                </a:lnTo>
                <a:lnTo>
                  <a:pt x="476503" y="653848"/>
                </a:lnTo>
                <a:lnTo>
                  <a:pt x="472275" y="642914"/>
                </a:lnTo>
                <a:lnTo>
                  <a:pt x="466130" y="628473"/>
                </a:lnTo>
                <a:lnTo>
                  <a:pt x="457935" y="61102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" name="object 16"/>
          <p:cNvSpPr/>
          <p:nvPr/>
        </p:nvSpPr>
        <p:spPr>
          <a:xfrm>
            <a:off x="1" y="6362700"/>
            <a:ext cx="9905998" cy="0"/>
          </a:xfrm>
          <a:custGeom>
            <a:avLst/>
            <a:gdLst/>
            <a:ahLst/>
            <a:cxnLst/>
            <a:rect l="l" t="t" r="r" b="b"/>
            <a:pathLst>
              <a:path w="9905998" h="0">
                <a:moveTo>
                  <a:pt x="9905998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0097C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" name="object 17"/>
          <p:cNvSpPr/>
          <p:nvPr/>
        </p:nvSpPr>
        <p:spPr>
          <a:xfrm>
            <a:off x="0" y="409956"/>
            <a:ext cx="9906000" cy="83515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" name="object 18"/>
          <p:cNvSpPr/>
          <p:nvPr/>
        </p:nvSpPr>
        <p:spPr>
          <a:xfrm>
            <a:off x="45720" y="605028"/>
            <a:ext cx="106680" cy="10667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9" name="object 19"/>
          <p:cNvSpPr/>
          <p:nvPr/>
        </p:nvSpPr>
        <p:spPr>
          <a:xfrm>
            <a:off x="1" y="438908"/>
            <a:ext cx="9905998" cy="724683"/>
          </a:xfrm>
          <a:custGeom>
            <a:avLst/>
            <a:gdLst/>
            <a:ahLst/>
            <a:cxnLst/>
            <a:rect l="l" t="t" r="r" b="b"/>
            <a:pathLst>
              <a:path w="9905998" h="724683">
                <a:moveTo>
                  <a:pt x="457935" y="611028"/>
                </a:moveTo>
                <a:lnTo>
                  <a:pt x="447560" y="591078"/>
                </a:lnTo>
                <a:lnTo>
                  <a:pt x="434874" y="569125"/>
                </a:lnTo>
                <a:lnTo>
                  <a:pt x="419746" y="545670"/>
                </a:lnTo>
                <a:lnTo>
                  <a:pt x="402044" y="521213"/>
                </a:lnTo>
                <a:lnTo>
                  <a:pt x="381638" y="496255"/>
                </a:lnTo>
                <a:lnTo>
                  <a:pt x="358396" y="471298"/>
                </a:lnTo>
                <a:lnTo>
                  <a:pt x="332187" y="446841"/>
                </a:lnTo>
                <a:lnTo>
                  <a:pt x="302882" y="423385"/>
                </a:lnTo>
                <a:lnTo>
                  <a:pt x="270347" y="401433"/>
                </a:lnTo>
                <a:lnTo>
                  <a:pt x="234453" y="381483"/>
                </a:lnTo>
                <a:lnTo>
                  <a:pt x="195068" y="364038"/>
                </a:lnTo>
                <a:lnTo>
                  <a:pt x="152061" y="349597"/>
                </a:lnTo>
                <a:lnTo>
                  <a:pt x="105302" y="338663"/>
                </a:lnTo>
                <a:lnTo>
                  <a:pt x="54658" y="331735"/>
                </a:lnTo>
                <a:lnTo>
                  <a:pt x="0" y="329314"/>
                </a:lnTo>
                <a:lnTo>
                  <a:pt x="0" y="396751"/>
                </a:lnTo>
                <a:lnTo>
                  <a:pt x="54658" y="399146"/>
                </a:lnTo>
                <a:lnTo>
                  <a:pt x="105302" y="406000"/>
                </a:lnTo>
                <a:lnTo>
                  <a:pt x="152061" y="416818"/>
                </a:lnTo>
                <a:lnTo>
                  <a:pt x="195068" y="431105"/>
                </a:lnTo>
                <a:lnTo>
                  <a:pt x="234453" y="448365"/>
                </a:lnTo>
                <a:lnTo>
                  <a:pt x="270347" y="468102"/>
                </a:lnTo>
                <a:lnTo>
                  <a:pt x="302882" y="489821"/>
                </a:lnTo>
                <a:lnTo>
                  <a:pt x="332187" y="513026"/>
                </a:lnTo>
                <a:lnTo>
                  <a:pt x="358396" y="537222"/>
                </a:lnTo>
                <a:lnTo>
                  <a:pt x="381638" y="561914"/>
                </a:lnTo>
                <a:lnTo>
                  <a:pt x="402044" y="586606"/>
                </a:lnTo>
                <a:lnTo>
                  <a:pt x="419746" y="610803"/>
                </a:lnTo>
                <a:lnTo>
                  <a:pt x="434874" y="634008"/>
                </a:lnTo>
                <a:lnTo>
                  <a:pt x="447560" y="655727"/>
                </a:lnTo>
                <a:lnTo>
                  <a:pt x="457935" y="675464"/>
                </a:lnTo>
                <a:lnTo>
                  <a:pt x="466130" y="692724"/>
                </a:lnTo>
                <a:lnTo>
                  <a:pt x="472275" y="707011"/>
                </a:lnTo>
                <a:lnTo>
                  <a:pt x="478943" y="724683"/>
                </a:lnTo>
                <a:lnTo>
                  <a:pt x="480512" y="724683"/>
                </a:lnTo>
                <a:lnTo>
                  <a:pt x="501569" y="675464"/>
                </a:lnTo>
                <a:lnTo>
                  <a:pt x="524717" y="634008"/>
                </a:lnTo>
                <a:lnTo>
                  <a:pt x="557701" y="586606"/>
                </a:lnTo>
                <a:lnTo>
                  <a:pt x="601590" y="537222"/>
                </a:lnTo>
                <a:lnTo>
                  <a:pt x="657449" y="489821"/>
                </a:lnTo>
                <a:lnTo>
                  <a:pt x="690202" y="468102"/>
                </a:lnTo>
                <a:lnTo>
                  <a:pt x="726347" y="448365"/>
                </a:lnTo>
                <a:lnTo>
                  <a:pt x="766020" y="431105"/>
                </a:lnTo>
                <a:lnTo>
                  <a:pt x="809352" y="416818"/>
                </a:lnTo>
                <a:lnTo>
                  <a:pt x="856478" y="406000"/>
                </a:lnTo>
                <a:lnTo>
                  <a:pt x="907531" y="399146"/>
                </a:lnTo>
                <a:lnTo>
                  <a:pt x="962645" y="396751"/>
                </a:lnTo>
                <a:lnTo>
                  <a:pt x="9419969" y="396751"/>
                </a:lnTo>
                <a:lnTo>
                  <a:pt x="9475087" y="394356"/>
                </a:lnTo>
                <a:lnTo>
                  <a:pt x="9526191" y="387502"/>
                </a:lnTo>
                <a:lnTo>
                  <a:pt x="9573409" y="376684"/>
                </a:lnTo>
                <a:lnTo>
                  <a:pt x="9616868" y="362397"/>
                </a:lnTo>
                <a:lnTo>
                  <a:pt x="9656698" y="345137"/>
                </a:lnTo>
                <a:lnTo>
                  <a:pt x="9693028" y="325400"/>
                </a:lnTo>
                <a:lnTo>
                  <a:pt x="9725985" y="303681"/>
                </a:lnTo>
                <a:lnTo>
                  <a:pt x="9755698" y="280476"/>
                </a:lnTo>
                <a:lnTo>
                  <a:pt x="9782295" y="256279"/>
                </a:lnTo>
                <a:lnTo>
                  <a:pt x="9805906" y="231587"/>
                </a:lnTo>
                <a:lnTo>
                  <a:pt x="9826658" y="206895"/>
                </a:lnTo>
                <a:lnTo>
                  <a:pt x="9844680" y="182699"/>
                </a:lnTo>
                <a:lnTo>
                  <a:pt x="9860101" y="159494"/>
                </a:lnTo>
                <a:lnTo>
                  <a:pt x="9873048" y="137775"/>
                </a:lnTo>
                <a:lnTo>
                  <a:pt x="9883651" y="118038"/>
                </a:lnTo>
                <a:lnTo>
                  <a:pt x="9892039" y="100778"/>
                </a:lnTo>
                <a:lnTo>
                  <a:pt x="9898338" y="86491"/>
                </a:lnTo>
                <a:lnTo>
                  <a:pt x="9905189" y="68819"/>
                </a:lnTo>
                <a:lnTo>
                  <a:pt x="9905998" y="66424"/>
                </a:lnTo>
                <a:lnTo>
                  <a:pt x="9905998" y="0"/>
                </a:lnTo>
                <a:lnTo>
                  <a:pt x="9905189" y="1382"/>
                </a:lnTo>
                <a:lnTo>
                  <a:pt x="9902679" y="8236"/>
                </a:lnTo>
                <a:lnTo>
                  <a:pt x="9898338" y="19054"/>
                </a:lnTo>
                <a:lnTo>
                  <a:pt x="9873048" y="70338"/>
                </a:lnTo>
                <a:lnTo>
                  <a:pt x="9844680" y="115262"/>
                </a:lnTo>
                <a:lnTo>
                  <a:pt x="9805906" y="164150"/>
                </a:lnTo>
                <a:lnTo>
                  <a:pt x="9755698" y="213039"/>
                </a:lnTo>
                <a:lnTo>
                  <a:pt x="9693028" y="257963"/>
                </a:lnTo>
                <a:lnTo>
                  <a:pt x="9656698" y="277700"/>
                </a:lnTo>
                <a:lnTo>
                  <a:pt x="9616868" y="294960"/>
                </a:lnTo>
                <a:lnTo>
                  <a:pt x="9573409" y="309247"/>
                </a:lnTo>
                <a:lnTo>
                  <a:pt x="9526191" y="320065"/>
                </a:lnTo>
                <a:lnTo>
                  <a:pt x="9475087" y="326919"/>
                </a:lnTo>
                <a:lnTo>
                  <a:pt x="9419969" y="329314"/>
                </a:lnTo>
                <a:lnTo>
                  <a:pt x="962645" y="329314"/>
                </a:lnTo>
                <a:lnTo>
                  <a:pt x="907531" y="331735"/>
                </a:lnTo>
                <a:lnTo>
                  <a:pt x="856478" y="338663"/>
                </a:lnTo>
                <a:lnTo>
                  <a:pt x="809352" y="349597"/>
                </a:lnTo>
                <a:lnTo>
                  <a:pt x="766020" y="364038"/>
                </a:lnTo>
                <a:lnTo>
                  <a:pt x="726347" y="381483"/>
                </a:lnTo>
                <a:lnTo>
                  <a:pt x="690202" y="401433"/>
                </a:lnTo>
                <a:lnTo>
                  <a:pt x="657449" y="423385"/>
                </a:lnTo>
                <a:lnTo>
                  <a:pt x="627956" y="446841"/>
                </a:lnTo>
                <a:lnTo>
                  <a:pt x="601590" y="471298"/>
                </a:lnTo>
                <a:lnTo>
                  <a:pt x="578216" y="496255"/>
                </a:lnTo>
                <a:lnTo>
                  <a:pt x="557701" y="521213"/>
                </a:lnTo>
                <a:lnTo>
                  <a:pt x="539913" y="545670"/>
                </a:lnTo>
                <a:lnTo>
                  <a:pt x="524717" y="569125"/>
                </a:lnTo>
                <a:lnTo>
                  <a:pt x="511980" y="591078"/>
                </a:lnTo>
                <a:lnTo>
                  <a:pt x="501569" y="611028"/>
                </a:lnTo>
                <a:lnTo>
                  <a:pt x="493350" y="628473"/>
                </a:lnTo>
                <a:lnTo>
                  <a:pt x="487190" y="642914"/>
                </a:lnTo>
                <a:lnTo>
                  <a:pt x="480512" y="660776"/>
                </a:lnTo>
                <a:lnTo>
                  <a:pt x="478943" y="660776"/>
                </a:lnTo>
                <a:lnTo>
                  <a:pt x="476503" y="653848"/>
                </a:lnTo>
                <a:lnTo>
                  <a:pt x="472275" y="642914"/>
                </a:lnTo>
                <a:lnTo>
                  <a:pt x="466130" y="628473"/>
                </a:lnTo>
                <a:lnTo>
                  <a:pt x="457935" y="611028"/>
                </a:lnTo>
                <a:close/>
              </a:path>
            </a:pathLst>
          </a:custGeom>
          <a:solidFill>
            <a:srgbClr val="0097C6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" name="object 8"/>
          <p:cNvSpPr/>
          <p:nvPr/>
        </p:nvSpPr>
        <p:spPr>
          <a:xfrm>
            <a:off x="349250" y="6456446"/>
            <a:ext cx="1362456" cy="3157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3222498" y="409606"/>
            <a:ext cx="3637889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55"/>
              </a:lnSpc>
              <a:spcBef>
                <a:spcPts val="127"/>
              </a:spcBef>
            </a:pPr>
            <a:r>
              <a:rPr dirty="0" smtClean="0" sz="2400" spc="0" b="1">
                <a:solidFill>
                  <a:srgbClr val="0097C6"/>
                </a:solidFill>
                <a:latin typeface="Arial"/>
                <a:cs typeface="Arial"/>
              </a:rPr>
              <a:t>Su</a:t>
            </a:r>
            <a:r>
              <a:rPr dirty="0" smtClean="0" sz="2400" spc="-9" b="1">
                <a:solidFill>
                  <a:srgbClr val="0097C6"/>
                </a:solidFill>
                <a:latin typeface="Arial"/>
                <a:cs typeface="Arial"/>
              </a:rPr>
              <a:t>p</a:t>
            </a:r>
            <a:r>
              <a:rPr dirty="0" smtClean="0" sz="2400" spc="0" b="1">
                <a:solidFill>
                  <a:srgbClr val="0097C6"/>
                </a:solidFill>
                <a:latin typeface="Arial"/>
                <a:cs typeface="Arial"/>
              </a:rPr>
              <a:t>port</a:t>
            </a:r>
            <a:r>
              <a:rPr dirty="0" smtClean="0" sz="2400" spc="4" b="1">
                <a:solidFill>
                  <a:srgbClr val="0097C6"/>
                </a:solidFill>
                <a:latin typeface="Arial"/>
                <a:cs typeface="Arial"/>
              </a:rPr>
              <a:t>i</a:t>
            </a:r>
            <a:r>
              <a:rPr dirty="0" smtClean="0" sz="2400" spc="0" b="1">
                <a:solidFill>
                  <a:srgbClr val="0097C6"/>
                </a:solidFill>
                <a:latin typeface="Arial"/>
                <a:cs typeface="Arial"/>
              </a:rPr>
              <a:t>ng</a:t>
            </a:r>
            <a:r>
              <a:rPr dirty="0" smtClean="0" sz="2400" spc="-34" b="1">
                <a:solidFill>
                  <a:srgbClr val="0097C6"/>
                </a:solidFill>
                <a:latin typeface="Arial"/>
                <a:cs typeface="Arial"/>
              </a:rPr>
              <a:t> </a:t>
            </a:r>
            <a:r>
              <a:rPr dirty="0" smtClean="0" sz="2400" spc="0" b="1">
                <a:solidFill>
                  <a:srgbClr val="0097C6"/>
                </a:solidFill>
                <a:latin typeface="Arial"/>
                <a:cs typeface="Arial"/>
              </a:rPr>
              <a:t>En</a:t>
            </a:r>
            <a:r>
              <a:rPr dirty="0" smtClean="0" sz="2400" spc="-9" b="1">
                <a:solidFill>
                  <a:srgbClr val="0097C6"/>
                </a:solidFill>
                <a:latin typeface="Arial"/>
                <a:cs typeface="Arial"/>
              </a:rPr>
              <a:t>v</a:t>
            </a:r>
            <a:r>
              <a:rPr dirty="0" smtClean="0" sz="2400" spc="0" b="1">
                <a:solidFill>
                  <a:srgbClr val="0097C6"/>
                </a:solidFill>
                <a:latin typeface="Arial"/>
                <a:cs typeface="Arial"/>
              </a:rPr>
              <a:t>ironment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88340" y="1264960"/>
            <a:ext cx="8076897" cy="52374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dirty="0" smtClean="0" sz="1400" spc="-4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he</a:t>
            </a:r>
            <a:r>
              <a:rPr dirty="0" smtClean="0" sz="1400" spc="-29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-4">
                <a:solidFill>
                  <a:srgbClr val="253046"/>
                </a:solidFill>
                <a:latin typeface="Arial"/>
                <a:cs typeface="Arial"/>
              </a:rPr>
              <a:t>M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ul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dirty="0" smtClean="0" sz="1400" spc="-1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Load</a:t>
            </a:r>
            <a:r>
              <a:rPr dirty="0" smtClean="0" sz="1400" spc="-19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u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ili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y</a:t>
            </a:r>
            <a:r>
              <a:rPr dirty="0" smtClean="0" sz="1400" spc="-19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is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upported</a:t>
            </a:r>
            <a:r>
              <a:rPr dirty="0" smtClean="0" sz="1400" spc="-49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ei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her</a:t>
            </a:r>
            <a:r>
              <a:rPr dirty="0" smtClean="0" sz="1400" spc="-29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on</a:t>
            </a:r>
            <a:r>
              <a:rPr dirty="0" smtClean="0" sz="1400" spc="-1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ei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her</a:t>
            </a:r>
            <a:r>
              <a:rPr dirty="0" smtClean="0" sz="1400" spc="-29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he</a:t>
            </a:r>
            <a:r>
              <a:rPr dirty="0" smtClean="0" sz="1400" spc="-1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-4">
                <a:solidFill>
                  <a:srgbClr val="253046"/>
                </a:solidFill>
                <a:latin typeface="Arial"/>
                <a:cs typeface="Arial"/>
              </a:rPr>
              <a:t>m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ain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f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ra</a:t>
            </a:r>
            <a:r>
              <a:rPr dirty="0" smtClean="0" sz="1400" spc="-4">
                <a:solidFill>
                  <a:srgbClr val="253046"/>
                </a:solidFill>
                <a:latin typeface="Arial"/>
                <a:cs typeface="Arial"/>
              </a:rPr>
              <a:t>m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dirty="0" smtClean="0" sz="1400" spc="-39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or</a:t>
            </a:r>
            <a:r>
              <a:rPr dirty="0" smtClean="0" sz="1400" spc="-1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on</a:t>
            </a:r>
            <a:r>
              <a:rPr dirty="0" smtClean="0" sz="1400" spc="-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ne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400" spc="-19">
                <a:solidFill>
                  <a:srgbClr val="253046"/>
                </a:solidFill>
                <a:latin typeface="Arial"/>
                <a:cs typeface="Arial"/>
              </a:rPr>
              <a:t>w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ork</a:t>
            </a:r>
            <a:r>
              <a:rPr dirty="0" smtClean="0" sz="1400" spc="-25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c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hed</a:t>
            </a:r>
            <a:r>
              <a:rPr dirty="0" smtClean="0" sz="1400" spc="-5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dirty="0" smtClean="0" sz="1400" spc="-19">
                <a:solidFill>
                  <a:srgbClr val="253046"/>
                </a:solidFill>
                <a:latin typeface="Arial"/>
                <a:cs typeface="Arial"/>
              </a:rPr>
              <a:t>y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dirty="0" smtClean="0" sz="1400" spc="-4">
                <a:solidFill>
                  <a:srgbClr val="253046"/>
                </a:solidFill>
                <a:latin typeface="Arial"/>
                <a:cs typeface="Arial"/>
              </a:rPr>
              <a:t>m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(LA</a:t>
            </a:r>
            <a:r>
              <a:rPr dirty="0" smtClean="0" sz="1400" spc="-4">
                <a:solidFill>
                  <a:srgbClr val="253046"/>
                </a:solidFill>
                <a:latin typeface="Arial"/>
                <a:cs typeface="Arial"/>
              </a:rPr>
              <a:t>N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).</a:t>
            </a:r>
            <a:endParaRPr sz="1400">
              <a:latin typeface="Arial"/>
              <a:cs typeface="Arial"/>
            </a:endParaRPr>
          </a:p>
          <a:p>
            <a:pPr marL="12700" marR="26746">
              <a:lnSpc>
                <a:spcPct val="95825"/>
              </a:lnSpc>
              <a:spcBef>
                <a:spcPts val="833"/>
              </a:spcBef>
            </a:pPr>
            <a:r>
              <a:rPr dirty="0" smtClean="0" sz="1400" spc="-4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he</a:t>
            </a:r>
            <a:r>
              <a:rPr dirty="0" smtClean="0" sz="1400" spc="-29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LAN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en</a:t>
            </a:r>
            <a:r>
              <a:rPr dirty="0" smtClean="0" sz="1400" spc="-19">
                <a:solidFill>
                  <a:srgbClr val="253046"/>
                </a:solidFill>
                <a:latin typeface="Arial"/>
                <a:cs typeface="Arial"/>
              </a:rPr>
              <a:t>v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iron</a:t>
            </a:r>
            <a:r>
              <a:rPr dirty="0" smtClean="0" sz="1400" spc="-4">
                <a:solidFill>
                  <a:srgbClr val="253046"/>
                </a:solidFill>
                <a:latin typeface="Arial"/>
                <a:cs typeface="Arial"/>
              </a:rPr>
              <a:t>m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ent</a:t>
            </a:r>
            <a:r>
              <a:rPr dirty="0" smtClean="0" sz="1400" spc="-25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upports</a:t>
            </a:r>
            <a:r>
              <a:rPr dirty="0" smtClean="0" sz="1400" spc="-39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he</a:t>
            </a:r>
            <a:r>
              <a:rPr dirty="0" smtClean="0" sz="1400" spc="-29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f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ollo</a:t>
            </a:r>
            <a:r>
              <a:rPr dirty="0" smtClean="0" sz="1400" spc="-19">
                <a:solidFill>
                  <a:srgbClr val="253046"/>
                </a:solidFill>
                <a:latin typeface="Arial"/>
                <a:cs typeface="Arial"/>
              </a:rPr>
              <a:t>w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ing</a:t>
            </a:r>
            <a:r>
              <a:rPr dirty="0" smtClean="0" sz="1400" spc="-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Operat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ng</a:t>
            </a:r>
            <a:r>
              <a:rPr dirty="0" smtClean="0" sz="1400" spc="-39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dirty="0" smtClean="0" sz="1400" spc="-19">
                <a:solidFill>
                  <a:srgbClr val="253046"/>
                </a:solidFill>
                <a:latin typeface="Arial"/>
                <a:cs typeface="Arial"/>
              </a:rPr>
              <a:t>y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dirty="0" smtClean="0" sz="1400" spc="-4">
                <a:solidFill>
                  <a:srgbClr val="253046"/>
                </a:solidFill>
                <a:latin typeface="Arial"/>
                <a:cs typeface="Arial"/>
              </a:rPr>
              <a:t>m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: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35940" y="2012101"/>
            <a:ext cx="7745066" cy="247516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851154" marR="26746">
              <a:lnSpc>
                <a:spcPts val="1535"/>
              </a:lnSpc>
              <a:spcBef>
                <a:spcPts val="76"/>
              </a:spcBef>
            </a:pPr>
            <a:r>
              <a:rPr dirty="0" smtClean="0" sz="1400" spc="0">
                <a:solidFill>
                  <a:srgbClr val="0097C6"/>
                </a:solidFill>
                <a:latin typeface="Arial"/>
                <a:cs typeface="Arial"/>
              </a:rPr>
              <a:t>•</a:t>
            </a:r>
            <a:r>
              <a:rPr dirty="0" smtClean="0" sz="1400" spc="-4">
                <a:solidFill>
                  <a:srgbClr val="253046"/>
                </a:solidFill>
                <a:latin typeface="Arial"/>
                <a:cs typeface="Arial"/>
              </a:rPr>
              <a:t>U</a:t>
            </a:r>
            <a:r>
              <a:rPr dirty="0" smtClean="0" sz="1400" spc="-4">
                <a:solidFill>
                  <a:srgbClr val="253046"/>
                </a:solidFill>
                <a:latin typeface="Arial"/>
                <a:cs typeface="Arial"/>
              </a:rPr>
              <a:t>N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X</a:t>
            </a:r>
            <a:r>
              <a:rPr dirty="0" smtClean="0" sz="1400" spc="-19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-4">
                <a:solidFill>
                  <a:srgbClr val="253046"/>
                </a:solidFill>
                <a:latin typeface="Arial"/>
                <a:cs typeface="Arial"/>
              </a:rPr>
              <a:t>M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P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-</a:t>
            </a:r>
            <a:r>
              <a:rPr dirty="0" smtClean="0" sz="1400" spc="-4">
                <a:solidFill>
                  <a:srgbClr val="253046"/>
                </a:solidFill>
                <a:latin typeface="Arial"/>
                <a:cs typeface="Arial"/>
              </a:rPr>
              <a:t>R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AS</a:t>
            </a:r>
            <a:endParaRPr sz="1400">
              <a:latin typeface="Arial"/>
              <a:cs typeface="Arial"/>
            </a:endParaRPr>
          </a:p>
          <a:p>
            <a:pPr marL="851154" marR="26746">
              <a:lnSpc>
                <a:spcPct val="95825"/>
              </a:lnSpc>
            </a:pPr>
            <a:r>
              <a:rPr dirty="0" smtClean="0" sz="1400" spc="0">
                <a:solidFill>
                  <a:srgbClr val="0097C6"/>
                </a:solidFill>
                <a:latin typeface="Arial"/>
                <a:cs typeface="Arial"/>
              </a:rPr>
              <a:t>•</a:t>
            </a:r>
            <a:r>
              <a:rPr dirty="0" smtClean="0" sz="1400" spc="14">
                <a:solidFill>
                  <a:srgbClr val="253046"/>
                </a:solidFill>
                <a:latin typeface="Arial"/>
                <a:cs typeface="Arial"/>
              </a:rPr>
              <a:t>W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indo</a:t>
            </a:r>
            <a:r>
              <a:rPr dirty="0" smtClean="0" sz="1400" spc="-19">
                <a:solidFill>
                  <a:srgbClr val="253046"/>
                </a:solidFill>
                <a:latin typeface="Arial"/>
                <a:cs typeface="Arial"/>
              </a:rPr>
              <a:t>w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dirty="0" smtClean="0" sz="1400" spc="-3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2000</a:t>
            </a:r>
            <a:endParaRPr sz="1400">
              <a:latin typeface="Arial"/>
              <a:cs typeface="Arial"/>
            </a:endParaRPr>
          </a:p>
          <a:p>
            <a:pPr marL="851154" marR="26746">
              <a:lnSpc>
                <a:spcPct val="95825"/>
              </a:lnSpc>
              <a:spcBef>
                <a:spcPts val="70"/>
              </a:spcBef>
            </a:pPr>
            <a:r>
              <a:rPr dirty="0" smtClean="0" sz="1400" spc="0">
                <a:solidFill>
                  <a:srgbClr val="0097C6"/>
                </a:solidFill>
                <a:latin typeface="Arial"/>
                <a:cs typeface="Arial"/>
              </a:rPr>
              <a:t>•</a:t>
            </a:r>
            <a:r>
              <a:rPr dirty="0" smtClean="0" sz="1400" spc="14">
                <a:solidFill>
                  <a:srgbClr val="253046"/>
                </a:solidFill>
                <a:latin typeface="Arial"/>
                <a:cs typeface="Arial"/>
              </a:rPr>
              <a:t>W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indo</a:t>
            </a:r>
            <a:r>
              <a:rPr dirty="0" smtClean="0" sz="1400" spc="-19">
                <a:solidFill>
                  <a:srgbClr val="253046"/>
                </a:solidFill>
                <a:latin typeface="Arial"/>
                <a:cs typeface="Arial"/>
              </a:rPr>
              <a:t>w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dirty="0" smtClean="0" sz="1400" spc="-3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95</a:t>
            </a:r>
            <a:endParaRPr sz="1400">
              <a:latin typeface="Arial"/>
              <a:cs typeface="Arial"/>
            </a:endParaRPr>
          </a:p>
          <a:p>
            <a:pPr marL="851154" marR="26746">
              <a:lnSpc>
                <a:spcPct val="95825"/>
              </a:lnSpc>
              <a:spcBef>
                <a:spcPts val="70"/>
              </a:spcBef>
            </a:pPr>
            <a:r>
              <a:rPr dirty="0" smtClean="0" sz="1400" spc="0">
                <a:solidFill>
                  <a:srgbClr val="0097C6"/>
                </a:solidFill>
                <a:latin typeface="Arial"/>
                <a:cs typeface="Arial"/>
              </a:rPr>
              <a:t>•</a:t>
            </a:r>
            <a:r>
              <a:rPr dirty="0" smtClean="0" sz="1400" spc="14">
                <a:solidFill>
                  <a:srgbClr val="253046"/>
                </a:solidFill>
                <a:latin typeface="Arial"/>
                <a:cs typeface="Arial"/>
              </a:rPr>
              <a:t>W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indo</a:t>
            </a:r>
            <a:r>
              <a:rPr dirty="0" smtClean="0" sz="1400" spc="-19">
                <a:solidFill>
                  <a:srgbClr val="253046"/>
                </a:solidFill>
                <a:latin typeface="Arial"/>
                <a:cs typeface="Arial"/>
              </a:rPr>
              <a:t>w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dirty="0" smtClean="0" sz="1400" spc="-3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-4">
                <a:solidFill>
                  <a:srgbClr val="253046"/>
                </a:solidFill>
                <a:latin typeface="Arial"/>
                <a:cs typeface="Arial"/>
              </a:rPr>
              <a:t>N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endParaRPr sz="1400">
              <a:latin typeface="Arial"/>
              <a:cs typeface="Arial"/>
            </a:endParaRPr>
          </a:p>
          <a:p>
            <a:pPr marL="851154" marR="26746">
              <a:lnSpc>
                <a:spcPct val="95825"/>
              </a:lnSpc>
              <a:spcBef>
                <a:spcPts val="70"/>
              </a:spcBef>
            </a:pPr>
            <a:r>
              <a:rPr dirty="0" smtClean="0" sz="1400" spc="0">
                <a:solidFill>
                  <a:srgbClr val="0097C6"/>
                </a:solidFill>
                <a:latin typeface="Arial"/>
                <a:cs typeface="Arial"/>
              </a:rPr>
              <a:t>•</a:t>
            </a:r>
            <a:r>
              <a:rPr dirty="0" smtClean="0" sz="1400" spc="-4">
                <a:solidFill>
                  <a:srgbClr val="253046"/>
                </a:solidFill>
                <a:latin typeface="Arial"/>
                <a:cs typeface="Arial"/>
              </a:rPr>
              <a:t>U</a:t>
            </a:r>
            <a:r>
              <a:rPr dirty="0" smtClean="0" sz="1400" spc="-4">
                <a:solidFill>
                  <a:srgbClr val="253046"/>
                </a:solidFill>
                <a:latin typeface="Arial"/>
                <a:cs typeface="Arial"/>
              </a:rPr>
              <a:t>N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X</a:t>
            </a:r>
            <a:r>
              <a:rPr dirty="0" smtClean="0" sz="1400" spc="-19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-4">
                <a:solidFill>
                  <a:srgbClr val="253046"/>
                </a:solidFill>
                <a:latin typeface="Arial"/>
                <a:cs typeface="Arial"/>
              </a:rPr>
              <a:t>H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P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-</a:t>
            </a:r>
            <a:r>
              <a:rPr dirty="0" smtClean="0" sz="1400" spc="-4">
                <a:solidFill>
                  <a:srgbClr val="253046"/>
                </a:solidFill>
                <a:latin typeface="Arial"/>
                <a:cs typeface="Arial"/>
              </a:rPr>
              <a:t>U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X</a:t>
            </a:r>
            <a:endParaRPr sz="1400">
              <a:latin typeface="Arial"/>
              <a:cs typeface="Arial"/>
            </a:endParaRPr>
          </a:p>
          <a:p>
            <a:pPr marL="851154" marR="26746">
              <a:lnSpc>
                <a:spcPct val="95825"/>
              </a:lnSpc>
              <a:spcBef>
                <a:spcPts val="70"/>
              </a:spcBef>
            </a:pPr>
            <a:r>
              <a:rPr dirty="0" smtClean="0" sz="1400" spc="0">
                <a:solidFill>
                  <a:srgbClr val="0097C6"/>
                </a:solidFill>
                <a:latin typeface="Arial"/>
                <a:cs typeface="Arial"/>
              </a:rPr>
              <a:t>•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X</a:t>
            </a:r>
            <a:endParaRPr sz="1400">
              <a:latin typeface="Arial"/>
              <a:cs typeface="Arial"/>
            </a:endParaRPr>
          </a:p>
          <a:p>
            <a:pPr marL="851154" marR="26746">
              <a:lnSpc>
                <a:spcPct val="95825"/>
              </a:lnSpc>
              <a:spcBef>
                <a:spcPts val="70"/>
              </a:spcBef>
            </a:pPr>
            <a:r>
              <a:rPr dirty="0" smtClean="0" sz="1400" spc="0">
                <a:solidFill>
                  <a:srgbClr val="0097C6"/>
                </a:solidFill>
                <a:latin typeface="Arial"/>
                <a:cs typeface="Arial"/>
              </a:rPr>
              <a:t>•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Solaris</a:t>
            </a:r>
            <a:r>
              <a:rPr dirty="0" smtClean="0" sz="1400" spc="-25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dirty="0" smtClean="0" sz="1400" spc="-109">
                <a:solidFill>
                  <a:srgbClr val="253046"/>
                </a:solidFill>
                <a:latin typeface="Arial"/>
                <a:cs typeface="Arial"/>
              </a:rPr>
              <a:t>P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dirty="0" smtClean="0" sz="1400" spc="-4">
                <a:solidFill>
                  <a:srgbClr val="253046"/>
                </a:solidFill>
                <a:latin typeface="Arial"/>
                <a:cs typeface="Arial"/>
              </a:rPr>
              <a:t>R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C</a:t>
            </a:r>
            <a:endParaRPr sz="1400">
              <a:latin typeface="Arial"/>
              <a:cs typeface="Arial"/>
            </a:endParaRPr>
          </a:p>
          <a:p>
            <a:pPr marL="851154" marR="26746">
              <a:lnSpc>
                <a:spcPct val="95825"/>
              </a:lnSpc>
              <a:spcBef>
                <a:spcPts val="70"/>
              </a:spcBef>
            </a:pPr>
            <a:r>
              <a:rPr dirty="0" smtClean="0" sz="1400" spc="0">
                <a:solidFill>
                  <a:srgbClr val="0097C6"/>
                </a:solidFill>
                <a:latin typeface="Arial"/>
                <a:cs typeface="Arial"/>
              </a:rPr>
              <a:t>•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Solaris</a:t>
            </a:r>
            <a:r>
              <a:rPr dirty="0" smtClean="0" sz="1400" spc="-25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n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el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ct val="95825"/>
              </a:lnSpc>
              <a:spcBef>
                <a:spcPts val="550"/>
              </a:spcBef>
            </a:pPr>
            <a:r>
              <a:rPr dirty="0" smtClean="0" sz="1400" spc="-4" b="1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400" spc="-4" b="1">
                <a:solidFill>
                  <a:srgbClr val="253046"/>
                </a:solidFill>
                <a:latin typeface="Arial"/>
                <a:cs typeface="Arial"/>
              </a:rPr>
              <a:t>h</a:t>
            </a:r>
            <a:r>
              <a:rPr dirty="0" smtClean="0" sz="1400" spc="0" b="1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dirty="0" smtClean="0" sz="1400" spc="-14" b="1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14" b="1">
                <a:solidFill>
                  <a:srgbClr val="253046"/>
                </a:solidFill>
                <a:latin typeface="Arial"/>
                <a:cs typeface="Arial"/>
              </a:rPr>
              <a:t>M</a:t>
            </a:r>
            <a:r>
              <a:rPr dirty="0" smtClean="0" sz="1400" spc="0" b="1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dirty="0" smtClean="0" sz="1400" spc="4" b="1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dirty="0" smtClean="0" sz="1400" spc="-4" b="1">
                <a:solidFill>
                  <a:srgbClr val="253046"/>
                </a:solidFill>
                <a:latin typeface="Arial"/>
                <a:cs typeface="Arial"/>
              </a:rPr>
              <a:t>n</a:t>
            </a:r>
            <a:r>
              <a:rPr dirty="0" smtClean="0" sz="1400" spc="0" b="1">
                <a:solidFill>
                  <a:srgbClr val="253046"/>
                </a:solidFill>
                <a:latin typeface="Arial"/>
                <a:cs typeface="Arial"/>
              </a:rPr>
              <a:t>f</a:t>
            </a:r>
            <a:r>
              <a:rPr dirty="0" smtClean="0" sz="1400" spc="-4" b="1">
                <a:solidFill>
                  <a:srgbClr val="253046"/>
                </a:solidFill>
                <a:latin typeface="Arial"/>
                <a:cs typeface="Arial"/>
              </a:rPr>
              <a:t>r</a:t>
            </a:r>
            <a:r>
              <a:rPr dirty="0" smtClean="0" sz="1400" spc="0" b="1">
                <a:solidFill>
                  <a:srgbClr val="253046"/>
                </a:solidFill>
                <a:latin typeface="Arial"/>
                <a:cs typeface="Arial"/>
              </a:rPr>
              <a:t>ame</a:t>
            </a:r>
            <a:r>
              <a:rPr dirty="0" smtClean="0" sz="1400" spc="-54" b="1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0" b="1">
                <a:solidFill>
                  <a:srgbClr val="253046"/>
                </a:solidFill>
                <a:latin typeface="Arial"/>
                <a:cs typeface="Arial"/>
              </a:rPr>
              <a:t>(</a:t>
            </a:r>
            <a:r>
              <a:rPr dirty="0" smtClean="0" sz="1400" spc="-4" b="1">
                <a:solidFill>
                  <a:srgbClr val="253046"/>
                </a:solidFill>
                <a:latin typeface="Arial"/>
                <a:cs typeface="Arial"/>
              </a:rPr>
              <a:t>C</a:t>
            </a:r>
            <a:r>
              <a:rPr dirty="0" smtClean="0" sz="1400" spc="-4" b="1">
                <a:solidFill>
                  <a:srgbClr val="253046"/>
                </a:solidFill>
                <a:latin typeface="Arial"/>
                <a:cs typeface="Arial"/>
              </a:rPr>
              <a:t>h</a:t>
            </a:r>
            <a:r>
              <a:rPr dirty="0" smtClean="0" sz="1400" spc="0" b="1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dirty="0" smtClean="0" sz="1400" spc="-4" b="1">
                <a:solidFill>
                  <a:srgbClr val="253046"/>
                </a:solidFill>
                <a:latin typeface="Arial"/>
                <a:cs typeface="Arial"/>
              </a:rPr>
              <a:t>n</a:t>
            </a:r>
            <a:r>
              <a:rPr dirty="0" smtClean="0" sz="1400" spc="-4" b="1">
                <a:solidFill>
                  <a:srgbClr val="253046"/>
                </a:solidFill>
                <a:latin typeface="Arial"/>
                <a:cs typeface="Arial"/>
              </a:rPr>
              <a:t>n</a:t>
            </a:r>
            <a:r>
              <a:rPr dirty="0" smtClean="0" sz="1400" spc="0" b="1">
                <a:solidFill>
                  <a:srgbClr val="253046"/>
                </a:solidFill>
                <a:latin typeface="Arial"/>
                <a:cs typeface="Arial"/>
              </a:rPr>
              <a:t>el</a:t>
            </a:r>
            <a:r>
              <a:rPr dirty="0" smtClean="0" sz="1400" spc="-69" b="1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-39" b="1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dirty="0" smtClean="0" sz="1400" spc="0" b="1">
                <a:solidFill>
                  <a:srgbClr val="253046"/>
                </a:solidFill>
                <a:latin typeface="Arial"/>
                <a:cs typeface="Arial"/>
              </a:rPr>
              <a:t>ttac</a:t>
            </a:r>
            <a:r>
              <a:rPr dirty="0" smtClean="0" sz="1400" spc="-4" b="1">
                <a:solidFill>
                  <a:srgbClr val="253046"/>
                </a:solidFill>
                <a:latin typeface="Arial"/>
                <a:cs typeface="Arial"/>
              </a:rPr>
              <a:t>h</a:t>
            </a:r>
            <a:r>
              <a:rPr dirty="0" smtClean="0" sz="1400" spc="0" b="1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dirty="0" smtClean="0" sz="1400" spc="-4" b="1">
                <a:solidFill>
                  <a:srgbClr val="253046"/>
                </a:solidFill>
                <a:latin typeface="Arial"/>
                <a:cs typeface="Arial"/>
              </a:rPr>
              <a:t>d</a:t>
            </a:r>
            <a:r>
              <a:rPr dirty="0" smtClean="0" sz="1400" spc="0" b="1">
                <a:solidFill>
                  <a:srgbClr val="253046"/>
                </a:solidFill>
                <a:latin typeface="Arial"/>
                <a:cs typeface="Arial"/>
              </a:rPr>
              <a:t>)</a:t>
            </a:r>
            <a:r>
              <a:rPr dirty="0" smtClean="0" sz="1400" spc="4" b="1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0" b="1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dirty="0" smtClean="0" sz="1400" spc="-4" b="1">
                <a:solidFill>
                  <a:srgbClr val="253046"/>
                </a:solidFill>
                <a:latin typeface="Arial"/>
                <a:cs typeface="Arial"/>
              </a:rPr>
              <a:t>n</a:t>
            </a:r>
            <a:r>
              <a:rPr dirty="0" smtClean="0" sz="1400" spc="-14" b="1">
                <a:solidFill>
                  <a:srgbClr val="253046"/>
                </a:solidFill>
                <a:latin typeface="Arial"/>
                <a:cs typeface="Arial"/>
              </a:rPr>
              <a:t>v</a:t>
            </a:r>
            <a:r>
              <a:rPr dirty="0" smtClean="0" sz="1400" spc="4" b="1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dirty="0" smtClean="0" sz="1400" spc="4" b="1">
                <a:solidFill>
                  <a:srgbClr val="253046"/>
                </a:solidFill>
                <a:latin typeface="Arial"/>
                <a:cs typeface="Arial"/>
              </a:rPr>
              <a:t>r</a:t>
            </a:r>
            <a:r>
              <a:rPr dirty="0" smtClean="0" sz="1400" spc="-4" b="1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dirty="0" smtClean="0" sz="1400" spc="-4" b="1">
                <a:solidFill>
                  <a:srgbClr val="253046"/>
                </a:solidFill>
                <a:latin typeface="Arial"/>
                <a:cs typeface="Arial"/>
              </a:rPr>
              <a:t>n</a:t>
            </a:r>
            <a:r>
              <a:rPr dirty="0" smtClean="0" sz="1400" spc="0" b="1">
                <a:solidFill>
                  <a:srgbClr val="253046"/>
                </a:solidFill>
                <a:latin typeface="Arial"/>
                <a:cs typeface="Arial"/>
              </a:rPr>
              <a:t>me</a:t>
            </a:r>
            <a:r>
              <a:rPr dirty="0" smtClean="0" sz="1400" spc="-4" b="1">
                <a:solidFill>
                  <a:srgbClr val="253046"/>
                </a:solidFill>
                <a:latin typeface="Arial"/>
                <a:cs typeface="Arial"/>
              </a:rPr>
              <a:t>n</a:t>
            </a:r>
            <a:r>
              <a:rPr dirty="0" smtClean="0" sz="1400" spc="0" b="1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400" spc="-25" b="1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0" b="1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dirty="0" smtClean="0" sz="1400" spc="-4" b="1">
                <a:solidFill>
                  <a:srgbClr val="253046"/>
                </a:solidFill>
                <a:latin typeface="Arial"/>
                <a:cs typeface="Arial"/>
              </a:rPr>
              <a:t>u</a:t>
            </a:r>
            <a:r>
              <a:rPr dirty="0" smtClean="0" sz="1400" spc="-4" b="1">
                <a:solidFill>
                  <a:srgbClr val="253046"/>
                </a:solidFill>
                <a:latin typeface="Arial"/>
                <a:cs typeface="Arial"/>
              </a:rPr>
              <a:t>p</a:t>
            </a:r>
            <a:r>
              <a:rPr dirty="0" smtClean="0" sz="1400" spc="-4" b="1">
                <a:solidFill>
                  <a:srgbClr val="253046"/>
                </a:solidFill>
                <a:latin typeface="Arial"/>
                <a:cs typeface="Arial"/>
              </a:rPr>
              <a:t>p</a:t>
            </a:r>
            <a:r>
              <a:rPr dirty="0" smtClean="0" sz="1400" spc="-4" b="1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dirty="0" smtClean="0" sz="1400" spc="4" b="1">
                <a:solidFill>
                  <a:srgbClr val="253046"/>
                </a:solidFill>
                <a:latin typeface="Arial"/>
                <a:cs typeface="Arial"/>
              </a:rPr>
              <a:t>r</a:t>
            </a:r>
            <a:r>
              <a:rPr dirty="0" smtClean="0" sz="1400" spc="0" b="1">
                <a:solidFill>
                  <a:srgbClr val="253046"/>
                </a:solidFill>
                <a:latin typeface="Arial"/>
                <a:cs typeface="Arial"/>
              </a:rPr>
              <a:t>ts</a:t>
            </a:r>
            <a:r>
              <a:rPr dirty="0" smtClean="0" sz="1400" spc="-29" b="1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0" b="1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400" spc="-4" b="1">
                <a:solidFill>
                  <a:srgbClr val="253046"/>
                </a:solidFill>
                <a:latin typeface="Arial"/>
                <a:cs typeface="Arial"/>
              </a:rPr>
              <a:t>h</a:t>
            </a:r>
            <a:r>
              <a:rPr dirty="0" smtClean="0" sz="1400" spc="0" b="1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dirty="0" smtClean="0" sz="1400" spc="-14" b="1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0" b="1">
                <a:solidFill>
                  <a:srgbClr val="253046"/>
                </a:solidFill>
                <a:latin typeface="Arial"/>
                <a:cs typeface="Arial"/>
              </a:rPr>
              <a:t>f</a:t>
            </a:r>
            <a:r>
              <a:rPr dirty="0" smtClean="0" sz="1400" spc="-4" b="1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dirty="0" smtClean="0" sz="1400" spc="4" b="1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dirty="0" smtClean="0" sz="1400" spc="4" b="1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dirty="0" smtClean="0" sz="1400" spc="-4" b="1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dirty="0" smtClean="0" sz="1400" spc="19" b="1">
                <a:solidFill>
                  <a:srgbClr val="253046"/>
                </a:solidFill>
                <a:latin typeface="Arial"/>
                <a:cs typeface="Arial"/>
              </a:rPr>
              <a:t>w</a:t>
            </a:r>
            <a:r>
              <a:rPr dirty="0" smtClean="0" sz="1400" spc="-4" b="1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dirty="0" smtClean="0" sz="1400" spc="-4" b="1">
                <a:solidFill>
                  <a:srgbClr val="253046"/>
                </a:solidFill>
                <a:latin typeface="Arial"/>
                <a:cs typeface="Arial"/>
              </a:rPr>
              <a:t>n</a:t>
            </a:r>
            <a:r>
              <a:rPr dirty="0" smtClean="0" sz="1400" spc="0" b="1">
                <a:solidFill>
                  <a:srgbClr val="253046"/>
                </a:solidFill>
                <a:latin typeface="Arial"/>
                <a:cs typeface="Arial"/>
              </a:rPr>
              <a:t>g</a:t>
            </a:r>
            <a:r>
              <a:rPr dirty="0" smtClean="0" sz="1400" spc="-59" b="1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0" b="1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dirty="0" smtClean="0" sz="1400" spc="-4" b="1">
                <a:solidFill>
                  <a:srgbClr val="253046"/>
                </a:solidFill>
                <a:latin typeface="Arial"/>
                <a:cs typeface="Arial"/>
              </a:rPr>
              <a:t>p</a:t>
            </a:r>
            <a:r>
              <a:rPr dirty="0" smtClean="0" sz="1400" spc="0" b="1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dirty="0" smtClean="0" sz="1400" spc="4" b="1">
                <a:solidFill>
                  <a:srgbClr val="253046"/>
                </a:solidFill>
                <a:latin typeface="Arial"/>
                <a:cs typeface="Arial"/>
              </a:rPr>
              <a:t>r</a:t>
            </a:r>
            <a:r>
              <a:rPr dirty="0" smtClean="0" sz="1400" spc="0" b="1">
                <a:solidFill>
                  <a:srgbClr val="253046"/>
                </a:solidFill>
                <a:latin typeface="Arial"/>
                <a:cs typeface="Arial"/>
              </a:rPr>
              <a:t>at</a:t>
            </a:r>
            <a:r>
              <a:rPr dirty="0" smtClean="0" sz="1400" spc="4" b="1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dirty="0" smtClean="0" sz="1400" spc="-4" b="1">
                <a:solidFill>
                  <a:srgbClr val="253046"/>
                </a:solidFill>
                <a:latin typeface="Arial"/>
                <a:cs typeface="Arial"/>
              </a:rPr>
              <a:t>n</a:t>
            </a:r>
            <a:r>
              <a:rPr dirty="0" smtClean="0" sz="1400" spc="0" b="1">
                <a:solidFill>
                  <a:srgbClr val="253046"/>
                </a:solidFill>
                <a:latin typeface="Arial"/>
                <a:cs typeface="Arial"/>
              </a:rPr>
              <a:t>g</a:t>
            </a:r>
            <a:r>
              <a:rPr dirty="0" smtClean="0" sz="1400" spc="-44" b="1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0" b="1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dirty="0" smtClean="0" sz="1400" spc="-50" b="1">
                <a:solidFill>
                  <a:srgbClr val="253046"/>
                </a:solidFill>
                <a:latin typeface="Arial"/>
                <a:cs typeface="Arial"/>
              </a:rPr>
              <a:t>y</a:t>
            </a:r>
            <a:r>
              <a:rPr dirty="0" smtClean="0" sz="1400" spc="0" b="1">
                <a:solidFill>
                  <a:srgbClr val="253046"/>
                </a:solidFill>
                <a:latin typeface="Arial"/>
                <a:cs typeface="Arial"/>
              </a:rPr>
              <a:t>stems:</a:t>
            </a:r>
            <a:endParaRPr sz="1400">
              <a:latin typeface="Arial"/>
              <a:cs typeface="Arial"/>
            </a:endParaRPr>
          </a:p>
          <a:p>
            <a:pPr marL="851154" marR="26746">
              <a:lnSpc>
                <a:spcPct val="95825"/>
              </a:lnSpc>
              <a:spcBef>
                <a:spcPts val="670"/>
              </a:spcBef>
            </a:pPr>
            <a:r>
              <a:rPr dirty="0" smtClean="0" sz="1400" spc="0">
                <a:solidFill>
                  <a:srgbClr val="0097C6"/>
                </a:solidFill>
                <a:latin typeface="Arial"/>
                <a:cs typeface="Arial"/>
              </a:rPr>
              <a:t>•</a:t>
            </a:r>
            <a:r>
              <a:rPr dirty="0" smtClean="0" sz="1400" spc="-4">
                <a:solidFill>
                  <a:srgbClr val="253046"/>
                </a:solidFill>
                <a:latin typeface="Arial"/>
                <a:cs typeface="Arial"/>
              </a:rPr>
              <a:t>M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VS</a:t>
            </a:r>
            <a:endParaRPr sz="1400">
              <a:latin typeface="Arial"/>
              <a:cs typeface="Arial"/>
            </a:endParaRPr>
          </a:p>
          <a:p>
            <a:pPr marL="851154" marR="26746">
              <a:lnSpc>
                <a:spcPct val="95825"/>
              </a:lnSpc>
              <a:spcBef>
                <a:spcPts val="70"/>
              </a:spcBef>
            </a:pPr>
            <a:r>
              <a:rPr dirty="0" smtClean="0" sz="1400" spc="0">
                <a:solidFill>
                  <a:srgbClr val="0097C6"/>
                </a:solidFill>
                <a:latin typeface="Arial"/>
                <a:cs typeface="Arial"/>
              </a:rPr>
              <a:t>•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VM</a:t>
            </a:r>
            <a:endParaRPr sz="1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5940" y="4999776"/>
            <a:ext cx="8424604" cy="41706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dirty="0" smtClean="0" sz="1400" spc="-4" b="1" u="heavy">
                <a:solidFill>
                  <a:srgbClr val="253046"/>
                </a:solidFill>
                <a:latin typeface="Arial"/>
                <a:cs typeface="Arial"/>
              </a:rPr>
              <a:t>C</a:t>
            </a:r>
            <a:r>
              <a:rPr dirty="0" smtClean="0" sz="1400" spc="-39" b="1" u="heavy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dirty="0" smtClean="0" sz="1400" spc="-4" b="1" u="heavy">
                <a:solidFill>
                  <a:srgbClr val="253046"/>
                </a:solidFill>
                <a:latin typeface="Arial"/>
                <a:cs typeface="Arial"/>
              </a:rPr>
              <a:t>U</a:t>
            </a:r>
            <a:r>
              <a:rPr dirty="0" smtClean="0" sz="1400" spc="-4" b="1" u="heavy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400" spc="4" b="1" u="heavy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dirty="0" smtClean="0" sz="1400" spc="0" b="1" u="heavy">
                <a:solidFill>
                  <a:srgbClr val="253046"/>
                </a:solidFill>
                <a:latin typeface="Arial"/>
                <a:cs typeface="Arial"/>
              </a:rPr>
              <a:t>ON</a:t>
            </a:r>
            <a:r>
              <a:rPr dirty="0" smtClean="0" sz="1400" spc="0" b="1">
                <a:solidFill>
                  <a:srgbClr val="253046"/>
                </a:solidFill>
                <a:latin typeface="Arial"/>
                <a:cs typeface="Arial"/>
              </a:rPr>
              <a:t>:</a:t>
            </a:r>
            <a:r>
              <a:rPr dirty="0" smtClean="0" sz="1400" spc="19" b="1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-4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he</a:t>
            </a:r>
            <a:r>
              <a:rPr dirty="0" smtClean="0" sz="1400" spc="-39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-159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eradata</a:t>
            </a:r>
            <a:r>
              <a:rPr dirty="0" smtClean="0" sz="1400" spc="-3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-4">
                <a:solidFill>
                  <a:srgbClr val="253046"/>
                </a:solidFill>
                <a:latin typeface="Arial"/>
                <a:cs typeface="Arial"/>
              </a:rPr>
              <a:t>R</a:t>
            </a:r>
            <a:r>
              <a:rPr dirty="0" smtClean="0" sz="1400" spc="-4">
                <a:solidFill>
                  <a:srgbClr val="253046"/>
                </a:solidFill>
                <a:latin typeface="Arial"/>
                <a:cs typeface="Arial"/>
              </a:rPr>
              <a:t>D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B</a:t>
            </a:r>
            <a:r>
              <a:rPr dirty="0" smtClean="0" sz="1400" spc="-4">
                <a:solidFill>
                  <a:srgbClr val="253046"/>
                </a:solidFill>
                <a:latin typeface="Arial"/>
                <a:cs typeface="Arial"/>
              </a:rPr>
              <a:t>M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-19">
                <a:solidFill>
                  <a:srgbClr val="253046"/>
                </a:solidFill>
                <a:latin typeface="Arial"/>
                <a:cs typeface="Arial"/>
              </a:rPr>
              <a:t>w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ill</a:t>
            </a:r>
            <a:r>
              <a:rPr dirty="0" smtClean="0" sz="1400" spc="19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only</a:t>
            </a:r>
            <a:r>
              <a:rPr dirty="0" smtClean="0" sz="1400" spc="-9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upport</a:t>
            </a:r>
            <a:r>
              <a:rPr dirty="0" smtClean="0" sz="1400" spc="-3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dirty="0" smtClean="0" sz="1400" spc="-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-4">
                <a:solidFill>
                  <a:srgbClr val="253046"/>
                </a:solidFill>
                <a:latin typeface="Arial"/>
                <a:cs typeface="Arial"/>
              </a:rPr>
              <a:t>m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dirty="0" smtClean="0" sz="1400" spc="-19">
                <a:solidFill>
                  <a:srgbClr val="253046"/>
                </a:solidFill>
                <a:latin typeface="Arial"/>
                <a:cs typeface="Arial"/>
              </a:rPr>
              <a:t>x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dirty="0" smtClean="0" sz="1400" spc="-4">
                <a:solidFill>
                  <a:srgbClr val="253046"/>
                </a:solidFill>
                <a:latin typeface="Arial"/>
                <a:cs typeface="Arial"/>
              </a:rPr>
              <a:t>m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um</a:t>
            </a:r>
            <a:r>
              <a:rPr dirty="0" smtClean="0" sz="1400" spc="-9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of</a:t>
            </a:r>
            <a:r>
              <a:rPr dirty="0" smtClean="0" sz="1400" spc="-9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15</a:t>
            </a:r>
            <a:r>
              <a:rPr dirty="0" smtClean="0" sz="1400" spc="-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dirty="0" smtClean="0" sz="1400" spc="-4">
                <a:solidFill>
                  <a:srgbClr val="253046"/>
                </a:solidFill>
                <a:latin typeface="Arial"/>
                <a:cs typeface="Arial"/>
              </a:rPr>
              <a:t>m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ul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aneous</a:t>
            </a:r>
            <a:r>
              <a:rPr dirty="0" smtClean="0" sz="1400" spc="-4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-4">
                <a:solidFill>
                  <a:srgbClr val="253046"/>
                </a:solidFill>
                <a:latin typeface="Arial"/>
                <a:cs typeface="Arial"/>
              </a:rPr>
              <a:t>F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Load,</a:t>
            </a:r>
            <a:r>
              <a:rPr dirty="0" smtClean="0" sz="1400" spc="-4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-4">
                <a:solidFill>
                  <a:srgbClr val="253046"/>
                </a:solidFill>
                <a:latin typeface="Arial"/>
                <a:cs typeface="Arial"/>
              </a:rPr>
              <a:t>M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ul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iLoad,</a:t>
            </a:r>
            <a:r>
              <a:rPr dirty="0" smtClean="0" sz="1400" spc="-3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or</a:t>
            </a:r>
            <a:endParaRPr sz="1400">
              <a:latin typeface="Arial"/>
              <a:cs typeface="Arial"/>
            </a:endParaRPr>
          </a:p>
          <a:p>
            <a:pPr marL="12700" marR="26746">
              <a:lnSpc>
                <a:spcPct val="95825"/>
              </a:lnSpc>
            </a:pPr>
            <a:r>
              <a:rPr dirty="0" smtClean="0" sz="1400" spc="-4">
                <a:solidFill>
                  <a:srgbClr val="253046"/>
                </a:solidFill>
                <a:latin typeface="Arial"/>
                <a:cs typeface="Arial"/>
              </a:rPr>
              <a:t>F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dirty="0" smtClean="0" sz="1400" spc="-19">
                <a:solidFill>
                  <a:srgbClr val="253046"/>
                </a:solidFill>
                <a:latin typeface="Arial"/>
                <a:cs typeface="Arial"/>
              </a:rPr>
              <a:t>x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port</a:t>
            </a:r>
            <a:r>
              <a:rPr dirty="0" smtClean="0" sz="1400" spc="-29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u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ili</a:t>
            </a:r>
            <a:r>
              <a:rPr dirty="0" smtClean="0" sz="1400" spc="4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y</a:t>
            </a:r>
            <a:r>
              <a:rPr dirty="0" smtClean="0" sz="1400" spc="-19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400" spc="0">
                <a:solidFill>
                  <a:srgbClr val="253046"/>
                </a:solidFill>
                <a:latin typeface="Arial"/>
                <a:cs typeface="Arial"/>
              </a:rPr>
              <a:t>job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04098" y="6484419"/>
            <a:ext cx="988342" cy="1137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5"/>
              </a:spcBef>
            </a:pPr>
            <a:r>
              <a:rPr dirty="0" smtClean="0" sz="700" spc="4">
                <a:solidFill>
                  <a:srgbClr val="474747"/>
                </a:solidFill>
                <a:latin typeface="Arial"/>
                <a:cs typeface="Arial"/>
              </a:rPr>
              <a:t>P</a:t>
            </a:r>
            <a:r>
              <a:rPr dirty="0" smtClean="0" sz="700" spc="-4">
                <a:solidFill>
                  <a:srgbClr val="474747"/>
                </a:solidFill>
                <a:latin typeface="Arial"/>
                <a:cs typeface="Arial"/>
              </a:rPr>
              <a:t>r</a:t>
            </a:r>
            <a:r>
              <a:rPr dirty="0" smtClean="0" sz="700" spc="-4">
                <a:solidFill>
                  <a:srgbClr val="474747"/>
                </a:solidFill>
                <a:latin typeface="Arial"/>
                <a:cs typeface="Arial"/>
              </a:rPr>
              <a:t>e</a:t>
            </a:r>
            <a:r>
              <a:rPr dirty="0" smtClean="0" sz="700" spc="0">
                <a:solidFill>
                  <a:srgbClr val="474747"/>
                </a:solidFill>
                <a:latin typeface="Arial"/>
                <a:cs typeface="Arial"/>
              </a:rPr>
              <a:t>s</a:t>
            </a:r>
            <a:r>
              <a:rPr dirty="0" smtClean="0" sz="700" spc="-4">
                <a:solidFill>
                  <a:srgbClr val="474747"/>
                </a:solidFill>
                <a:latin typeface="Arial"/>
                <a:cs typeface="Arial"/>
              </a:rPr>
              <a:t>e</a:t>
            </a:r>
            <a:r>
              <a:rPr dirty="0" smtClean="0" sz="700" spc="-4">
                <a:solidFill>
                  <a:srgbClr val="474747"/>
                </a:solidFill>
                <a:latin typeface="Arial"/>
                <a:cs typeface="Arial"/>
              </a:rPr>
              <a:t>n</a:t>
            </a:r>
            <a:r>
              <a:rPr dirty="0" smtClean="0" sz="700" spc="0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dirty="0" smtClean="0" sz="700" spc="-4">
                <a:solidFill>
                  <a:srgbClr val="474747"/>
                </a:solidFill>
                <a:latin typeface="Arial"/>
                <a:cs typeface="Arial"/>
              </a:rPr>
              <a:t>a</a:t>
            </a:r>
            <a:r>
              <a:rPr dirty="0" smtClean="0" sz="700" spc="0">
                <a:solidFill>
                  <a:srgbClr val="474747"/>
                </a:solidFill>
                <a:latin typeface="Arial"/>
                <a:cs typeface="Arial"/>
              </a:rPr>
              <a:t>ti</a:t>
            </a:r>
            <a:r>
              <a:rPr dirty="0" smtClean="0" sz="700" spc="-4">
                <a:solidFill>
                  <a:srgbClr val="474747"/>
                </a:solidFill>
                <a:latin typeface="Arial"/>
                <a:cs typeface="Arial"/>
              </a:rPr>
              <a:t>o</a:t>
            </a:r>
            <a:r>
              <a:rPr dirty="0" smtClean="0" sz="700" spc="0">
                <a:solidFill>
                  <a:srgbClr val="474747"/>
                </a:solidFill>
                <a:latin typeface="Arial"/>
                <a:cs typeface="Arial"/>
              </a:rPr>
              <a:t>n</a:t>
            </a:r>
            <a:r>
              <a:rPr dirty="0" smtClean="0" sz="700" spc="-9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dirty="0" smtClean="0" sz="700" spc="4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dirty="0" smtClean="0" sz="700" spc="0">
                <a:solidFill>
                  <a:srgbClr val="474747"/>
                </a:solidFill>
                <a:latin typeface="Arial"/>
                <a:cs typeface="Arial"/>
              </a:rPr>
              <a:t>itle</a:t>
            </a:r>
            <a:r>
              <a:rPr dirty="0" smtClean="0" sz="700" spc="-18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474747"/>
                </a:solidFill>
                <a:latin typeface="Arial"/>
                <a:cs typeface="Arial"/>
              </a:rPr>
              <a:t>|</a:t>
            </a:r>
            <a:r>
              <a:rPr dirty="0" smtClean="0" sz="700" spc="8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474747"/>
                </a:solidFill>
                <a:latin typeface="Arial"/>
                <a:cs typeface="Arial"/>
              </a:rPr>
              <a:t>Da</a:t>
            </a:r>
            <a:r>
              <a:rPr dirty="0" smtClean="0" sz="700" spc="-4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dirty="0" smtClean="0" sz="700" spc="0">
                <a:solidFill>
                  <a:srgbClr val="474747"/>
                </a:solidFill>
                <a:latin typeface="Arial"/>
                <a:cs typeface="Arial"/>
              </a:rPr>
              <a:t>e</a:t>
            </a:r>
            <a:endParaRPr sz="7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7389622" y="6666385"/>
            <a:ext cx="2285732" cy="11592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25"/>
              </a:spcBef>
            </a:pP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Co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p</a:t>
            </a:r>
            <a:r>
              <a:rPr dirty="0" smtClean="0" sz="700" spc="-25">
                <a:solidFill>
                  <a:srgbClr val="909090"/>
                </a:solidFill>
                <a:latin typeface="Arial"/>
                <a:cs typeface="Arial"/>
              </a:rPr>
              <a:t>y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r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ig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h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t</a:t>
            </a:r>
            <a:r>
              <a:rPr dirty="0" smtClean="0" sz="700" spc="14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©</a:t>
            </a:r>
            <a:r>
              <a:rPr dirty="0" smtClean="0" sz="700" spc="-5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Ca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p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g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e</a:t>
            </a:r>
            <a:r>
              <a:rPr dirty="0" smtClean="0" sz="700" spc="9">
                <a:solidFill>
                  <a:srgbClr val="909090"/>
                </a:solidFill>
                <a:latin typeface="Arial"/>
                <a:cs typeface="Arial"/>
              </a:rPr>
              <a:t>m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ini</a:t>
            </a:r>
            <a:r>
              <a:rPr dirty="0" smtClean="0" sz="700" spc="-23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2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0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1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5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.</a:t>
            </a:r>
            <a:r>
              <a:rPr dirty="0" smtClean="0" sz="700" spc="2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dirty="0" smtClean="0" sz="700" spc="4">
                <a:solidFill>
                  <a:srgbClr val="909090"/>
                </a:solidFill>
                <a:latin typeface="Arial"/>
                <a:cs typeface="Arial"/>
              </a:rPr>
              <a:t>A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ll</a:t>
            </a:r>
            <a:r>
              <a:rPr dirty="0" smtClean="0" sz="700" spc="-17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Ri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g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h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ts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Res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e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r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v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e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d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        </a:t>
            </a:r>
            <a:r>
              <a:rPr dirty="0" smtClean="0" sz="700" spc="59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6</a:t>
            </a:r>
            <a:endParaRPr sz="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bject 21"/>
          <p:cNvSpPr/>
          <p:nvPr/>
        </p:nvSpPr>
        <p:spPr>
          <a:xfrm>
            <a:off x="7635827" y="4654296"/>
            <a:ext cx="1133943" cy="12893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2" name="object 22"/>
          <p:cNvSpPr/>
          <p:nvPr/>
        </p:nvSpPr>
        <p:spPr>
          <a:xfrm>
            <a:off x="5706294" y="5205221"/>
            <a:ext cx="461807" cy="12573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3" name="object 23"/>
          <p:cNvSpPr/>
          <p:nvPr/>
        </p:nvSpPr>
        <p:spPr>
          <a:xfrm>
            <a:off x="4398602" y="5257799"/>
            <a:ext cx="566971" cy="7315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4" name="object 24"/>
          <p:cNvSpPr/>
          <p:nvPr/>
        </p:nvSpPr>
        <p:spPr>
          <a:xfrm>
            <a:off x="4910705" y="4956047"/>
            <a:ext cx="2725121" cy="65836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5" name="object 25"/>
          <p:cNvSpPr/>
          <p:nvPr/>
        </p:nvSpPr>
        <p:spPr>
          <a:xfrm>
            <a:off x="3125202" y="5186933"/>
            <a:ext cx="987627" cy="22174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6" name="object 26"/>
          <p:cNvSpPr/>
          <p:nvPr/>
        </p:nvSpPr>
        <p:spPr>
          <a:xfrm>
            <a:off x="1170522" y="4910327"/>
            <a:ext cx="3282948" cy="74980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7" name="object 27"/>
          <p:cNvSpPr/>
          <p:nvPr/>
        </p:nvSpPr>
        <p:spPr>
          <a:xfrm>
            <a:off x="7626682" y="2953511"/>
            <a:ext cx="1143087" cy="128930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8" name="object 28"/>
          <p:cNvSpPr/>
          <p:nvPr/>
        </p:nvSpPr>
        <p:spPr>
          <a:xfrm>
            <a:off x="4910705" y="3264407"/>
            <a:ext cx="2715976" cy="64008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9" name="object 29"/>
          <p:cNvSpPr/>
          <p:nvPr/>
        </p:nvSpPr>
        <p:spPr>
          <a:xfrm>
            <a:off x="3136633" y="3481577"/>
            <a:ext cx="985341" cy="17373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0" name="object 30"/>
          <p:cNvSpPr/>
          <p:nvPr/>
        </p:nvSpPr>
        <p:spPr>
          <a:xfrm>
            <a:off x="2185584" y="3557015"/>
            <a:ext cx="649273" cy="7315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1" name="object 31"/>
          <p:cNvSpPr/>
          <p:nvPr/>
        </p:nvSpPr>
        <p:spPr>
          <a:xfrm>
            <a:off x="2779989" y="3328415"/>
            <a:ext cx="2185584" cy="52120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2" name="object 32"/>
          <p:cNvSpPr/>
          <p:nvPr/>
        </p:nvSpPr>
        <p:spPr>
          <a:xfrm>
            <a:off x="1424287" y="3490722"/>
            <a:ext cx="489241" cy="173735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3" name="object 33"/>
          <p:cNvSpPr/>
          <p:nvPr/>
        </p:nvSpPr>
        <p:spPr>
          <a:xfrm>
            <a:off x="1161377" y="3264407"/>
            <a:ext cx="1079075" cy="64008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4" name="object 34"/>
          <p:cNvSpPr/>
          <p:nvPr/>
        </p:nvSpPr>
        <p:spPr>
          <a:xfrm>
            <a:off x="356643" y="4443983"/>
            <a:ext cx="1316837" cy="201167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5" name="object 35"/>
          <p:cNvSpPr/>
          <p:nvPr/>
        </p:nvSpPr>
        <p:spPr>
          <a:xfrm>
            <a:off x="358929" y="2672334"/>
            <a:ext cx="1348843" cy="201167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6" name="object 36"/>
          <p:cNvSpPr/>
          <p:nvPr/>
        </p:nvSpPr>
        <p:spPr>
          <a:xfrm>
            <a:off x="9144" y="493776"/>
            <a:ext cx="9885424" cy="694943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7" name="object 37"/>
          <p:cNvSpPr/>
          <p:nvPr/>
        </p:nvSpPr>
        <p:spPr>
          <a:xfrm>
            <a:off x="2" y="438908"/>
            <a:ext cx="9905998" cy="724683"/>
          </a:xfrm>
          <a:custGeom>
            <a:avLst/>
            <a:gdLst/>
            <a:ahLst/>
            <a:cxnLst/>
            <a:rect l="l" t="t" r="r" b="b"/>
            <a:pathLst>
              <a:path w="9905998" h="724683">
                <a:moveTo>
                  <a:pt x="482955" y="717829"/>
                </a:moveTo>
                <a:lnTo>
                  <a:pt x="501569" y="675464"/>
                </a:lnTo>
                <a:lnTo>
                  <a:pt x="524717" y="634008"/>
                </a:lnTo>
                <a:lnTo>
                  <a:pt x="557701" y="586606"/>
                </a:lnTo>
                <a:lnTo>
                  <a:pt x="601590" y="537222"/>
                </a:lnTo>
                <a:lnTo>
                  <a:pt x="657449" y="489821"/>
                </a:lnTo>
                <a:lnTo>
                  <a:pt x="690202" y="468102"/>
                </a:lnTo>
                <a:lnTo>
                  <a:pt x="726347" y="448365"/>
                </a:lnTo>
                <a:lnTo>
                  <a:pt x="766020" y="431105"/>
                </a:lnTo>
                <a:lnTo>
                  <a:pt x="809352" y="416818"/>
                </a:lnTo>
                <a:lnTo>
                  <a:pt x="856478" y="406000"/>
                </a:lnTo>
                <a:lnTo>
                  <a:pt x="907531" y="399146"/>
                </a:lnTo>
                <a:lnTo>
                  <a:pt x="962645" y="396751"/>
                </a:lnTo>
                <a:lnTo>
                  <a:pt x="9419969" y="396751"/>
                </a:lnTo>
                <a:lnTo>
                  <a:pt x="9475087" y="394356"/>
                </a:lnTo>
                <a:lnTo>
                  <a:pt x="9526191" y="387502"/>
                </a:lnTo>
                <a:lnTo>
                  <a:pt x="9573409" y="376684"/>
                </a:lnTo>
                <a:lnTo>
                  <a:pt x="9616868" y="362397"/>
                </a:lnTo>
                <a:lnTo>
                  <a:pt x="9656699" y="345137"/>
                </a:lnTo>
                <a:lnTo>
                  <a:pt x="9693028" y="325400"/>
                </a:lnTo>
                <a:lnTo>
                  <a:pt x="9725985" y="303681"/>
                </a:lnTo>
                <a:lnTo>
                  <a:pt x="9755698" y="280476"/>
                </a:lnTo>
                <a:lnTo>
                  <a:pt x="9782295" y="256279"/>
                </a:lnTo>
                <a:lnTo>
                  <a:pt x="9805906" y="231587"/>
                </a:lnTo>
                <a:lnTo>
                  <a:pt x="9826658" y="206895"/>
                </a:lnTo>
                <a:lnTo>
                  <a:pt x="9844680" y="182699"/>
                </a:lnTo>
                <a:lnTo>
                  <a:pt x="9860101" y="159494"/>
                </a:lnTo>
                <a:lnTo>
                  <a:pt x="9873048" y="137775"/>
                </a:lnTo>
                <a:lnTo>
                  <a:pt x="9883651" y="118038"/>
                </a:lnTo>
                <a:lnTo>
                  <a:pt x="9892039" y="100778"/>
                </a:lnTo>
                <a:lnTo>
                  <a:pt x="9898338" y="86491"/>
                </a:lnTo>
                <a:lnTo>
                  <a:pt x="9905189" y="68819"/>
                </a:lnTo>
                <a:lnTo>
                  <a:pt x="9905997" y="66424"/>
                </a:lnTo>
                <a:lnTo>
                  <a:pt x="9905997" y="0"/>
                </a:lnTo>
                <a:lnTo>
                  <a:pt x="9905189" y="1382"/>
                </a:lnTo>
                <a:lnTo>
                  <a:pt x="9902679" y="8236"/>
                </a:lnTo>
                <a:lnTo>
                  <a:pt x="9898338" y="19054"/>
                </a:lnTo>
                <a:lnTo>
                  <a:pt x="9873048" y="70338"/>
                </a:lnTo>
                <a:lnTo>
                  <a:pt x="9844680" y="115262"/>
                </a:lnTo>
                <a:lnTo>
                  <a:pt x="9805906" y="164150"/>
                </a:lnTo>
                <a:lnTo>
                  <a:pt x="9755698" y="213039"/>
                </a:lnTo>
                <a:lnTo>
                  <a:pt x="9693028" y="257963"/>
                </a:lnTo>
                <a:lnTo>
                  <a:pt x="9656699" y="277700"/>
                </a:lnTo>
                <a:lnTo>
                  <a:pt x="9616868" y="294960"/>
                </a:lnTo>
                <a:lnTo>
                  <a:pt x="9573409" y="309247"/>
                </a:lnTo>
                <a:lnTo>
                  <a:pt x="9526191" y="320065"/>
                </a:lnTo>
                <a:lnTo>
                  <a:pt x="9475087" y="326919"/>
                </a:lnTo>
                <a:lnTo>
                  <a:pt x="9419969" y="329314"/>
                </a:lnTo>
                <a:lnTo>
                  <a:pt x="962645" y="329314"/>
                </a:lnTo>
                <a:lnTo>
                  <a:pt x="907531" y="331735"/>
                </a:lnTo>
                <a:lnTo>
                  <a:pt x="856478" y="338663"/>
                </a:lnTo>
                <a:lnTo>
                  <a:pt x="809352" y="349597"/>
                </a:lnTo>
                <a:lnTo>
                  <a:pt x="766020" y="364038"/>
                </a:lnTo>
                <a:lnTo>
                  <a:pt x="726347" y="381483"/>
                </a:lnTo>
                <a:lnTo>
                  <a:pt x="690202" y="401433"/>
                </a:lnTo>
                <a:lnTo>
                  <a:pt x="657449" y="423385"/>
                </a:lnTo>
                <a:lnTo>
                  <a:pt x="627956" y="446841"/>
                </a:lnTo>
                <a:lnTo>
                  <a:pt x="601590" y="471298"/>
                </a:lnTo>
                <a:lnTo>
                  <a:pt x="578216" y="496255"/>
                </a:lnTo>
                <a:lnTo>
                  <a:pt x="557701" y="521213"/>
                </a:lnTo>
                <a:lnTo>
                  <a:pt x="539913" y="545670"/>
                </a:lnTo>
                <a:lnTo>
                  <a:pt x="524717" y="569125"/>
                </a:lnTo>
                <a:lnTo>
                  <a:pt x="511980" y="591078"/>
                </a:lnTo>
                <a:lnTo>
                  <a:pt x="501569" y="611028"/>
                </a:lnTo>
                <a:lnTo>
                  <a:pt x="493350" y="628473"/>
                </a:lnTo>
                <a:lnTo>
                  <a:pt x="487190" y="642914"/>
                </a:lnTo>
                <a:lnTo>
                  <a:pt x="480512" y="660776"/>
                </a:lnTo>
                <a:lnTo>
                  <a:pt x="478943" y="660776"/>
                </a:lnTo>
                <a:lnTo>
                  <a:pt x="472275" y="642914"/>
                </a:lnTo>
                <a:lnTo>
                  <a:pt x="457935" y="611028"/>
                </a:lnTo>
                <a:lnTo>
                  <a:pt x="447560" y="591078"/>
                </a:lnTo>
                <a:lnTo>
                  <a:pt x="434874" y="569125"/>
                </a:lnTo>
                <a:lnTo>
                  <a:pt x="419746" y="545670"/>
                </a:lnTo>
                <a:lnTo>
                  <a:pt x="402044" y="521213"/>
                </a:lnTo>
                <a:lnTo>
                  <a:pt x="381638" y="496255"/>
                </a:lnTo>
                <a:lnTo>
                  <a:pt x="358396" y="471298"/>
                </a:lnTo>
                <a:lnTo>
                  <a:pt x="332187" y="446841"/>
                </a:lnTo>
                <a:lnTo>
                  <a:pt x="302882" y="423385"/>
                </a:lnTo>
                <a:lnTo>
                  <a:pt x="270347" y="401433"/>
                </a:lnTo>
                <a:lnTo>
                  <a:pt x="234453" y="381483"/>
                </a:lnTo>
                <a:lnTo>
                  <a:pt x="195068" y="364038"/>
                </a:lnTo>
                <a:lnTo>
                  <a:pt x="152061" y="349597"/>
                </a:lnTo>
                <a:lnTo>
                  <a:pt x="105302" y="338663"/>
                </a:lnTo>
                <a:lnTo>
                  <a:pt x="54658" y="331735"/>
                </a:lnTo>
                <a:lnTo>
                  <a:pt x="0" y="329314"/>
                </a:lnTo>
                <a:lnTo>
                  <a:pt x="0" y="396751"/>
                </a:lnTo>
                <a:lnTo>
                  <a:pt x="54658" y="399146"/>
                </a:lnTo>
                <a:lnTo>
                  <a:pt x="105302" y="406000"/>
                </a:lnTo>
                <a:lnTo>
                  <a:pt x="152061" y="416818"/>
                </a:lnTo>
                <a:lnTo>
                  <a:pt x="195068" y="431105"/>
                </a:lnTo>
                <a:lnTo>
                  <a:pt x="234453" y="448365"/>
                </a:lnTo>
                <a:lnTo>
                  <a:pt x="270347" y="468102"/>
                </a:lnTo>
                <a:lnTo>
                  <a:pt x="302882" y="489821"/>
                </a:lnTo>
                <a:lnTo>
                  <a:pt x="332187" y="513026"/>
                </a:lnTo>
                <a:lnTo>
                  <a:pt x="358396" y="537222"/>
                </a:lnTo>
                <a:lnTo>
                  <a:pt x="381638" y="561914"/>
                </a:lnTo>
                <a:lnTo>
                  <a:pt x="402044" y="586606"/>
                </a:lnTo>
                <a:lnTo>
                  <a:pt x="419746" y="610803"/>
                </a:lnTo>
                <a:lnTo>
                  <a:pt x="434874" y="634008"/>
                </a:lnTo>
                <a:lnTo>
                  <a:pt x="447560" y="655727"/>
                </a:lnTo>
                <a:lnTo>
                  <a:pt x="457935" y="675464"/>
                </a:lnTo>
                <a:lnTo>
                  <a:pt x="466130" y="692724"/>
                </a:lnTo>
                <a:lnTo>
                  <a:pt x="472275" y="707011"/>
                </a:lnTo>
                <a:lnTo>
                  <a:pt x="478943" y="724683"/>
                </a:lnTo>
                <a:lnTo>
                  <a:pt x="480512" y="724683"/>
                </a:lnTo>
                <a:lnTo>
                  <a:pt x="482955" y="717829"/>
                </a:lnTo>
                <a:close/>
              </a:path>
            </a:pathLst>
          </a:custGeom>
          <a:solidFill>
            <a:srgbClr val="0097C6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8" name="object 38"/>
          <p:cNvSpPr/>
          <p:nvPr/>
        </p:nvSpPr>
        <p:spPr>
          <a:xfrm>
            <a:off x="2" y="6362699"/>
            <a:ext cx="9905998" cy="0"/>
          </a:xfrm>
          <a:custGeom>
            <a:avLst/>
            <a:gdLst/>
            <a:ahLst/>
            <a:cxnLst/>
            <a:rect l="l" t="t" r="r" b="b"/>
            <a:pathLst>
              <a:path w="9905998" h="0">
                <a:moveTo>
                  <a:pt x="9905997" y="0"/>
                </a:moveTo>
                <a:lnTo>
                  <a:pt x="0" y="0"/>
                </a:lnTo>
                <a:lnTo>
                  <a:pt x="9905997" y="1"/>
                </a:lnTo>
              </a:path>
            </a:pathLst>
          </a:custGeom>
          <a:ln w="9525">
            <a:solidFill>
              <a:srgbClr val="0097C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9" name="object 39"/>
          <p:cNvSpPr/>
          <p:nvPr/>
        </p:nvSpPr>
        <p:spPr>
          <a:xfrm>
            <a:off x="0" y="0"/>
            <a:ext cx="9906000" cy="6362700"/>
          </a:xfrm>
          <a:custGeom>
            <a:avLst/>
            <a:gdLst/>
            <a:ahLst/>
            <a:cxnLst/>
            <a:rect l="l" t="t" r="r" b="b"/>
            <a:pathLst>
              <a:path w="9906000" h="6362700">
                <a:moveTo>
                  <a:pt x="9906000" y="0"/>
                </a:moveTo>
                <a:lnTo>
                  <a:pt x="0" y="0"/>
                </a:lnTo>
                <a:lnTo>
                  <a:pt x="0" y="6362700"/>
                </a:lnTo>
                <a:lnTo>
                  <a:pt x="9906000" y="6362700"/>
                </a:lnTo>
                <a:lnTo>
                  <a:pt x="9906000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0" name="object 40"/>
          <p:cNvSpPr/>
          <p:nvPr/>
        </p:nvSpPr>
        <p:spPr>
          <a:xfrm>
            <a:off x="0" y="0"/>
            <a:ext cx="9906000" cy="1128776"/>
          </a:xfrm>
          <a:custGeom>
            <a:avLst/>
            <a:gdLst/>
            <a:ahLst/>
            <a:cxnLst/>
            <a:rect l="l" t="t" r="r" b="b"/>
            <a:pathLst>
              <a:path w="9906000" h="1128776">
                <a:moveTo>
                  <a:pt x="492137" y="1105914"/>
                </a:moveTo>
                <a:lnTo>
                  <a:pt x="507125" y="1083119"/>
                </a:lnTo>
                <a:lnTo>
                  <a:pt x="521491" y="1060491"/>
                </a:lnTo>
                <a:lnTo>
                  <a:pt x="535515" y="1038132"/>
                </a:lnTo>
                <a:lnTo>
                  <a:pt x="549474" y="1016144"/>
                </a:lnTo>
                <a:lnTo>
                  <a:pt x="578314" y="973690"/>
                </a:lnTo>
                <a:lnTo>
                  <a:pt x="610240" y="933941"/>
                </a:lnTo>
                <a:lnTo>
                  <a:pt x="647482" y="897713"/>
                </a:lnTo>
                <a:lnTo>
                  <a:pt x="692267" y="865821"/>
                </a:lnTo>
                <a:lnTo>
                  <a:pt x="746824" y="839079"/>
                </a:lnTo>
                <a:lnTo>
                  <a:pt x="813383" y="818301"/>
                </a:lnTo>
                <a:lnTo>
                  <a:pt x="851860" y="810403"/>
                </a:lnTo>
                <a:lnTo>
                  <a:pt x="894172" y="804302"/>
                </a:lnTo>
                <a:lnTo>
                  <a:pt x="940600" y="800100"/>
                </a:lnTo>
                <a:lnTo>
                  <a:pt x="9467850" y="800100"/>
                </a:lnTo>
                <a:lnTo>
                  <a:pt x="9502265" y="799084"/>
                </a:lnTo>
                <a:lnTo>
                  <a:pt x="9566869" y="789889"/>
                </a:lnTo>
                <a:lnTo>
                  <a:pt x="9625947" y="772072"/>
                </a:lnTo>
                <a:lnTo>
                  <a:pt x="9679627" y="746750"/>
                </a:lnTo>
                <a:lnTo>
                  <a:pt x="9728041" y="715038"/>
                </a:lnTo>
                <a:lnTo>
                  <a:pt x="9771318" y="678051"/>
                </a:lnTo>
                <a:lnTo>
                  <a:pt x="9809590" y="636906"/>
                </a:lnTo>
                <a:lnTo>
                  <a:pt x="9842986" y="592716"/>
                </a:lnTo>
                <a:lnTo>
                  <a:pt x="9871636" y="546599"/>
                </a:lnTo>
                <a:lnTo>
                  <a:pt x="9895672" y="499670"/>
                </a:lnTo>
                <a:lnTo>
                  <a:pt x="9905999" y="476250"/>
                </a:lnTo>
                <a:lnTo>
                  <a:pt x="9905999" y="0"/>
                </a:lnTo>
                <a:lnTo>
                  <a:pt x="0" y="0"/>
                </a:lnTo>
                <a:lnTo>
                  <a:pt x="0" y="801878"/>
                </a:lnTo>
                <a:lnTo>
                  <a:pt x="44018" y="809048"/>
                </a:lnTo>
                <a:lnTo>
                  <a:pt x="84978" y="817151"/>
                </a:lnTo>
                <a:lnTo>
                  <a:pt x="123033" y="826194"/>
                </a:lnTo>
                <a:lnTo>
                  <a:pt x="158341" y="836180"/>
                </a:lnTo>
                <a:lnTo>
                  <a:pt x="191055" y="847115"/>
                </a:lnTo>
                <a:lnTo>
                  <a:pt x="221332" y="859006"/>
                </a:lnTo>
                <a:lnTo>
                  <a:pt x="249326" y="871857"/>
                </a:lnTo>
                <a:lnTo>
                  <a:pt x="275193" y="885673"/>
                </a:lnTo>
                <a:lnTo>
                  <a:pt x="299089" y="900461"/>
                </a:lnTo>
                <a:lnTo>
                  <a:pt x="321168" y="916225"/>
                </a:lnTo>
                <a:lnTo>
                  <a:pt x="341587" y="932971"/>
                </a:lnTo>
                <a:lnTo>
                  <a:pt x="360500" y="950705"/>
                </a:lnTo>
                <a:lnTo>
                  <a:pt x="378063" y="969432"/>
                </a:lnTo>
                <a:lnTo>
                  <a:pt x="394431" y="989157"/>
                </a:lnTo>
                <a:lnTo>
                  <a:pt x="409760" y="1009886"/>
                </a:lnTo>
                <a:lnTo>
                  <a:pt x="424204" y="1031624"/>
                </a:lnTo>
                <a:lnTo>
                  <a:pt x="437920" y="1054376"/>
                </a:lnTo>
                <a:lnTo>
                  <a:pt x="451063" y="1078149"/>
                </a:lnTo>
                <a:lnTo>
                  <a:pt x="463787" y="1102947"/>
                </a:lnTo>
                <a:lnTo>
                  <a:pt x="476250" y="1128776"/>
                </a:lnTo>
                <a:lnTo>
                  <a:pt x="492137" y="110591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1" name="object 41"/>
          <p:cNvSpPr/>
          <p:nvPr/>
        </p:nvSpPr>
        <p:spPr>
          <a:xfrm>
            <a:off x="2" y="438908"/>
            <a:ext cx="9905998" cy="724683"/>
          </a:xfrm>
          <a:custGeom>
            <a:avLst/>
            <a:gdLst/>
            <a:ahLst/>
            <a:cxnLst/>
            <a:rect l="l" t="t" r="r" b="b"/>
            <a:pathLst>
              <a:path w="9905998" h="724683">
                <a:moveTo>
                  <a:pt x="482955" y="717829"/>
                </a:moveTo>
                <a:lnTo>
                  <a:pt x="501569" y="675464"/>
                </a:lnTo>
                <a:lnTo>
                  <a:pt x="524717" y="634008"/>
                </a:lnTo>
                <a:lnTo>
                  <a:pt x="557701" y="586606"/>
                </a:lnTo>
                <a:lnTo>
                  <a:pt x="601590" y="537222"/>
                </a:lnTo>
                <a:lnTo>
                  <a:pt x="657449" y="489821"/>
                </a:lnTo>
                <a:lnTo>
                  <a:pt x="690202" y="468102"/>
                </a:lnTo>
                <a:lnTo>
                  <a:pt x="726347" y="448365"/>
                </a:lnTo>
                <a:lnTo>
                  <a:pt x="766020" y="431105"/>
                </a:lnTo>
                <a:lnTo>
                  <a:pt x="809352" y="416818"/>
                </a:lnTo>
                <a:lnTo>
                  <a:pt x="856478" y="406000"/>
                </a:lnTo>
                <a:lnTo>
                  <a:pt x="907531" y="399146"/>
                </a:lnTo>
                <a:lnTo>
                  <a:pt x="962645" y="396751"/>
                </a:lnTo>
                <a:lnTo>
                  <a:pt x="9419969" y="396751"/>
                </a:lnTo>
                <a:lnTo>
                  <a:pt x="9475087" y="394356"/>
                </a:lnTo>
                <a:lnTo>
                  <a:pt x="9526191" y="387502"/>
                </a:lnTo>
                <a:lnTo>
                  <a:pt x="9573409" y="376684"/>
                </a:lnTo>
                <a:lnTo>
                  <a:pt x="9616868" y="362397"/>
                </a:lnTo>
                <a:lnTo>
                  <a:pt x="9656699" y="345137"/>
                </a:lnTo>
                <a:lnTo>
                  <a:pt x="9693028" y="325400"/>
                </a:lnTo>
                <a:lnTo>
                  <a:pt x="9725985" y="303681"/>
                </a:lnTo>
                <a:lnTo>
                  <a:pt x="9755698" y="280476"/>
                </a:lnTo>
                <a:lnTo>
                  <a:pt x="9782295" y="256279"/>
                </a:lnTo>
                <a:lnTo>
                  <a:pt x="9805906" y="231587"/>
                </a:lnTo>
                <a:lnTo>
                  <a:pt x="9826658" y="206895"/>
                </a:lnTo>
                <a:lnTo>
                  <a:pt x="9844680" y="182699"/>
                </a:lnTo>
                <a:lnTo>
                  <a:pt x="9860101" y="159494"/>
                </a:lnTo>
                <a:lnTo>
                  <a:pt x="9873048" y="137775"/>
                </a:lnTo>
                <a:lnTo>
                  <a:pt x="9883651" y="118038"/>
                </a:lnTo>
                <a:lnTo>
                  <a:pt x="9892039" y="100778"/>
                </a:lnTo>
                <a:lnTo>
                  <a:pt x="9898338" y="86491"/>
                </a:lnTo>
                <a:lnTo>
                  <a:pt x="9905189" y="68819"/>
                </a:lnTo>
                <a:lnTo>
                  <a:pt x="9905997" y="66424"/>
                </a:lnTo>
                <a:lnTo>
                  <a:pt x="9905997" y="0"/>
                </a:lnTo>
                <a:lnTo>
                  <a:pt x="9905189" y="1382"/>
                </a:lnTo>
                <a:lnTo>
                  <a:pt x="9902679" y="8236"/>
                </a:lnTo>
                <a:lnTo>
                  <a:pt x="9898338" y="19054"/>
                </a:lnTo>
                <a:lnTo>
                  <a:pt x="9873048" y="70338"/>
                </a:lnTo>
                <a:lnTo>
                  <a:pt x="9844680" y="115262"/>
                </a:lnTo>
                <a:lnTo>
                  <a:pt x="9805906" y="164150"/>
                </a:lnTo>
                <a:lnTo>
                  <a:pt x="9755698" y="213039"/>
                </a:lnTo>
                <a:lnTo>
                  <a:pt x="9693028" y="257963"/>
                </a:lnTo>
                <a:lnTo>
                  <a:pt x="9656699" y="277700"/>
                </a:lnTo>
                <a:lnTo>
                  <a:pt x="9616868" y="294960"/>
                </a:lnTo>
                <a:lnTo>
                  <a:pt x="9573409" y="309247"/>
                </a:lnTo>
                <a:lnTo>
                  <a:pt x="9526191" y="320065"/>
                </a:lnTo>
                <a:lnTo>
                  <a:pt x="9475087" y="326919"/>
                </a:lnTo>
                <a:lnTo>
                  <a:pt x="9419969" y="329314"/>
                </a:lnTo>
                <a:lnTo>
                  <a:pt x="962645" y="329314"/>
                </a:lnTo>
                <a:lnTo>
                  <a:pt x="907531" y="331735"/>
                </a:lnTo>
                <a:lnTo>
                  <a:pt x="856478" y="338663"/>
                </a:lnTo>
                <a:lnTo>
                  <a:pt x="809352" y="349597"/>
                </a:lnTo>
                <a:lnTo>
                  <a:pt x="766020" y="364038"/>
                </a:lnTo>
                <a:lnTo>
                  <a:pt x="726347" y="381483"/>
                </a:lnTo>
                <a:lnTo>
                  <a:pt x="690202" y="401433"/>
                </a:lnTo>
                <a:lnTo>
                  <a:pt x="657449" y="423385"/>
                </a:lnTo>
                <a:lnTo>
                  <a:pt x="627956" y="446841"/>
                </a:lnTo>
                <a:lnTo>
                  <a:pt x="601590" y="471298"/>
                </a:lnTo>
                <a:lnTo>
                  <a:pt x="578216" y="496255"/>
                </a:lnTo>
                <a:lnTo>
                  <a:pt x="557701" y="521213"/>
                </a:lnTo>
                <a:lnTo>
                  <a:pt x="539913" y="545670"/>
                </a:lnTo>
                <a:lnTo>
                  <a:pt x="524717" y="569125"/>
                </a:lnTo>
                <a:lnTo>
                  <a:pt x="511980" y="591078"/>
                </a:lnTo>
                <a:lnTo>
                  <a:pt x="501569" y="611028"/>
                </a:lnTo>
                <a:lnTo>
                  <a:pt x="493350" y="628473"/>
                </a:lnTo>
                <a:lnTo>
                  <a:pt x="487190" y="642914"/>
                </a:lnTo>
                <a:lnTo>
                  <a:pt x="480512" y="660776"/>
                </a:lnTo>
                <a:lnTo>
                  <a:pt x="478943" y="660776"/>
                </a:lnTo>
                <a:lnTo>
                  <a:pt x="472275" y="642914"/>
                </a:lnTo>
                <a:lnTo>
                  <a:pt x="457935" y="611028"/>
                </a:lnTo>
                <a:lnTo>
                  <a:pt x="447560" y="591078"/>
                </a:lnTo>
                <a:lnTo>
                  <a:pt x="434874" y="569125"/>
                </a:lnTo>
                <a:lnTo>
                  <a:pt x="419746" y="545670"/>
                </a:lnTo>
                <a:lnTo>
                  <a:pt x="402044" y="521213"/>
                </a:lnTo>
                <a:lnTo>
                  <a:pt x="381638" y="496255"/>
                </a:lnTo>
                <a:lnTo>
                  <a:pt x="358396" y="471298"/>
                </a:lnTo>
                <a:lnTo>
                  <a:pt x="332187" y="446841"/>
                </a:lnTo>
                <a:lnTo>
                  <a:pt x="302882" y="423385"/>
                </a:lnTo>
                <a:lnTo>
                  <a:pt x="270347" y="401433"/>
                </a:lnTo>
                <a:lnTo>
                  <a:pt x="234453" y="381483"/>
                </a:lnTo>
                <a:lnTo>
                  <a:pt x="195068" y="364038"/>
                </a:lnTo>
                <a:lnTo>
                  <a:pt x="152061" y="349597"/>
                </a:lnTo>
                <a:lnTo>
                  <a:pt x="105302" y="338663"/>
                </a:lnTo>
                <a:lnTo>
                  <a:pt x="54658" y="331735"/>
                </a:lnTo>
                <a:lnTo>
                  <a:pt x="0" y="329314"/>
                </a:lnTo>
                <a:lnTo>
                  <a:pt x="0" y="396751"/>
                </a:lnTo>
                <a:lnTo>
                  <a:pt x="54658" y="399146"/>
                </a:lnTo>
                <a:lnTo>
                  <a:pt x="105302" y="406000"/>
                </a:lnTo>
                <a:lnTo>
                  <a:pt x="152061" y="416818"/>
                </a:lnTo>
                <a:lnTo>
                  <a:pt x="195068" y="431105"/>
                </a:lnTo>
                <a:lnTo>
                  <a:pt x="234453" y="448365"/>
                </a:lnTo>
                <a:lnTo>
                  <a:pt x="270347" y="468102"/>
                </a:lnTo>
                <a:lnTo>
                  <a:pt x="302882" y="489821"/>
                </a:lnTo>
                <a:lnTo>
                  <a:pt x="332187" y="513026"/>
                </a:lnTo>
                <a:lnTo>
                  <a:pt x="358396" y="537222"/>
                </a:lnTo>
                <a:lnTo>
                  <a:pt x="381638" y="561914"/>
                </a:lnTo>
                <a:lnTo>
                  <a:pt x="402044" y="586606"/>
                </a:lnTo>
                <a:lnTo>
                  <a:pt x="419746" y="610803"/>
                </a:lnTo>
                <a:lnTo>
                  <a:pt x="434874" y="634008"/>
                </a:lnTo>
                <a:lnTo>
                  <a:pt x="447560" y="655727"/>
                </a:lnTo>
                <a:lnTo>
                  <a:pt x="457935" y="675464"/>
                </a:lnTo>
                <a:lnTo>
                  <a:pt x="466130" y="692724"/>
                </a:lnTo>
                <a:lnTo>
                  <a:pt x="472275" y="707011"/>
                </a:lnTo>
                <a:lnTo>
                  <a:pt x="478943" y="724683"/>
                </a:lnTo>
                <a:lnTo>
                  <a:pt x="480512" y="724683"/>
                </a:lnTo>
                <a:lnTo>
                  <a:pt x="482955" y="71782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2" name="object 42"/>
          <p:cNvSpPr/>
          <p:nvPr/>
        </p:nvSpPr>
        <p:spPr>
          <a:xfrm>
            <a:off x="2" y="6362699"/>
            <a:ext cx="9905998" cy="0"/>
          </a:xfrm>
          <a:custGeom>
            <a:avLst/>
            <a:gdLst/>
            <a:ahLst/>
            <a:cxnLst/>
            <a:rect l="l" t="t" r="r" b="b"/>
            <a:pathLst>
              <a:path w="9905998" h="0">
                <a:moveTo>
                  <a:pt x="9905997" y="0"/>
                </a:moveTo>
                <a:lnTo>
                  <a:pt x="0" y="0"/>
                </a:lnTo>
                <a:lnTo>
                  <a:pt x="9905997" y="1"/>
                </a:lnTo>
              </a:path>
            </a:pathLst>
          </a:custGeom>
          <a:ln w="9525">
            <a:solidFill>
              <a:srgbClr val="0097C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3" name="object 43"/>
          <p:cNvSpPr/>
          <p:nvPr/>
        </p:nvSpPr>
        <p:spPr>
          <a:xfrm>
            <a:off x="2" y="438908"/>
            <a:ext cx="9905998" cy="724683"/>
          </a:xfrm>
          <a:custGeom>
            <a:avLst/>
            <a:gdLst/>
            <a:ahLst/>
            <a:cxnLst/>
            <a:rect l="l" t="t" r="r" b="b"/>
            <a:pathLst>
              <a:path w="9905998" h="724683">
                <a:moveTo>
                  <a:pt x="482955" y="717829"/>
                </a:moveTo>
                <a:lnTo>
                  <a:pt x="501569" y="675464"/>
                </a:lnTo>
                <a:lnTo>
                  <a:pt x="524717" y="634008"/>
                </a:lnTo>
                <a:lnTo>
                  <a:pt x="557701" y="586606"/>
                </a:lnTo>
                <a:lnTo>
                  <a:pt x="601590" y="537222"/>
                </a:lnTo>
                <a:lnTo>
                  <a:pt x="657449" y="489821"/>
                </a:lnTo>
                <a:lnTo>
                  <a:pt x="690202" y="468102"/>
                </a:lnTo>
                <a:lnTo>
                  <a:pt x="726347" y="448365"/>
                </a:lnTo>
                <a:lnTo>
                  <a:pt x="766020" y="431105"/>
                </a:lnTo>
                <a:lnTo>
                  <a:pt x="809352" y="416818"/>
                </a:lnTo>
                <a:lnTo>
                  <a:pt x="856478" y="406000"/>
                </a:lnTo>
                <a:lnTo>
                  <a:pt x="907531" y="399146"/>
                </a:lnTo>
                <a:lnTo>
                  <a:pt x="962645" y="396751"/>
                </a:lnTo>
                <a:lnTo>
                  <a:pt x="9419969" y="396751"/>
                </a:lnTo>
                <a:lnTo>
                  <a:pt x="9475087" y="394356"/>
                </a:lnTo>
                <a:lnTo>
                  <a:pt x="9526191" y="387502"/>
                </a:lnTo>
                <a:lnTo>
                  <a:pt x="9573409" y="376684"/>
                </a:lnTo>
                <a:lnTo>
                  <a:pt x="9616868" y="362397"/>
                </a:lnTo>
                <a:lnTo>
                  <a:pt x="9656699" y="345137"/>
                </a:lnTo>
                <a:lnTo>
                  <a:pt x="9693028" y="325400"/>
                </a:lnTo>
                <a:lnTo>
                  <a:pt x="9725985" y="303681"/>
                </a:lnTo>
                <a:lnTo>
                  <a:pt x="9755698" y="280476"/>
                </a:lnTo>
                <a:lnTo>
                  <a:pt x="9782295" y="256279"/>
                </a:lnTo>
                <a:lnTo>
                  <a:pt x="9805906" y="231587"/>
                </a:lnTo>
                <a:lnTo>
                  <a:pt x="9826658" y="206895"/>
                </a:lnTo>
                <a:lnTo>
                  <a:pt x="9844680" y="182699"/>
                </a:lnTo>
                <a:lnTo>
                  <a:pt x="9860101" y="159494"/>
                </a:lnTo>
                <a:lnTo>
                  <a:pt x="9873048" y="137775"/>
                </a:lnTo>
                <a:lnTo>
                  <a:pt x="9883651" y="118038"/>
                </a:lnTo>
                <a:lnTo>
                  <a:pt x="9892039" y="100778"/>
                </a:lnTo>
                <a:lnTo>
                  <a:pt x="9898338" y="86491"/>
                </a:lnTo>
                <a:lnTo>
                  <a:pt x="9905189" y="68819"/>
                </a:lnTo>
                <a:lnTo>
                  <a:pt x="9905997" y="66424"/>
                </a:lnTo>
                <a:lnTo>
                  <a:pt x="9905997" y="0"/>
                </a:lnTo>
                <a:lnTo>
                  <a:pt x="9905189" y="1382"/>
                </a:lnTo>
                <a:lnTo>
                  <a:pt x="9902679" y="8236"/>
                </a:lnTo>
                <a:lnTo>
                  <a:pt x="9898338" y="19054"/>
                </a:lnTo>
                <a:lnTo>
                  <a:pt x="9873048" y="70338"/>
                </a:lnTo>
                <a:lnTo>
                  <a:pt x="9844680" y="115262"/>
                </a:lnTo>
                <a:lnTo>
                  <a:pt x="9805906" y="164150"/>
                </a:lnTo>
                <a:lnTo>
                  <a:pt x="9755698" y="213039"/>
                </a:lnTo>
                <a:lnTo>
                  <a:pt x="9693028" y="257963"/>
                </a:lnTo>
                <a:lnTo>
                  <a:pt x="9656699" y="277700"/>
                </a:lnTo>
                <a:lnTo>
                  <a:pt x="9616868" y="294960"/>
                </a:lnTo>
                <a:lnTo>
                  <a:pt x="9573409" y="309247"/>
                </a:lnTo>
                <a:lnTo>
                  <a:pt x="9526191" y="320065"/>
                </a:lnTo>
                <a:lnTo>
                  <a:pt x="9475087" y="326919"/>
                </a:lnTo>
                <a:lnTo>
                  <a:pt x="9419969" y="329314"/>
                </a:lnTo>
                <a:lnTo>
                  <a:pt x="962645" y="329314"/>
                </a:lnTo>
                <a:lnTo>
                  <a:pt x="907531" y="331735"/>
                </a:lnTo>
                <a:lnTo>
                  <a:pt x="856478" y="338663"/>
                </a:lnTo>
                <a:lnTo>
                  <a:pt x="809352" y="349597"/>
                </a:lnTo>
                <a:lnTo>
                  <a:pt x="766020" y="364038"/>
                </a:lnTo>
                <a:lnTo>
                  <a:pt x="726347" y="381483"/>
                </a:lnTo>
                <a:lnTo>
                  <a:pt x="690202" y="401433"/>
                </a:lnTo>
                <a:lnTo>
                  <a:pt x="657449" y="423385"/>
                </a:lnTo>
                <a:lnTo>
                  <a:pt x="627956" y="446841"/>
                </a:lnTo>
                <a:lnTo>
                  <a:pt x="601590" y="471298"/>
                </a:lnTo>
                <a:lnTo>
                  <a:pt x="578216" y="496255"/>
                </a:lnTo>
                <a:lnTo>
                  <a:pt x="557701" y="521213"/>
                </a:lnTo>
                <a:lnTo>
                  <a:pt x="539913" y="545670"/>
                </a:lnTo>
                <a:lnTo>
                  <a:pt x="524717" y="569125"/>
                </a:lnTo>
                <a:lnTo>
                  <a:pt x="511980" y="591078"/>
                </a:lnTo>
                <a:lnTo>
                  <a:pt x="501569" y="611028"/>
                </a:lnTo>
                <a:lnTo>
                  <a:pt x="493350" y="628473"/>
                </a:lnTo>
                <a:lnTo>
                  <a:pt x="487190" y="642914"/>
                </a:lnTo>
                <a:lnTo>
                  <a:pt x="480512" y="660776"/>
                </a:lnTo>
                <a:lnTo>
                  <a:pt x="478943" y="660776"/>
                </a:lnTo>
                <a:lnTo>
                  <a:pt x="472275" y="642914"/>
                </a:lnTo>
                <a:lnTo>
                  <a:pt x="457935" y="611028"/>
                </a:lnTo>
                <a:lnTo>
                  <a:pt x="447560" y="591078"/>
                </a:lnTo>
                <a:lnTo>
                  <a:pt x="434874" y="569125"/>
                </a:lnTo>
                <a:lnTo>
                  <a:pt x="419746" y="545670"/>
                </a:lnTo>
                <a:lnTo>
                  <a:pt x="402044" y="521213"/>
                </a:lnTo>
                <a:lnTo>
                  <a:pt x="381638" y="496255"/>
                </a:lnTo>
                <a:lnTo>
                  <a:pt x="358396" y="471298"/>
                </a:lnTo>
                <a:lnTo>
                  <a:pt x="332187" y="446841"/>
                </a:lnTo>
                <a:lnTo>
                  <a:pt x="302882" y="423385"/>
                </a:lnTo>
                <a:lnTo>
                  <a:pt x="270347" y="401433"/>
                </a:lnTo>
                <a:lnTo>
                  <a:pt x="234453" y="381483"/>
                </a:lnTo>
                <a:lnTo>
                  <a:pt x="195068" y="364038"/>
                </a:lnTo>
                <a:lnTo>
                  <a:pt x="152061" y="349597"/>
                </a:lnTo>
                <a:lnTo>
                  <a:pt x="105302" y="338663"/>
                </a:lnTo>
                <a:lnTo>
                  <a:pt x="54658" y="331735"/>
                </a:lnTo>
                <a:lnTo>
                  <a:pt x="0" y="329314"/>
                </a:lnTo>
                <a:lnTo>
                  <a:pt x="0" y="396751"/>
                </a:lnTo>
                <a:lnTo>
                  <a:pt x="54658" y="399146"/>
                </a:lnTo>
                <a:lnTo>
                  <a:pt x="105302" y="406000"/>
                </a:lnTo>
                <a:lnTo>
                  <a:pt x="152061" y="416818"/>
                </a:lnTo>
                <a:lnTo>
                  <a:pt x="195068" y="431105"/>
                </a:lnTo>
                <a:lnTo>
                  <a:pt x="234453" y="448365"/>
                </a:lnTo>
                <a:lnTo>
                  <a:pt x="270347" y="468102"/>
                </a:lnTo>
                <a:lnTo>
                  <a:pt x="302882" y="489821"/>
                </a:lnTo>
                <a:lnTo>
                  <a:pt x="332187" y="513026"/>
                </a:lnTo>
                <a:lnTo>
                  <a:pt x="358396" y="537222"/>
                </a:lnTo>
                <a:lnTo>
                  <a:pt x="381638" y="561914"/>
                </a:lnTo>
                <a:lnTo>
                  <a:pt x="402044" y="586606"/>
                </a:lnTo>
                <a:lnTo>
                  <a:pt x="419746" y="610803"/>
                </a:lnTo>
                <a:lnTo>
                  <a:pt x="434874" y="634008"/>
                </a:lnTo>
                <a:lnTo>
                  <a:pt x="447560" y="655727"/>
                </a:lnTo>
                <a:lnTo>
                  <a:pt x="457935" y="675464"/>
                </a:lnTo>
                <a:lnTo>
                  <a:pt x="466130" y="692724"/>
                </a:lnTo>
                <a:lnTo>
                  <a:pt x="472275" y="707011"/>
                </a:lnTo>
                <a:lnTo>
                  <a:pt x="478943" y="724683"/>
                </a:lnTo>
                <a:lnTo>
                  <a:pt x="480512" y="724683"/>
                </a:lnTo>
                <a:lnTo>
                  <a:pt x="482955" y="717829"/>
                </a:lnTo>
                <a:close/>
              </a:path>
            </a:pathLst>
          </a:custGeom>
          <a:solidFill>
            <a:srgbClr val="0097C6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9" name="object 19"/>
          <p:cNvSpPr/>
          <p:nvPr/>
        </p:nvSpPr>
        <p:spPr>
          <a:xfrm>
            <a:off x="342926" y="6729983"/>
            <a:ext cx="1373991" cy="502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0" name="object 20"/>
          <p:cNvSpPr/>
          <p:nvPr/>
        </p:nvSpPr>
        <p:spPr>
          <a:xfrm>
            <a:off x="727003" y="6462521"/>
            <a:ext cx="989914" cy="26746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" name="object 18"/>
          <p:cNvSpPr/>
          <p:nvPr/>
        </p:nvSpPr>
        <p:spPr>
          <a:xfrm>
            <a:off x="0" y="6362699"/>
            <a:ext cx="9905999" cy="495298"/>
          </a:xfrm>
          <a:custGeom>
            <a:avLst/>
            <a:gdLst/>
            <a:ahLst/>
            <a:cxnLst/>
            <a:rect l="l" t="t" r="r" b="b"/>
            <a:pathLst>
              <a:path w="9905999" h="495298">
                <a:moveTo>
                  <a:pt x="9905999" y="0"/>
                </a:moveTo>
                <a:lnTo>
                  <a:pt x="0" y="0"/>
                </a:lnTo>
                <a:lnTo>
                  <a:pt x="0" y="495298"/>
                </a:lnTo>
                <a:lnTo>
                  <a:pt x="9905999" y="495298"/>
                </a:lnTo>
                <a:lnTo>
                  <a:pt x="99059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3784854" y="409606"/>
            <a:ext cx="2513787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55"/>
              </a:lnSpc>
              <a:spcBef>
                <a:spcPts val="127"/>
              </a:spcBef>
            </a:pPr>
            <a:r>
              <a:rPr dirty="0" smtClean="0" sz="2400" spc="0" b="1">
                <a:solidFill>
                  <a:srgbClr val="0097C6"/>
                </a:solidFill>
                <a:latin typeface="Arial"/>
                <a:cs typeface="Arial"/>
              </a:rPr>
              <a:t>Mu</a:t>
            </a:r>
            <a:r>
              <a:rPr dirty="0" smtClean="0" sz="2400" spc="4" b="1">
                <a:solidFill>
                  <a:srgbClr val="0097C6"/>
                </a:solidFill>
                <a:latin typeface="Arial"/>
                <a:cs typeface="Arial"/>
              </a:rPr>
              <a:t>l</a:t>
            </a:r>
            <a:r>
              <a:rPr dirty="0" smtClean="0" sz="2400" spc="0" b="1">
                <a:solidFill>
                  <a:srgbClr val="0097C6"/>
                </a:solidFill>
                <a:latin typeface="Arial"/>
                <a:cs typeface="Arial"/>
              </a:rPr>
              <a:t>ti</a:t>
            </a:r>
            <a:r>
              <a:rPr dirty="0" smtClean="0" sz="2400" spc="-34" b="1">
                <a:solidFill>
                  <a:srgbClr val="0097C6"/>
                </a:solidFill>
                <a:latin typeface="Arial"/>
                <a:cs typeface="Arial"/>
              </a:rPr>
              <a:t> </a:t>
            </a:r>
            <a:r>
              <a:rPr dirty="0" smtClean="0" sz="2400" spc="0" b="1">
                <a:solidFill>
                  <a:srgbClr val="0097C6"/>
                </a:solidFill>
                <a:latin typeface="Arial"/>
                <a:cs typeface="Arial"/>
              </a:rPr>
              <a:t>Lo</a:t>
            </a:r>
            <a:r>
              <a:rPr dirty="0" smtClean="0" sz="2400" spc="-4" b="1">
                <a:solidFill>
                  <a:srgbClr val="0097C6"/>
                </a:solidFill>
                <a:latin typeface="Arial"/>
                <a:cs typeface="Arial"/>
              </a:rPr>
              <a:t>a</a:t>
            </a:r>
            <a:r>
              <a:rPr dirty="0" smtClean="0" sz="2400" spc="0" b="1">
                <a:solidFill>
                  <a:srgbClr val="0097C6"/>
                </a:solidFill>
                <a:latin typeface="Arial"/>
                <a:cs typeface="Arial"/>
              </a:rPr>
              <a:t>d</a:t>
            </a:r>
            <a:r>
              <a:rPr dirty="0" smtClean="0" sz="2400" spc="-4" b="1">
                <a:solidFill>
                  <a:srgbClr val="0097C6"/>
                </a:solidFill>
                <a:latin typeface="Arial"/>
                <a:cs typeface="Arial"/>
              </a:rPr>
              <a:t> </a:t>
            </a:r>
            <a:r>
              <a:rPr dirty="0" smtClean="0" sz="2400" spc="-179" b="1">
                <a:solidFill>
                  <a:srgbClr val="0097C6"/>
                </a:solidFill>
                <a:latin typeface="Arial"/>
                <a:cs typeface="Arial"/>
              </a:rPr>
              <a:t>T</a:t>
            </a:r>
            <a:r>
              <a:rPr dirty="0" smtClean="0" sz="2400" spc="0" b="1">
                <a:solidFill>
                  <a:srgbClr val="0097C6"/>
                </a:solidFill>
                <a:latin typeface="Arial"/>
                <a:cs typeface="Arial"/>
              </a:rPr>
              <a:t>as</a:t>
            </a:r>
            <a:r>
              <a:rPr dirty="0" smtClean="0" sz="2400" spc="-4" b="1">
                <a:solidFill>
                  <a:srgbClr val="0097C6"/>
                </a:solidFill>
                <a:latin typeface="Arial"/>
                <a:cs typeface="Arial"/>
              </a:rPr>
              <a:t>k</a:t>
            </a:r>
            <a:r>
              <a:rPr dirty="0" smtClean="0" sz="2400" spc="0" b="1">
                <a:solidFill>
                  <a:srgbClr val="0097C6"/>
                </a:solidFill>
                <a:latin typeface="Arial"/>
                <a:cs typeface="Arial"/>
              </a:rPr>
              <a:t>s</a:t>
            </a:r>
            <a:endParaRPr sz="24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31140" y="1310225"/>
            <a:ext cx="9215043" cy="102082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30"/>
              </a:lnSpc>
              <a:spcBef>
                <a:spcPts val="86"/>
              </a:spcBef>
            </a:pP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Ba</a:t>
            </a:r>
            <a:r>
              <a:rPr dirty="0" smtClean="0" sz="1600" spc="9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c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dirty="0" smtClean="0" sz="1600" spc="-4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y</a:t>
            </a:r>
            <a:r>
              <a:rPr dirty="0" smtClean="0" sz="1600" spc="-98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Mu</a:t>
            </a:r>
            <a:r>
              <a:rPr dirty="0" smtClean="0" sz="1600" spc="9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oad</a:t>
            </a:r>
            <a:r>
              <a:rPr dirty="0" smtClean="0" sz="1600" spc="-68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u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dirty="0" smtClean="0" sz="1600" spc="-25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the</a:t>
            </a:r>
            <a:r>
              <a:rPr dirty="0" smtClean="0" sz="1600" spc="-7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ource</a:t>
            </a:r>
            <a:r>
              <a:rPr dirty="0" smtClean="0" sz="1600" spc="-33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data</a:t>
            </a:r>
            <a:r>
              <a:rPr dirty="0" smtClean="0" sz="1600" spc="-16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and</a:t>
            </a:r>
            <a:r>
              <a:rPr dirty="0" smtClean="0" sz="1600" spc="-26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do</a:t>
            </a:r>
            <a:r>
              <a:rPr dirty="0" smtClean="0" sz="1600" spc="-17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the</a:t>
            </a:r>
            <a:r>
              <a:rPr dirty="0" smtClean="0" sz="1600" spc="-7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operat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on</a:t>
            </a:r>
            <a:r>
              <a:rPr dirty="0" smtClean="0" sz="1600" spc="-56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k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dirty="0" smtClean="0" sz="1600" spc="-8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In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ert,Update,De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ete</a:t>
            </a:r>
            <a:r>
              <a:rPr dirty="0" smtClean="0" sz="1600" spc="-111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and</a:t>
            </a:r>
            <a:r>
              <a:rPr dirty="0" smtClean="0" sz="1600" spc="-26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Up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ert</a:t>
            </a:r>
            <a:r>
              <a:rPr dirty="0" smtClean="0" sz="1600" spc="-22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and</a:t>
            </a:r>
            <a:endParaRPr sz="1600">
              <a:latin typeface="Arial"/>
              <a:cs typeface="Arial"/>
            </a:endParaRPr>
          </a:p>
          <a:p>
            <a:pPr marL="12700" marR="30403">
              <a:lnSpc>
                <a:spcPct val="95825"/>
              </a:lnSpc>
              <a:spcBef>
                <a:spcPts val="1195"/>
              </a:spcBef>
            </a:pP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k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eep</a:t>
            </a:r>
            <a:r>
              <a:rPr dirty="0" smtClean="0" sz="1600" spc="-4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n</a:t>
            </a:r>
            <a:r>
              <a:rPr dirty="0" smtClean="0" sz="1600" spc="-47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-184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eradata</a:t>
            </a:r>
            <a:r>
              <a:rPr dirty="0" smtClean="0" sz="1600" spc="-38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tab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e.</a:t>
            </a:r>
            <a:endParaRPr sz="1600">
              <a:latin typeface="Arial"/>
              <a:cs typeface="Arial"/>
            </a:endParaRPr>
          </a:p>
          <a:p>
            <a:pPr marL="64516" marR="30403">
              <a:lnSpc>
                <a:spcPct val="95825"/>
              </a:lnSpc>
              <a:spcBef>
                <a:spcPts val="1280"/>
              </a:spcBef>
            </a:pP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The</a:t>
            </a:r>
            <a:r>
              <a:rPr dirty="0" smtClean="0" sz="1600" spc="-4">
                <a:solidFill>
                  <a:srgbClr val="253046"/>
                </a:solidFill>
                <a:latin typeface="Arial"/>
                <a:cs typeface="Arial"/>
              </a:rPr>
              <a:t>r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dirty="0" smtClean="0" sz="1600" spc="-31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are</a:t>
            </a:r>
            <a:r>
              <a:rPr dirty="0" smtClean="0" sz="1600" spc="-3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600" spc="-14">
                <a:solidFill>
                  <a:srgbClr val="253046"/>
                </a:solidFill>
                <a:latin typeface="Arial"/>
                <a:cs typeface="Arial"/>
              </a:rPr>
              <a:t>w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dirty="0" smtClean="0" sz="1600" spc="-1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600" spc="-19">
                <a:solidFill>
                  <a:srgbClr val="253046"/>
                </a:solidFill>
                <a:latin typeface="Arial"/>
                <a:cs typeface="Arial"/>
              </a:rPr>
              <a:t>y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pes</a:t>
            </a:r>
            <a:r>
              <a:rPr dirty="0" smtClean="0" sz="1600" spc="1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of</a:t>
            </a:r>
            <a:r>
              <a:rPr dirty="0" smtClean="0" sz="1600" spc="-3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ta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k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dirty="0" smtClean="0" sz="1600" spc="-32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that</a:t>
            </a:r>
            <a:r>
              <a:rPr dirty="0" smtClean="0" sz="1600" spc="8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Mu</a:t>
            </a:r>
            <a:r>
              <a:rPr dirty="0" smtClean="0" sz="1600" spc="9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oad</a:t>
            </a:r>
            <a:r>
              <a:rPr dirty="0" smtClean="0" sz="1600" spc="-68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c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an</a:t>
            </a:r>
            <a:r>
              <a:rPr dirty="0" smtClean="0" sz="1600" spc="-25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perform.</a:t>
            </a:r>
            <a:endParaRPr sz="16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50801" y="2654196"/>
            <a:ext cx="211911" cy="23241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60"/>
              </a:lnSpc>
              <a:spcBef>
                <a:spcPts val="88"/>
              </a:spcBef>
            </a:pPr>
            <a:r>
              <a:rPr dirty="0" smtClean="0" sz="1600">
                <a:solidFill>
                  <a:srgbClr val="414150"/>
                </a:solidFill>
                <a:latin typeface="Arial"/>
                <a:cs typeface="Arial"/>
              </a:rPr>
              <a:t>1</a:t>
            </a:r>
            <a:r>
              <a:rPr dirty="0" smtClean="0" sz="1600">
                <a:solidFill>
                  <a:srgbClr val="F0C486"/>
                </a:solidFill>
                <a:latin typeface="Arial"/>
                <a:cs typeface="Arial"/>
              </a:rPr>
              <a:t>:</a:t>
            </a:r>
            <a:r>
              <a:rPr dirty="0" smtClean="0" sz="1600">
                <a:solidFill>
                  <a:srgbClr val="414150"/>
                </a:solidFill>
                <a:latin typeface="Arial"/>
                <a:cs typeface="Arial"/>
              </a:rPr>
              <a:t>J</a:t>
            </a:r>
            <a:endParaRPr sz="16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54863" y="2654196"/>
            <a:ext cx="1092116" cy="23241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60"/>
              </a:lnSpc>
              <a:spcBef>
                <a:spcPts val="88"/>
              </a:spcBef>
            </a:pPr>
            <a:r>
              <a:rPr dirty="0" smtClean="0" sz="1450">
                <a:solidFill>
                  <a:srgbClr val="414150"/>
                </a:solidFill>
                <a:latin typeface="Arial"/>
                <a:cs typeface="Arial"/>
              </a:rPr>
              <a:t>m</a:t>
            </a:r>
            <a:r>
              <a:rPr dirty="0" smtClean="0" sz="1450">
                <a:solidFill>
                  <a:srgbClr val="414150"/>
                </a:solidFill>
                <a:latin typeface="Arial"/>
                <a:cs typeface="Arial"/>
              </a:rPr>
              <a:t>p</a:t>
            </a:r>
            <a:r>
              <a:rPr dirty="0" smtClean="0" sz="1450">
                <a:solidFill>
                  <a:srgbClr val="414150"/>
                </a:solidFill>
                <a:latin typeface="Arial"/>
                <a:cs typeface="Arial"/>
              </a:rPr>
              <a:t>o</a:t>
            </a:r>
            <a:r>
              <a:rPr dirty="0" smtClean="0" sz="1450">
                <a:solidFill>
                  <a:srgbClr val="414150"/>
                </a:solidFill>
                <a:latin typeface="Arial"/>
                <a:cs typeface="Arial"/>
              </a:rPr>
              <a:t>r</a:t>
            </a:r>
            <a:r>
              <a:rPr dirty="0" smtClean="0" sz="1450">
                <a:solidFill>
                  <a:srgbClr val="414150"/>
                </a:solidFill>
                <a:latin typeface="Arial"/>
                <a:cs typeface="Arial"/>
              </a:rPr>
              <a:t>t</a:t>
            </a:r>
            <a:r>
              <a:rPr dirty="0" smtClean="0" sz="1450" spc="44">
                <a:solidFill>
                  <a:srgbClr val="414150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414150"/>
                </a:solidFill>
                <a:latin typeface="Arial"/>
                <a:cs typeface="Arial"/>
              </a:rPr>
              <a:t>T</a:t>
            </a:r>
            <a:r>
              <a:rPr dirty="0" smtClean="0" sz="1600" spc="0">
                <a:solidFill>
                  <a:srgbClr val="414150"/>
                </a:solidFill>
                <a:latin typeface="Arial"/>
                <a:cs typeface="Arial"/>
              </a:rPr>
              <a:t>a</a:t>
            </a:r>
            <a:r>
              <a:rPr dirty="0" smtClean="0" sz="1600" spc="0">
                <a:solidFill>
                  <a:srgbClr val="414150"/>
                </a:solidFill>
                <a:latin typeface="Arial"/>
                <a:cs typeface="Arial"/>
              </a:rPr>
              <a:t>s</a:t>
            </a:r>
            <a:r>
              <a:rPr dirty="0" smtClean="0" sz="1600" spc="0">
                <a:solidFill>
                  <a:srgbClr val="414150"/>
                </a:solidFill>
                <a:latin typeface="Arial"/>
                <a:cs typeface="Arial"/>
              </a:rPr>
              <a:t>lk</a:t>
            </a:r>
            <a:endParaRPr sz="16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691308" y="3271291"/>
            <a:ext cx="554061" cy="46436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8703" marR="20954">
              <a:lnSpc>
                <a:spcPts val="1355"/>
              </a:lnSpc>
              <a:spcBef>
                <a:spcPts val="67"/>
              </a:spcBef>
            </a:pPr>
            <a:r>
              <a:rPr dirty="0" smtClean="0" sz="1200">
                <a:solidFill>
                  <a:srgbClr val="414150"/>
                </a:solidFill>
                <a:latin typeface="Times New Roman"/>
                <a:cs typeface="Times New Roman"/>
              </a:rPr>
              <a:t>I</a:t>
            </a:r>
            <a:r>
              <a:rPr dirty="0" smtClean="0" sz="1200">
                <a:solidFill>
                  <a:srgbClr val="414150"/>
                </a:solidFill>
                <a:latin typeface="Times New Roman"/>
                <a:cs typeface="Times New Roman"/>
              </a:rPr>
              <a:t>n</a:t>
            </a:r>
            <a:r>
              <a:rPr dirty="0" smtClean="0" sz="1200">
                <a:solidFill>
                  <a:srgbClr val="414150"/>
                </a:solidFill>
                <a:latin typeface="Times New Roman"/>
                <a:cs typeface="Times New Roman"/>
              </a:rPr>
              <a:t>se</a:t>
            </a:r>
            <a:r>
              <a:rPr dirty="0" smtClean="0" sz="1200">
                <a:solidFill>
                  <a:srgbClr val="414150"/>
                </a:solidFill>
                <a:latin typeface="Times New Roman"/>
                <a:cs typeface="Times New Roman"/>
              </a:rPr>
              <a:t>rt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95825"/>
              </a:lnSpc>
              <a:spcBef>
                <a:spcPts val="890"/>
              </a:spcBef>
            </a:pPr>
            <a:r>
              <a:rPr dirty="0" smtClean="0" sz="1100">
                <a:solidFill>
                  <a:srgbClr val="414150"/>
                </a:solidFill>
                <a:latin typeface="Arial"/>
                <a:cs typeface="Arial"/>
              </a:rPr>
              <a:t>U</a:t>
            </a:r>
            <a:r>
              <a:rPr dirty="0" smtClean="0" sz="1100">
                <a:solidFill>
                  <a:srgbClr val="414150"/>
                </a:solidFill>
                <a:latin typeface="Arial"/>
                <a:cs typeface="Arial"/>
              </a:rPr>
              <a:t>pd</a:t>
            </a:r>
            <a:r>
              <a:rPr dirty="0" smtClean="0" sz="1100">
                <a:solidFill>
                  <a:srgbClr val="414150"/>
                </a:solidFill>
                <a:latin typeface="Arial"/>
                <a:cs typeface="Arial"/>
              </a:rPr>
              <a:t>a</a:t>
            </a:r>
            <a:r>
              <a:rPr dirty="0" smtClean="0" sz="1100">
                <a:solidFill>
                  <a:srgbClr val="414150"/>
                </a:solidFill>
                <a:latin typeface="Arial"/>
                <a:cs typeface="Arial"/>
              </a:rPr>
              <a:t>te</a:t>
            </a:r>
            <a:endParaRPr sz="11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698167" y="3426543"/>
            <a:ext cx="505899" cy="1651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225"/>
              </a:lnSpc>
              <a:spcBef>
                <a:spcPts val="61"/>
              </a:spcBef>
            </a:pPr>
            <a:r>
              <a:rPr dirty="0" smtClean="0" sz="1100">
                <a:solidFill>
                  <a:srgbClr val="414150"/>
                </a:solidFill>
                <a:latin typeface="Arial"/>
                <a:cs typeface="Arial"/>
              </a:rPr>
              <a:t>De</a:t>
            </a:r>
            <a:r>
              <a:rPr dirty="0" smtClean="0" sz="1100">
                <a:solidFill>
                  <a:srgbClr val="414150"/>
                </a:solidFill>
                <a:latin typeface="Arial"/>
                <a:cs typeface="Arial"/>
              </a:rPr>
              <a:t>let</a:t>
            </a:r>
            <a:r>
              <a:rPr dirty="0" smtClean="0" sz="1100">
                <a:solidFill>
                  <a:srgbClr val="414150"/>
                </a:solidFill>
                <a:latin typeface="Arial"/>
                <a:cs typeface="Arial"/>
              </a:rPr>
              <a:t>e</a:t>
            </a:r>
            <a:endParaRPr sz="11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416159" y="3445351"/>
            <a:ext cx="535292" cy="22224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85"/>
              </a:lnSpc>
              <a:spcBef>
                <a:spcPts val="84"/>
              </a:spcBef>
            </a:pPr>
            <a:r>
              <a:rPr dirty="0" smtClean="0" sz="1550">
                <a:solidFill>
                  <a:srgbClr val="2F2B2E"/>
                </a:solidFill>
                <a:latin typeface="Times New Roman"/>
                <a:cs typeface="Times New Roman"/>
              </a:rPr>
              <a:t>I</a:t>
            </a:r>
            <a:r>
              <a:rPr dirty="0" smtClean="0" sz="1550">
                <a:solidFill>
                  <a:srgbClr val="414150"/>
                </a:solidFill>
                <a:latin typeface="Times New Roman"/>
                <a:cs typeface="Times New Roman"/>
              </a:rPr>
              <a:t>n</a:t>
            </a:r>
            <a:r>
              <a:rPr dirty="0" smtClean="0" sz="1550">
                <a:solidFill>
                  <a:srgbClr val="414150"/>
                </a:solidFill>
                <a:latin typeface="Times New Roman"/>
                <a:cs typeface="Times New Roman"/>
              </a:rPr>
              <a:t>p</a:t>
            </a:r>
            <a:r>
              <a:rPr dirty="0" smtClean="0" sz="1550">
                <a:solidFill>
                  <a:srgbClr val="414150"/>
                </a:solidFill>
                <a:latin typeface="Times New Roman"/>
                <a:cs typeface="Times New Roman"/>
              </a:rPr>
              <a:t>u</a:t>
            </a:r>
            <a:r>
              <a:rPr dirty="0" smtClean="0" sz="1550">
                <a:solidFill>
                  <a:srgbClr val="414150"/>
                </a:solidFill>
                <a:latin typeface="Times New Roman"/>
                <a:cs typeface="Times New Roman"/>
              </a:rPr>
              <a:t>t</a:t>
            </a:r>
            <a:endParaRPr sz="155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128505" y="3463668"/>
            <a:ext cx="536965" cy="23494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85"/>
              </a:lnSpc>
              <a:spcBef>
                <a:spcPts val="89"/>
              </a:spcBef>
            </a:pPr>
            <a:r>
              <a:rPr dirty="0" smtClean="0" sz="1650">
                <a:solidFill>
                  <a:srgbClr val="3B3B24"/>
                </a:solidFill>
                <a:latin typeface="Arial"/>
                <a:cs typeface="Arial"/>
              </a:rPr>
              <a:t>M</a:t>
            </a:r>
            <a:r>
              <a:rPr dirty="0" smtClean="0" sz="1650">
                <a:solidFill>
                  <a:srgbClr val="2F2B2E"/>
                </a:solidFill>
                <a:latin typeface="Arial"/>
                <a:cs typeface="Arial"/>
              </a:rPr>
              <a:t>u</a:t>
            </a:r>
            <a:r>
              <a:rPr dirty="0" smtClean="0" sz="1650">
                <a:solidFill>
                  <a:srgbClr val="3B3B24"/>
                </a:solidFill>
                <a:latin typeface="Arial"/>
                <a:cs typeface="Arial"/>
              </a:rPr>
              <a:t>l</a:t>
            </a:r>
            <a:r>
              <a:rPr dirty="0" smtClean="0" sz="1650">
                <a:solidFill>
                  <a:srgbClr val="3B3B24"/>
                </a:solidFill>
                <a:latin typeface="Arial"/>
                <a:cs typeface="Arial"/>
              </a:rPr>
              <a:t>t</a:t>
            </a:r>
            <a:r>
              <a:rPr dirty="0" smtClean="0" sz="1650">
                <a:solidFill>
                  <a:srgbClr val="2F2B2E"/>
                </a:solidFill>
                <a:latin typeface="Arial"/>
                <a:cs typeface="Arial"/>
              </a:rPr>
              <a:t>i</a:t>
            </a:r>
            <a:endParaRPr sz="165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695477" y="3463668"/>
            <a:ext cx="466092" cy="23494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85"/>
              </a:lnSpc>
              <a:spcBef>
                <a:spcPts val="89"/>
              </a:spcBef>
            </a:pPr>
            <a:r>
              <a:rPr dirty="0" smtClean="0" sz="1650">
                <a:solidFill>
                  <a:srgbClr val="3B3B24"/>
                </a:solidFill>
                <a:latin typeface="Arial"/>
                <a:cs typeface="Arial"/>
              </a:rPr>
              <a:t>l</a:t>
            </a:r>
            <a:r>
              <a:rPr dirty="0" smtClean="0" sz="1650">
                <a:solidFill>
                  <a:srgbClr val="3B3B24"/>
                </a:solidFill>
                <a:latin typeface="Arial"/>
                <a:cs typeface="Arial"/>
              </a:rPr>
              <a:t>o</a:t>
            </a:r>
            <a:r>
              <a:rPr dirty="0" smtClean="0" sz="1650">
                <a:solidFill>
                  <a:srgbClr val="3B3B24"/>
                </a:solidFill>
                <a:latin typeface="Arial"/>
                <a:cs typeface="Arial"/>
              </a:rPr>
              <a:t>a</a:t>
            </a:r>
            <a:r>
              <a:rPr dirty="0" smtClean="0" sz="1650">
                <a:solidFill>
                  <a:srgbClr val="3B3B24"/>
                </a:solidFill>
                <a:latin typeface="Arial"/>
                <a:cs typeface="Arial"/>
              </a:rPr>
              <a:t>d</a:t>
            </a:r>
            <a:endParaRPr sz="165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691308" y="3667813"/>
            <a:ext cx="150211" cy="21716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39"/>
              </a:lnSpc>
              <a:spcBef>
                <a:spcPts val="82"/>
              </a:spcBef>
            </a:pPr>
            <a:r>
              <a:rPr dirty="0" smtClean="0" sz="1500" spc="0">
                <a:solidFill>
                  <a:srgbClr val="414150"/>
                </a:solidFill>
                <a:latin typeface="Arial"/>
                <a:cs typeface="Arial"/>
              </a:rPr>
              <a:t>u</a:t>
            </a:r>
            <a:endParaRPr sz="15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117074" y="5175882"/>
            <a:ext cx="539251" cy="23495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85"/>
              </a:lnSpc>
              <a:spcBef>
                <a:spcPts val="89"/>
              </a:spcBef>
            </a:pPr>
            <a:r>
              <a:rPr dirty="0" smtClean="0" sz="1650">
                <a:solidFill>
                  <a:srgbClr val="2F2B2E"/>
                </a:solidFill>
                <a:latin typeface="Arial"/>
                <a:cs typeface="Arial"/>
              </a:rPr>
              <a:t>M</a:t>
            </a:r>
            <a:r>
              <a:rPr dirty="0" smtClean="0" sz="1650">
                <a:solidFill>
                  <a:srgbClr val="2F2B2E"/>
                </a:solidFill>
                <a:latin typeface="Arial"/>
                <a:cs typeface="Arial"/>
              </a:rPr>
              <a:t>u</a:t>
            </a:r>
            <a:r>
              <a:rPr dirty="0" smtClean="0" sz="1650">
                <a:solidFill>
                  <a:srgbClr val="3B3B24"/>
                </a:solidFill>
                <a:latin typeface="Arial"/>
                <a:cs typeface="Arial"/>
              </a:rPr>
              <a:t>l</a:t>
            </a:r>
            <a:r>
              <a:rPr dirty="0" smtClean="0" sz="1650">
                <a:solidFill>
                  <a:srgbClr val="3B3B24"/>
                </a:solidFill>
                <a:latin typeface="Arial"/>
                <a:cs typeface="Arial"/>
              </a:rPr>
              <a:t>t</a:t>
            </a:r>
            <a:r>
              <a:rPr dirty="0" smtClean="0" sz="1650">
                <a:solidFill>
                  <a:srgbClr val="2F2B2E"/>
                </a:solidFill>
                <a:latin typeface="Arial"/>
                <a:cs typeface="Arial"/>
              </a:rPr>
              <a:t>i</a:t>
            </a:r>
            <a:endParaRPr sz="16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684046" y="5175674"/>
            <a:ext cx="468375" cy="23515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850"/>
              </a:lnSpc>
              <a:spcBef>
                <a:spcPts val="92"/>
              </a:spcBef>
            </a:pPr>
            <a:r>
              <a:rPr dirty="0" smtClean="0" baseline="1756" sz="2475">
                <a:solidFill>
                  <a:srgbClr val="2F2B2E"/>
                </a:solidFill>
                <a:latin typeface="Arial"/>
                <a:cs typeface="Arial"/>
              </a:rPr>
              <a:t>l</a:t>
            </a:r>
            <a:r>
              <a:rPr dirty="0" smtClean="0" baseline="1756" sz="2475">
                <a:solidFill>
                  <a:srgbClr val="3B3B24"/>
                </a:solidFill>
                <a:latin typeface="Arial"/>
                <a:cs typeface="Arial"/>
              </a:rPr>
              <a:t>o</a:t>
            </a:r>
            <a:r>
              <a:rPr dirty="0" smtClean="0" baseline="1756" sz="2475">
                <a:solidFill>
                  <a:srgbClr val="3B3B24"/>
                </a:solidFill>
                <a:latin typeface="Arial"/>
                <a:cs typeface="Arial"/>
              </a:rPr>
              <a:t>a</a:t>
            </a:r>
            <a:r>
              <a:rPr dirty="0" smtClean="0" baseline="1518" sz="2475">
                <a:solidFill>
                  <a:srgbClr val="2F2B2E"/>
                </a:solidFill>
                <a:latin typeface="Segoe UI"/>
                <a:cs typeface="Segoe UI"/>
              </a:rPr>
              <a:t>�</a:t>
            </a:r>
            <a:endParaRPr sz="1650">
              <a:latin typeface="Segoe UI"/>
              <a:cs typeface="Segoe U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698167" y="5198193"/>
            <a:ext cx="499039" cy="1651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225"/>
              </a:lnSpc>
              <a:spcBef>
                <a:spcPts val="61"/>
              </a:spcBef>
            </a:pPr>
            <a:r>
              <a:rPr dirty="0" smtClean="0" sz="1100">
                <a:solidFill>
                  <a:srgbClr val="414150"/>
                </a:solidFill>
                <a:latin typeface="Arial"/>
                <a:cs typeface="Arial"/>
              </a:rPr>
              <a:t>Del</a:t>
            </a:r>
            <a:r>
              <a:rPr dirty="0" smtClean="0" sz="1100">
                <a:solidFill>
                  <a:srgbClr val="414150"/>
                </a:solidFill>
                <a:latin typeface="Arial"/>
                <a:cs typeface="Arial"/>
              </a:rPr>
              <a:t>e</a:t>
            </a:r>
            <a:r>
              <a:rPr dirty="0" smtClean="0" sz="1100">
                <a:solidFill>
                  <a:srgbClr val="414150"/>
                </a:solidFill>
                <a:latin typeface="Arial"/>
                <a:cs typeface="Arial"/>
              </a:rPr>
              <a:t>t</a:t>
            </a:r>
            <a:r>
              <a:rPr dirty="0" smtClean="0" sz="1100">
                <a:solidFill>
                  <a:srgbClr val="414150"/>
                </a:solidFill>
                <a:latin typeface="Arial"/>
                <a:cs typeface="Arial"/>
              </a:rPr>
              <a:t>e</a:t>
            </a:r>
            <a:endParaRPr sz="11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34798" y="6450071"/>
            <a:ext cx="1423583" cy="3464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396777">
              <a:lnSpc>
                <a:spcPts val="1850"/>
              </a:lnSpc>
              <a:spcBef>
                <a:spcPts val="92"/>
              </a:spcBef>
            </a:pPr>
            <a:r>
              <a:rPr dirty="0" smtClean="0" sz="1700">
                <a:solidFill>
                  <a:srgbClr val="03488E"/>
                </a:solidFill>
                <a:latin typeface="Times New Roman"/>
                <a:cs typeface="Times New Roman"/>
              </a:rPr>
              <a:t>C</a:t>
            </a:r>
            <a:r>
              <a:rPr dirty="0" smtClean="0" sz="1700">
                <a:solidFill>
                  <a:srgbClr val="03488E"/>
                </a:solidFill>
                <a:latin typeface="Times New Roman"/>
                <a:cs typeface="Times New Roman"/>
              </a:rPr>
              <a:t>a</a:t>
            </a:r>
            <a:r>
              <a:rPr dirty="0" smtClean="0" sz="1700">
                <a:solidFill>
                  <a:srgbClr val="03488E"/>
                </a:solidFill>
                <a:latin typeface="Times New Roman"/>
                <a:cs typeface="Times New Roman"/>
              </a:rPr>
              <a:t>p</a:t>
            </a:r>
            <a:r>
              <a:rPr dirty="0" smtClean="0" sz="1700">
                <a:solidFill>
                  <a:srgbClr val="0399C9"/>
                </a:solidFill>
                <a:latin typeface="Times New Roman"/>
                <a:cs typeface="Times New Roman"/>
              </a:rPr>
              <a:t>g</a:t>
            </a:r>
            <a:r>
              <a:rPr dirty="0" smtClean="0" sz="1700">
                <a:solidFill>
                  <a:srgbClr val="0399C9"/>
                </a:solidFill>
                <a:latin typeface="Times New Roman"/>
                <a:cs typeface="Times New Roman"/>
              </a:rPr>
              <a:t>e</a:t>
            </a:r>
            <a:r>
              <a:rPr dirty="0" smtClean="0" sz="1700">
                <a:solidFill>
                  <a:srgbClr val="0399C9"/>
                </a:solidFill>
                <a:latin typeface="Times New Roman"/>
                <a:cs typeface="Times New Roman"/>
              </a:rPr>
              <a:t>mmi</a:t>
            </a:r>
            <a:endParaRPr sz="1700">
              <a:latin typeface="Times New Roman"/>
              <a:cs typeface="Times New Roman"/>
            </a:endParaRPr>
          </a:p>
          <a:p>
            <a:pPr marL="12700" marR="32766">
              <a:lnSpc>
                <a:spcPct val="95825"/>
              </a:lnSpc>
              <a:spcBef>
                <a:spcPts val="227"/>
              </a:spcBef>
            </a:pPr>
            <a:r>
              <a:rPr dirty="0" smtClean="0" sz="400">
                <a:solidFill>
                  <a:srgbClr val="24619C"/>
                </a:solidFill>
                <a:latin typeface="Arial"/>
                <a:cs typeface="Arial"/>
              </a:rPr>
              <a:t>C</a:t>
            </a:r>
            <a:r>
              <a:rPr dirty="0" smtClean="0" sz="400">
                <a:solidFill>
                  <a:srgbClr val="24619C"/>
                </a:solidFill>
                <a:latin typeface="Arial"/>
                <a:cs typeface="Arial"/>
              </a:rPr>
              <a:t>O</a:t>
            </a:r>
            <a:r>
              <a:rPr dirty="0" smtClean="0" sz="400">
                <a:solidFill>
                  <a:srgbClr val="24619C"/>
                </a:solidFill>
                <a:latin typeface="Arial"/>
                <a:cs typeface="Arial"/>
              </a:rPr>
              <a:t>N</a:t>
            </a:r>
            <a:r>
              <a:rPr dirty="0" smtClean="0" sz="400" spc="50">
                <a:solidFill>
                  <a:srgbClr val="24619C"/>
                </a:solidFill>
                <a:latin typeface="Arial"/>
                <a:cs typeface="Arial"/>
              </a:rPr>
              <a:t> </a:t>
            </a:r>
            <a:r>
              <a:rPr dirty="0" smtClean="0" sz="400" spc="0">
                <a:solidFill>
                  <a:srgbClr val="24619C"/>
                </a:solidFill>
                <a:latin typeface="Arial"/>
                <a:cs typeface="Arial"/>
              </a:rPr>
              <a:t>5</a:t>
            </a:r>
            <a:r>
              <a:rPr dirty="0" smtClean="0" sz="400" spc="0">
                <a:solidFill>
                  <a:srgbClr val="24619C"/>
                </a:solidFill>
                <a:latin typeface="Arial"/>
                <a:cs typeface="Arial"/>
              </a:rPr>
              <a:t> </a:t>
            </a:r>
            <a:r>
              <a:rPr dirty="0" smtClean="0" sz="400" spc="1">
                <a:solidFill>
                  <a:srgbClr val="24619C"/>
                </a:solidFill>
                <a:latin typeface="Arial"/>
                <a:cs typeface="Arial"/>
              </a:rPr>
              <a:t> </a:t>
            </a:r>
            <a:r>
              <a:rPr dirty="0" smtClean="0" sz="400" spc="0">
                <a:solidFill>
                  <a:srgbClr val="24619C"/>
                </a:solidFill>
                <a:latin typeface="Arial"/>
                <a:cs typeface="Arial"/>
              </a:rPr>
              <a:t>U</a:t>
            </a:r>
            <a:r>
              <a:rPr dirty="0" smtClean="0" sz="400" spc="0">
                <a:solidFill>
                  <a:srgbClr val="24619C"/>
                </a:solidFill>
                <a:latin typeface="Arial"/>
                <a:cs typeface="Arial"/>
              </a:rPr>
              <a:t>L</a:t>
            </a:r>
            <a:r>
              <a:rPr dirty="0" smtClean="0" sz="400" spc="0">
                <a:solidFill>
                  <a:srgbClr val="24619C"/>
                </a:solidFill>
                <a:latin typeface="Arial"/>
                <a:cs typeface="Arial"/>
              </a:rPr>
              <a:t>T</a:t>
            </a:r>
            <a:r>
              <a:rPr dirty="0" smtClean="0" sz="400" spc="50">
                <a:solidFill>
                  <a:srgbClr val="24619C"/>
                </a:solidFill>
                <a:latin typeface="Arial"/>
                <a:cs typeface="Arial"/>
              </a:rPr>
              <a:t> </a:t>
            </a:r>
            <a:r>
              <a:rPr dirty="0" smtClean="0" sz="400" spc="0">
                <a:solidFill>
                  <a:srgbClr val="24619C"/>
                </a:solidFill>
                <a:latin typeface="Arial"/>
                <a:cs typeface="Arial"/>
              </a:rPr>
              <a:t>I</a:t>
            </a:r>
            <a:r>
              <a:rPr dirty="0" smtClean="0" sz="400" spc="0">
                <a:solidFill>
                  <a:srgbClr val="24619C"/>
                </a:solidFill>
                <a:latin typeface="Arial"/>
                <a:cs typeface="Arial"/>
              </a:rPr>
              <a:t>    </a:t>
            </a:r>
            <a:r>
              <a:rPr dirty="0" smtClean="0" sz="400" spc="4">
                <a:solidFill>
                  <a:srgbClr val="24619C"/>
                </a:solidFill>
                <a:latin typeface="Arial"/>
                <a:cs typeface="Arial"/>
              </a:rPr>
              <a:t> </a:t>
            </a:r>
            <a:r>
              <a:rPr dirty="0" smtClean="0" sz="400" spc="0">
                <a:solidFill>
                  <a:srgbClr val="24619C"/>
                </a:solidFill>
                <a:latin typeface="Arial"/>
                <a:cs typeface="Arial"/>
              </a:rPr>
              <a:t>N</a:t>
            </a:r>
            <a:r>
              <a:rPr dirty="0" smtClean="0" sz="400" spc="0">
                <a:solidFill>
                  <a:srgbClr val="24619C"/>
                </a:solidFill>
                <a:latin typeface="Arial"/>
                <a:cs typeface="Arial"/>
              </a:rPr>
              <a:t>G</a:t>
            </a:r>
            <a:r>
              <a:rPr dirty="0" smtClean="0" sz="400" spc="0">
                <a:solidFill>
                  <a:srgbClr val="4F7FAF"/>
                </a:solidFill>
                <a:latin typeface="Arial"/>
                <a:cs typeface="Arial"/>
              </a:rPr>
              <a:t>.</a:t>
            </a:r>
            <a:r>
              <a:rPr dirty="0" smtClean="0" sz="400" spc="50">
                <a:solidFill>
                  <a:srgbClr val="4F7FAF"/>
                </a:solidFill>
                <a:latin typeface="Arial"/>
                <a:cs typeface="Arial"/>
              </a:rPr>
              <a:t> </a:t>
            </a:r>
            <a:r>
              <a:rPr dirty="0" smtClean="0" sz="400" spc="0">
                <a:solidFill>
                  <a:srgbClr val="24619C"/>
                </a:solidFill>
                <a:latin typeface="Arial"/>
                <a:cs typeface="Arial"/>
              </a:rPr>
              <a:t>TE</a:t>
            </a:r>
            <a:r>
              <a:rPr dirty="0" smtClean="0" sz="400" spc="0">
                <a:solidFill>
                  <a:srgbClr val="24619C"/>
                </a:solidFill>
                <a:latin typeface="Arial"/>
                <a:cs typeface="Arial"/>
              </a:rPr>
              <a:t>C</a:t>
            </a:r>
            <a:r>
              <a:rPr dirty="0" smtClean="0" sz="400" spc="0">
                <a:solidFill>
                  <a:srgbClr val="24619C"/>
                </a:solidFill>
                <a:latin typeface="Arial"/>
                <a:cs typeface="Arial"/>
              </a:rPr>
              <a:t>H</a:t>
            </a:r>
            <a:r>
              <a:rPr dirty="0" smtClean="0" sz="400" spc="0">
                <a:solidFill>
                  <a:srgbClr val="24619C"/>
                </a:solidFill>
                <a:latin typeface="Arial"/>
                <a:cs typeface="Arial"/>
              </a:rPr>
              <a:t> </a:t>
            </a:r>
            <a:r>
              <a:rPr dirty="0" smtClean="0" sz="400" spc="2">
                <a:solidFill>
                  <a:srgbClr val="24619C"/>
                </a:solidFill>
                <a:latin typeface="Arial"/>
                <a:cs typeface="Arial"/>
              </a:rPr>
              <a:t> </a:t>
            </a:r>
            <a:r>
              <a:rPr dirty="0" smtClean="0" sz="400" spc="0">
                <a:solidFill>
                  <a:srgbClr val="24619C"/>
                </a:solidFill>
                <a:latin typeface="Arial"/>
                <a:cs typeface="Arial"/>
              </a:rPr>
              <a:t>N</a:t>
            </a:r>
            <a:r>
              <a:rPr dirty="0" smtClean="0" sz="400" spc="0">
                <a:solidFill>
                  <a:srgbClr val="24619C"/>
                </a:solidFill>
                <a:latin typeface="Arial"/>
                <a:cs typeface="Arial"/>
              </a:rPr>
              <a:t>O</a:t>
            </a:r>
            <a:r>
              <a:rPr dirty="0" smtClean="0" sz="400" spc="0">
                <a:solidFill>
                  <a:srgbClr val="24619C"/>
                </a:solidFill>
                <a:latin typeface="Arial"/>
                <a:cs typeface="Arial"/>
              </a:rPr>
              <a:t>L</a:t>
            </a:r>
            <a:r>
              <a:rPr dirty="0" smtClean="0" sz="400" spc="34">
                <a:solidFill>
                  <a:srgbClr val="24619C"/>
                </a:solidFill>
                <a:latin typeface="Arial"/>
                <a:cs typeface="Arial"/>
              </a:rPr>
              <a:t> </a:t>
            </a:r>
            <a:r>
              <a:rPr dirty="0" smtClean="0" sz="400" spc="0">
                <a:solidFill>
                  <a:srgbClr val="24619C"/>
                </a:solidFill>
                <a:latin typeface="Arial"/>
                <a:cs typeface="Arial"/>
              </a:rPr>
              <a:t>O</a:t>
            </a:r>
            <a:r>
              <a:rPr dirty="0" smtClean="0" sz="400" spc="0">
                <a:solidFill>
                  <a:srgbClr val="24619C"/>
                </a:solidFill>
                <a:latin typeface="Arial"/>
                <a:cs typeface="Arial"/>
              </a:rPr>
              <a:t> </a:t>
            </a:r>
            <a:r>
              <a:rPr dirty="0" smtClean="0" sz="400" spc="23">
                <a:solidFill>
                  <a:srgbClr val="24619C"/>
                </a:solidFill>
                <a:latin typeface="Arial"/>
                <a:cs typeface="Arial"/>
              </a:rPr>
              <a:t> </a:t>
            </a:r>
            <a:r>
              <a:rPr dirty="0" smtClean="0" sz="400" spc="0">
                <a:solidFill>
                  <a:srgbClr val="24619C"/>
                </a:solidFill>
                <a:latin typeface="Arial"/>
                <a:cs typeface="Arial"/>
              </a:rPr>
              <a:t>G</a:t>
            </a:r>
            <a:r>
              <a:rPr dirty="0" smtClean="0" sz="400" spc="0">
                <a:solidFill>
                  <a:srgbClr val="24619C"/>
                </a:solidFill>
                <a:latin typeface="Arial"/>
                <a:cs typeface="Arial"/>
              </a:rPr>
              <a:t> </a:t>
            </a:r>
            <a:r>
              <a:rPr dirty="0" smtClean="0" sz="400" spc="5">
                <a:solidFill>
                  <a:srgbClr val="24619C"/>
                </a:solidFill>
                <a:latin typeface="Arial"/>
                <a:cs typeface="Arial"/>
              </a:rPr>
              <a:t> </a:t>
            </a:r>
            <a:r>
              <a:rPr dirty="0" smtClean="0" sz="400" spc="0">
                <a:solidFill>
                  <a:srgbClr val="24619C"/>
                </a:solidFill>
                <a:latin typeface="Arial"/>
                <a:cs typeface="Arial"/>
              </a:rPr>
              <a:t>Y</a:t>
            </a:r>
            <a:r>
              <a:rPr dirty="0" smtClean="0" sz="400" spc="0">
                <a:solidFill>
                  <a:srgbClr val="4F7FAF"/>
                </a:solidFill>
                <a:latin typeface="Arial"/>
                <a:cs typeface="Arial"/>
              </a:rPr>
              <a:t>.</a:t>
            </a:r>
            <a:r>
              <a:rPr dirty="0" smtClean="0" sz="400" spc="50">
                <a:solidFill>
                  <a:srgbClr val="4F7FAF"/>
                </a:solidFill>
                <a:latin typeface="Arial"/>
                <a:cs typeface="Arial"/>
              </a:rPr>
              <a:t> </a:t>
            </a:r>
            <a:r>
              <a:rPr dirty="0" smtClean="0" sz="400" spc="0">
                <a:solidFill>
                  <a:srgbClr val="24619C"/>
                </a:solidFill>
                <a:latin typeface="Arial"/>
                <a:cs typeface="Arial"/>
              </a:rPr>
              <a:t>0</a:t>
            </a:r>
            <a:r>
              <a:rPr dirty="0" smtClean="0" sz="400" spc="43">
                <a:solidFill>
                  <a:srgbClr val="24619C"/>
                </a:solidFill>
                <a:latin typeface="Arial"/>
                <a:cs typeface="Arial"/>
              </a:rPr>
              <a:t> </a:t>
            </a:r>
            <a:r>
              <a:rPr dirty="0" smtClean="0" sz="400" spc="0">
                <a:solidFill>
                  <a:srgbClr val="24619C"/>
                </a:solidFill>
                <a:latin typeface="Arial"/>
                <a:cs typeface="Arial"/>
              </a:rPr>
              <a:t>U</a:t>
            </a:r>
            <a:r>
              <a:rPr dirty="0" smtClean="0" sz="400" spc="0">
                <a:solidFill>
                  <a:srgbClr val="24619C"/>
                </a:solidFill>
                <a:latin typeface="Arial"/>
                <a:cs typeface="Arial"/>
              </a:rPr>
              <a:t>T</a:t>
            </a:r>
            <a:r>
              <a:rPr dirty="0" smtClean="0" sz="400" spc="34">
                <a:solidFill>
                  <a:srgbClr val="24619C"/>
                </a:solidFill>
                <a:latin typeface="Arial"/>
                <a:cs typeface="Arial"/>
              </a:rPr>
              <a:t> </a:t>
            </a:r>
            <a:r>
              <a:rPr dirty="0" smtClean="0" sz="400" spc="0">
                <a:solidFill>
                  <a:srgbClr val="24619C"/>
                </a:solidFill>
                <a:latin typeface="Arial"/>
                <a:cs typeface="Arial"/>
              </a:rPr>
              <a:t>5</a:t>
            </a:r>
            <a:r>
              <a:rPr dirty="0" smtClean="0" sz="400" spc="65">
                <a:solidFill>
                  <a:srgbClr val="24619C"/>
                </a:solidFill>
                <a:latin typeface="Arial"/>
                <a:cs typeface="Arial"/>
              </a:rPr>
              <a:t> </a:t>
            </a:r>
            <a:r>
              <a:rPr dirty="0" smtClean="0" sz="400" spc="0">
                <a:solidFill>
                  <a:srgbClr val="24619C"/>
                </a:solidFill>
                <a:latin typeface="Arial"/>
                <a:cs typeface="Arial"/>
              </a:rPr>
              <a:t>0</a:t>
            </a:r>
            <a:r>
              <a:rPr dirty="0" smtClean="0" sz="400" spc="61">
                <a:solidFill>
                  <a:srgbClr val="24619C"/>
                </a:solidFill>
                <a:latin typeface="Arial"/>
                <a:cs typeface="Arial"/>
              </a:rPr>
              <a:t> </a:t>
            </a:r>
            <a:r>
              <a:rPr dirty="0" smtClean="0" sz="400" spc="0">
                <a:solidFill>
                  <a:srgbClr val="24619C"/>
                </a:solidFill>
                <a:latin typeface="Arial"/>
                <a:cs typeface="Arial"/>
              </a:rPr>
              <a:t>U</a:t>
            </a:r>
            <a:r>
              <a:rPr dirty="0" smtClean="0" sz="400" spc="0">
                <a:solidFill>
                  <a:srgbClr val="24619C"/>
                </a:solidFill>
                <a:latin typeface="Arial"/>
                <a:cs typeface="Arial"/>
              </a:rPr>
              <a:t>R</a:t>
            </a:r>
            <a:r>
              <a:rPr dirty="0" smtClean="0" sz="400" spc="34">
                <a:solidFill>
                  <a:srgbClr val="24619C"/>
                </a:solidFill>
                <a:latin typeface="Arial"/>
                <a:cs typeface="Arial"/>
              </a:rPr>
              <a:t> </a:t>
            </a:r>
            <a:r>
              <a:rPr dirty="0" smtClean="0" sz="400" spc="0">
                <a:solidFill>
                  <a:srgbClr val="24619C"/>
                </a:solidFill>
                <a:latin typeface="Arial"/>
                <a:cs typeface="Arial"/>
              </a:rPr>
              <a:t>C</a:t>
            </a:r>
            <a:r>
              <a:rPr dirty="0" smtClean="0" sz="400" spc="0">
                <a:solidFill>
                  <a:srgbClr val="24619C"/>
                </a:solidFill>
                <a:latin typeface="Arial"/>
                <a:cs typeface="Arial"/>
              </a:rPr>
              <a:t>I</a:t>
            </a:r>
            <a:r>
              <a:rPr dirty="0" smtClean="0" sz="400" spc="0">
                <a:solidFill>
                  <a:srgbClr val="24619C"/>
                </a:solidFill>
                <a:latin typeface="Arial"/>
                <a:cs typeface="Arial"/>
              </a:rPr>
              <a:t> </a:t>
            </a:r>
            <a:r>
              <a:rPr dirty="0" smtClean="0" sz="400" spc="-39">
                <a:solidFill>
                  <a:srgbClr val="24619C"/>
                </a:solidFill>
                <a:latin typeface="Arial"/>
                <a:cs typeface="Arial"/>
              </a:rPr>
              <a:t> </a:t>
            </a:r>
            <a:r>
              <a:rPr dirty="0" smtClean="0" sz="400" spc="0">
                <a:solidFill>
                  <a:srgbClr val="24619C"/>
                </a:solidFill>
                <a:latin typeface="Arial"/>
                <a:cs typeface="Arial"/>
              </a:rPr>
              <a:t>N</a:t>
            </a:r>
            <a:r>
              <a:rPr dirty="0" smtClean="0" sz="400" spc="0">
                <a:solidFill>
                  <a:srgbClr val="24619C"/>
                </a:solidFill>
                <a:latin typeface="Arial"/>
                <a:cs typeface="Arial"/>
              </a:rPr>
              <a:t>G</a:t>
            </a:r>
            <a:endParaRPr sz="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04098" y="6484419"/>
            <a:ext cx="988342" cy="1137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5"/>
              </a:spcBef>
            </a:pPr>
            <a:r>
              <a:rPr dirty="0" smtClean="0" sz="700" spc="4">
                <a:solidFill>
                  <a:srgbClr val="474747"/>
                </a:solidFill>
                <a:latin typeface="Arial"/>
                <a:cs typeface="Arial"/>
              </a:rPr>
              <a:t>P</a:t>
            </a:r>
            <a:r>
              <a:rPr dirty="0" smtClean="0" sz="700" spc="-4">
                <a:solidFill>
                  <a:srgbClr val="474747"/>
                </a:solidFill>
                <a:latin typeface="Arial"/>
                <a:cs typeface="Arial"/>
              </a:rPr>
              <a:t>r</a:t>
            </a:r>
            <a:r>
              <a:rPr dirty="0" smtClean="0" sz="700" spc="-4">
                <a:solidFill>
                  <a:srgbClr val="474747"/>
                </a:solidFill>
                <a:latin typeface="Arial"/>
                <a:cs typeface="Arial"/>
              </a:rPr>
              <a:t>e</a:t>
            </a:r>
            <a:r>
              <a:rPr dirty="0" smtClean="0" sz="700" spc="0">
                <a:solidFill>
                  <a:srgbClr val="474747"/>
                </a:solidFill>
                <a:latin typeface="Arial"/>
                <a:cs typeface="Arial"/>
              </a:rPr>
              <a:t>s</a:t>
            </a:r>
            <a:r>
              <a:rPr dirty="0" smtClean="0" sz="700" spc="-4">
                <a:solidFill>
                  <a:srgbClr val="474747"/>
                </a:solidFill>
                <a:latin typeface="Arial"/>
                <a:cs typeface="Arial"/>
              </a:rPr>
              <a:t>e</a:t>
            </a:r>
            <a:r>
              <a:rPr dirty="0" smtClean="0" sz="700" spc="-4">
                <a:solidFill>
                  <a:srgbClr val="474747"/>
                </a:solidFill>
                <a:latin typeface="Arial"/>
                <a:cs typeface="Arial"/>
              </a:rPr>
              <a:t>n</a:t>
            </a:r>
            <a:r>
              <a:rPr dirty="0" smtClean="0" sz="700" spc="0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dirty="0" smtClean="0" sz="700" spc="-4">
                <a:solidFill>
                  <a:srgbClr val="474747"/>
                </a:solidFill>
                <a:latin typeface="Arial"/>
                <a:cs typeface="Arial"/>
              </a:rPr>
              <a:t>a</a:t>
            </a:r>
            <a:r>
              <a:rPr dirty="0" smtClean="0" sz="700" spc="0">
                <a:solidFill>
                  <a:srgbClr val="474747"/>
                </a:solidFill>
                <a:latin typeface="Arial"/>
                <a:cs typeface="Arial"/>
              </a:rPr>
              <a:t>ti</a:t>
            </a:r>
            <a:r>
              <a:rPr dirty="0" smtClean="0" sz="700" spc="-4">
                <a:solidFill>
                  <a:srgbClr val="474747"/>
                </a:solidFill>
                <a:latin typeface="Arial"/>
                <a:cs typeface="Arial"/>
              </a:rPr>
              <a:t>o</a:t>
            </a:r>
            <a:r>
              <a:rPr dirty="0" smtClean="0" sz="700" spc="0">
                <a:solidFill>
                  <a:srgbClr val="474747"/>
                </a:solidFill>
                <a:latin typeface="Arial"/>
                <a:cs typeface="Arial"/>
              </a:rPr>
              <a:t>n</a:t>
            </a:r>
            <a:r>
              <a:rPr dirty="0" smtClean="0" sz="700" spc="-9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dirty="0" smtClean="0" sz="700" spc="4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dirty="0" smtClean="0" sz="700" spc="0">
                <a:solidFill>
                  <a:srgbClr val="474747"/>
                </a:solidFill>
                <a:latin typeface="Arial"/>
                <a:cs typeface="Arial"/>
              </a:rPr>
              <a:t>itle</a:t>
            </a:r>
            <a:r>
              <a:rPr dirty="0" smtClean="0" sz="700" spc="-18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474747"/>
                </a:solidFill>
                <a:latin typeface="Arial"/>
                <a:cs typeface="Arial"/>
              </a:rPr>
              <a:t>|</a:t>
            </a:r>
            <a:r>
              <a:rPr dirty="0" smtClean="0" sz="700" spc="8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474747"/>
                </a:solidFill>
                <a:latin typeface="Arial"/>
                <a:cs typeface="Arial"/>
              </a:rPr>
              <a:t>Da</a:t>
            </a:r>
            <a:r>
              <a:rPr dirty="0" smtClean="0" sz="700" spc="-4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dirty="0" smtClean="0" sz="700" spc="0">
                <a:solidFill>
                  <a:srgbClr val="474747"/>
                </a:solidFill>
                <a:latin typeface="Arial"/>
                <a:cs typeface="Arial"/>
              </a:rPr>
              <a:t>e</a:t>
            </a:r>
            <a:endParaRPr sz="7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7389622" y="6666385"/>
            <a:ext cx="2285732" cy="11592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25"/>
              </a:spcBef>
            </a:pP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Co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p</a:t>
            </a:r>
            <a:r>
              <a:rPr dirty="0" smtClean="0" sz="700" spc="-25">
                <a:solidFill>
                  <a:srgbClr val="909090"/>
                </a:solidFill>
                <a:latin typeface="Arial"/>
                <a:cs typeface="Arial"/>
              </a:rPr>
              <a:t>y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r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ig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h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t</a:t>
            </a:r>
            <a:r>
              <a:rPr dirty="0" smtClean="0" sz="700" spc="14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©</a:t>
            </a:r>
            <a:r>
              <a:rPr dirty="0" smtClean="0" sz="700" spc="-5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Ca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p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g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e</a:t>
            </a:r>
            <a:r>
              <a:rPr dirty="0" smtClean="0" sz="700" spc="9">
                <a:solidFill>
                  <a:srgbClr val="909090"/>
                </a:solidFill>
                <a:latin typeface="Arial"/>
                <a:cs typeface="Arial"/>
              </a:rPr>
              <a:t>m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ini</a:t>
            </a:r>
            <a:r>
              <a:rPr dirty="0" smtClean="0" sz="700" spc="-23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2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0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1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5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.</a:t>
            </a:r>
            <a:r>
              <a:rPr dirty="0" smtClean="0" sz="700" spc="2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dirty="0" smtClean="0" sz="700" spc="4">
                <a:solidFill>
                  <a:srgbClr val="909090"/>
                </a:solidFill>
                <a:latin typeface="Arial"/>
                <a:cs typeface="Arial"/>
              </a:rPr>
              <a:t>A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ll</a:t>
            </a:r>
            <a:r>
              <a:rPr dirty="0" smtClean="0" sz="700" spc="-17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Ri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g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h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ts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Res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e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r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v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e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d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        </a:t>
            </a:r>
            <a:r>
              <a:rPr dirty="0" smtClean="0" sz="700" spc="59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7</a:t>
            </a:r>
            <a:endParaRPr sz="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/>
          <p:nvPr/>
        </p:nvSpPr>
        <p:spPr>
          <a:xfrm>
            <a:off x="0" y="409956"/>
            <a:ext cx="9906000" cy="83515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" name="object 10"/>
          <p:cNvSpPr/>
          <p:nvPr/>
        </p:nvSpPr>
        <p:spPr>
          <a:xfrm>
            <a:off x="45720" y="605028"/>
            <a:ext cx="106680" cy="1066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" name="object 11"/>
          <p:cNvSpPr/>
          <p:nvPr/>
        </p:nvSpPr>
        <p:spPr>
          <a:xfrm>
            <a:off x="1" y="438908"/>
            <a:ext cx="9905998" cy="724683"/>
          </a:xfrm>
          <a:custGeom>
            <a:avLst/>
            <a:gdLst/>
            <a:ahLst/>
            <a:cxnLst/>
            <a:rect l="l" t="t" r="r" b="b"/>
            <a:pathLst>
              <a:path w="9905998" h="724683">
                <a:moveTo>
                  <a:pt x="457935" y="611028"/>
                </a:moveTo>
                <a:lnTo>
                  <a:pt x="447560" y="591078"/>
                </a:lnTo>
                <a:lnTo>
                  <a:pt x="434874" y="569125"/>
                </a:lnTo>
                <a:lnTo>
                  <a:pt x="419746" y="545670"/>
                </a:lnTo>
                <a:lnTo>
                  <a:pt x="402044" y="521213"/>
                </a:lnTo>
                <a:lnTo>
                  <a:pt x="381638" y="496255"/>
                </a:lnTo>
                <a:lnTo>
                  <a:pt x="358396" y="471298"/>
                </a:lnTo>
                <a:lnTo>
                  <a:pt x="332187" y="446841"/>
                </a:lnTo>
                <a:lnTo>
                  <a:pt x="302882" y="423385"/>
                </a:lnTo>
                <a:lnTo>
                  <a:pt x="270347" y="401433"/>
                </a:lnTo>
                <a:lnTo>
                  <a:pt x="234453" y="381483"/>
                </a:lnTo>
                <a:lnTo>
                  <a:pt x="195068" y="364038"/>
                </a:lnTo>
                <a:lnTo>
                  <a:pt x="152061" y="349597"/>
                </a:lnTo>
                <a:lnTo>
                  <a:pt x="105302" y="338663"/>
                </a:lnTo>
                <a:lnTo>
                  <a:pt x="54658" y="331735"/>
                </a:lnTo>
                <a:lnTo>
                  <a:pt x="0" y="329314"/>
                </a:lnTo>
                <a:lnTo>
                  <a:pt x="0" y="396751"/>
                </a:lnTo>
                <a:lnTo>
                  <a:pt x="54658" y="399146"/>
                </a:lnTo>
                <a:lnTo>
                  <a:pt x="105302" y="406000"/>
                </a:lnTo>
                <a:lnTo>
                  <a:pt x="152061" y="416818"/>
                </a:lnTo>
                <a:lnTo>
                  <a:pt x="195068" y="431105"/>
                </a:lnTo>
                <a:lnTo>
                  <a:pt x="234453" y="448365"/>
                </a:lnTo>
                <a:lnTo>
                  <a:pt x="270347" y="468102"/>
                </a:lnTo>
                <a:lnTo>
                  <a:pt x="302882" y="489821"/>
                </a:lnTo>
                <a:lnTo>
                  <a:pt x="332187" y="513026"/>
                </a:lnTo>
                <a:lnTo>
                  <a:pt x="358396" y="537222"/>
                </a:lnTo>
                <a:lnTo>
                  <a:pt x="381638" y="561914"/>
                </a:lnTo>
                <a:lnTo>
                  <a:pt x="402044" y="586606"/>
                </a:lnTo>
                <a:lnTo>
                  <a:pt x="419746" y="610803"/>
                </a:lnTo>
                <a:lnTo>
                  <a:pt x="434874" y="634008"/>
                </a:lnTo>
                <a:lnTo>
                  <a:pt x="447560" y="655727"/>
                </a:lnTo>
                <a:lnTo>
                  <a:pt x="457935" y="675464"/>
                </a:lnTo>
                <a:lnTo>
                  <a:pt x="466130" y="692724"/>
                </a:lnTo>
                <a:lnTo>
                  <a:pt x="472275" y="707011"/>
                </a:lnTo>
                <a:lnTo>
                  <a:pt x="478943" y="724683"/>
                </a:lnTo>
                <a:lnTo>
                  <a:pt x="480512" y="724683"/>
                </a:lnTo>
                <a:lnTo>
                  <a:pt x="501569" y="675464"/>
                </a:lnTo>
                <a:lnTo>
                  <a:pt x="524717" y="634008"/>
                </a:lnTo>
                <a:lnTo>
                  <a:pt x="557701" y="586606"/>
                </a:lnTo>
                <a:lnTo>
                  <a:pt x="601590" y="537222"/>
                </a:lnTo>
                <a:lnTo>
                  <a:pt x="657449" y="489821"/>
                </a:lnTo>
                <a:lnTo>
                  <a:pt x="690202" y="468102"/>
                </a:lnTo>
                <a:lnTo>
                  <a:pt x="726347" y="448365"/>
                </a:lnTo>
                <a:lnTo>
                  <a:pt x="766020" y="431105"/>
                </a:lnTo>
                <a:lnTo>
                  <a:pt x="809352" y="416818"/>
                </a:lnTo>
                <a:lnTo>
                  <a:pt x="856478" y="406000"/>
                </a:lnTo>
                <a:lnTo>
                  <a:pt x="907531" y="399146"/>
                </a:lnTo>
                <a:lnTo>
                  <a:pt x="962645" y="396751"/>
                </a:lnTo>
                <a:lnTo>
                  <a:pt x="9419969" y="396751"/>
                </a:lnTo>
                <a:lnTo>
                  <a:pt x="9475087" y="394356"/>
                </a:lnTo>
                <a:lnTo>
                  <a:pt x="9526191" y="387502"/>
                </a:lnTo>
                <a:lnTo>
                  <a:pt x="9573409" y="376684"/>
                </a:lnTo>
                <a:lnTo>
                  <a:pt x="9616868" y="362397"/>
                </a:lnTo>
                <a:lnTo>
                  <a:pt x="9656698" y="345137"/>
                </a:lnTo>
                <a:lnTo>
                  <a:pt x="9693028" y="325400"/>
                </a:lnTo>
                <a:lnTo>
                  <a:pt x="9725985" y="303681"/>
                </a:lnTo>
                <a:lnTo>
                  <a:pt x="9755698" y="280476"/>
                </a:lnTo>
                <a:lnTo>
                  <a:pt x="9782295" y="256279"/>
                </a:lnTo>
                <a:lnTo>
                  <a:pt x="9805906" y="231587"/>
                </a:lnTo>
                <a:lnTo>
                  <a:pt x="9826658" y="206895"/>
                </a:lnTo>
                <a:lnTo>
                  <a:pt x="9844680" y="182699"/>
                </a:lnTo>
                <a:lnTo>
                  <a:pt x="9860101" y="159494"/>
                </a:lnTo>
                <a:lnTo>
                  <a:pt x="9873048" y="137775"/>
                </a:lnTo>
                <a:lnTo>
                  <a:pt x="9883651" y="118038"/>
                </a:lnTo>
                <a:lnTo>
                  <a:pt x="9892039" y="100778"/>
                </a:lnTo>
                <a:lnTo>
                  <a:pt x="9898338" y="86491"/>
                </a:lnTo>
                <a:lnTo>
                  <a:pt x="9905189" y="68819"/>
                </a:lnTo>
                <a:lnTo>
                  <a:pt x="9905998" y="66424"/>
                </a:lnTo>
                <a:lnTo>
                  <a:pt x="9905998" y="0"/>
                </a:lnTo>
                <a:lnTo>
                  <a:pt x="9905189" y="1382"/>
                </a:lnTo>
                <a:lnTo>
                  <a:pt x="9902679" y="8236"/>
                </a:lnTo>
                <a:lnTo>
                  <a:pt x="9898338" y="19054"/>
                </a:lnTo>
                <a:lnTo>
                  <a:pt x="9873048" y="70338"/>
                </a:lnTo>
                <a:lnTo>
                  <a:pt x="9844680" y="115262"/>
                </a:lnTo>
                <a:lnTo>
                  <a:pt x="9805906" y="164150"/>
                </a:lnTo>
                <a:lnTo>
                  <a:pt x="9755698" y="213039"/>
                </a:lnTo>
                <a:lnTo>
                  <a:pt x="9693028" y="257963"/>
                </a:lnTo>
                <a:lnTo>
                  <a:pt x="9656698" y="277700"/>
                </a:lnTo>
                <a:lnTo>
                  <a:pt x="9616868" y="294960"/>
                </a:lnTo>
                <a:lnTo>
                  <a:pt x="9573409" y="309247"/>
                </a:lnTo>
                <a:lnTo>
                  <a:pt x="9526191" y="320065"/>
                </a:lnTo>
                <a:lnTo>
                  <a:pt x="9475087" y="326919"/>
                </a:lnTo>
                <a:lnTo>
                  <a:pt x="9419969" y="329314"/>
                </a:lnTo>
                <a:lnTo>
                  <a:pt x="962645" y="329314"/>
                </a:lnTo>
                <a:lnTo>
                  <a:pt x="907531" y="331735"/>
                </a:lnTo>
                <a:lnTo>
                  <a:pt x="856478" y="338663"/>
                </a:lnTo>
                <a:lnTo>
                  <a:pt x="809352" y="349597"/>
                </a:lnTo>
                <a:lnTo>
                  <a:pt x="766020" y="364038"/>
                </a:lnTo>
                <a:lnTo>
                  <a:pt x="726347" y="381483"/>
                </a:lnTo>
                <a:lnTo>
                  <a:pt x="690202" y="401433"/>
                </a:lnTo>
                <a:lnTo>
                  <a:pt x="657449" y="423385"/>
                </a:lnTo>
                <a:lnTo>
                  <a:pt x="627956" y="446841"/>
                </a:lnTo>
                <a:lnTo>
                  <a:pt x="601590" y="471298"/>
                </a:lnTo>
                <a:lnTo>
                  <a:pt x="578216" y="496255"/>
                </a:lnTo>
                <a:lnTo>
                  <a:pt x="557701" y="521213"/>
                </a:lnTo>
                <a:lnTo>
                  <a:pt x="539913" y="545670"/>
                </a:lnTo>
                <a:lnTo>
                  <a:pt x="524717" y="569125"/>
                </a:lnTo>
                <a:lnTo>
                  <a:pt x="511980" y="591078"/>
                </a:lnTo>
                <a:lnTo>
                  <a:pt x="501569" y="611028"/>
                </a:lnTo>
                <a:lnTo>
                  <a:pt x="493350" y="628473"/>
                </a:lnTo>
                <a:lnTo>
                  <a:pt x="487190" y="642914"/>
                </a:lnTo>
                <a:lnTo>
                  <a:pt x="480512" y="660776"/>
                </a:lnTo>
                <a:lnTo>
                  <a:pt x="478943" y="660776"/>
                </a:lnTo>
                <a:lnTo>
                  <a:pt x="476503" y="653848"/>
                </a:lnTo>
                <a:lnTo>
                  <a:pt x="472275" y="642914"/>
                </a:lnTo>
                <a:lnTo>
                  <a:pt x="466130" y="628473"/>
                </a:lnTo>
                <a:lnTo>
                  <a:pt x="457935" y="611028"/>
                </a:lnTo>
                <a:close/>
              </a:path>
            </a:pathLst>
          </a:custGeom>
          <a:solidFill>
            <a:srgbClr val="0097C6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" name="object 12"/>
          <p:cNvSpPr/>
          <p:nvPr/>
        </p:nvSpPr>
        <p:spPr>
          <a:xfrm>
            <a:off x="1" y="6362700"/>
            <a:ext cx="9905998" cy="0"/>
          </a:xfrm>
          <a:custGeom>
            <a:avLst/>
            <a:gdLst/>
            <a:ahLst/>
            <a:cxnLst/>
            <a:rect l="l" t="t" r="r" b="b"/>
            <a:pathLst>
              <a:path w="9905998" h="0">
                <a:moveTo>
                  <a:pt x="9905998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0097C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" name="object 13"/>
          <p:cNvSpPr/>
          <p:nvPr/>
        </p:nvSpPr>
        <p:spPr>
          <a:xfrm>
            <a:off x="0" y="0"/>
            <a:ext cx="9906000" cy="6362700"/>
          </a:xfrm>
          <a:custGeom>
            <a:avLst/>
            <a:gdLst/>
            <a:ahLst/>
            <a:cxnLst/>
            <a:rect l="l" t="t" r="r" b="b"/>
            <a:pathLst>
              <a:path w="9906000" h="6362700">
                <a:moveTo>
                  <a:pt x="9906000" y="0"/>
                </a:moveTo>
                <a:lnTo>
                  <a:pt x="0" y="0"/>
                </a:lnTo>
                <a:lnTo>
                  <a:pt x="0" y="6362700"/>
                </a:lnTo>
                <a:lnTo>
                  <a:pt x="9906000" y="6362700"/>
                </a:lnTo>
                <a:lnTo>
                  <a:pt x="9906000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" name="object 14"/>
          <p:cNvSpPr/>
          <p:nvPr/>
        </p:nvSpPr>
        <p:spPr>
          <a:xfrm>
            <a:off x="0" y="0"/>
            <a:ext cx="9906000" cy="1128776"/>
          </a:xfrm>
          <a:custGeom>
            <a:avLst/>
            <a:gdLst/>
            <a:ahLst/>
            <a:cxnLst/>
            <a:rect l="l" t="t" r="r" b="b"/>
            <a:pathLst>
              <a:path w="9906000" h="1128776">
                <a:moveTo>
                  <a:pt x="0" y="0"/>
                </a:moveTo>
                <a:lnTo>
                  <a:pt x="0" y="801877"/>
                </a:lnTo>
                <a:lnTo>
                  <a:pt x="44018" y="809048"/>
                </a:lnTo>
                <a:lnTo>
                  <a:pt x="84978" y="817151"/>
                </a:lnTo>
                <a:lnTo>
                  <a:pt x="123033" y="826194"/>
                </a:lnTo>
                <a:lnTo>
                  <a:pt x="158341" y="836180"/>
                </a:lnTo>
                <a:lnTo>
                  <a:pt x="191055" y="847115"/>
                </a:lnTo>
                <a:lnTo>
                  <a:pt x="221332" y="859006"/>
                </a:lnTo>
                <a:lnTo>
                  <a:pt x="249326" y="871857"/>
                </a:lnTo>
                <a:lnTo>
                  <a:pt x="275193" y="885673"/>
                </a:lnTo>
                <a:lnTo>
                  <a:pt x="299089" y="900461"/>
                </a:lnTo>
                <a:lnTo>
                  <a:pt x="321168" y="916225"/>
                </a:lnTo>
                <a:lnTo>
                  <a:pt x="341587" y="932971"/>
                </a:lnTo>
                <a:lnTo>
                  <a:pt x="360500" y="950705"/>
                </a:lnTo>
                <a:lnTo>
                  <a:pt x="378063" y="969432"/>
                </a:lnTo>
                <a:lnTo>
                  <a:pt x="394431" y="989157"/>
                </a:lnTo>
                <a:lnTo>
                  <a:pt x="409760" y="1009886"/>
                </a:lnTo>
                <a:lnTo>
                  <a:pt x="424204" y="1031624"/>
                </a:lnTo>
                <a:lnTo>
                  <a:pt x="437920" y="1054376"/>
                </a:lnTo>
                <a:lnTo>
                  <a:pt x="451063" y="1078149"/>
                </a:lnTo>
                <a:lnTo>
                  <a:pt x="463787" y="1102947"/>
                </a:lnTo>
                <a:lnTo>
                  <a:pt x="476250" y="1128776"/>
                </a:lnTo>
                <a:lnTo>
                  <a:pt x="492137" y="1105914"/>
                </a:lnTo>
                <a:lnTo>
                  <a:pt x="507125" y="1083119"/>
                </a:lnTo>
                <a:lnTo>
                  <a:pt x="521491" y="1060491"/>
                </a:lnTo>
                <a:lnTo>
                  <a:pt x="535515" y="1038132"/>
                </a:lnTo>
                <a:lnTo>
                  <a:pt x="549474" y="1016144"/>
                </a:lnTo>
                <a:lnTo>
                  <a:pt x="578314" y="973690"/>
                </a:lnTo>
                <a:lnTo>
                  <a:pt x="610240" y="933941"/>
                </a:lnTo>
                <a:lnTo>
                  <a:pt x="647482" y="897713"/>
                </a:lnTo>
                <a:lnTo>
                  <a:pt x="692267" y="865821"/>
                </a:lnTo>
                <a:lnTo>
                  <a:pt x="746824" y="839079"/>
                </a:lnTo>
                <a:lnTo>
                  <a:pt x="813383" y="818301"/>
                </a:lnTo>
                <a:lnTo>
                  <a:pt x="851860" y="810403"/>
                </a:lnTo>
                <a:lnTo>
                  <a:pt x="894172" y="804302"/>
                </a:lnTo>
                <a:lnTo>
                  <a:pt x="940600" y="800100"/>
                </a:lnTo>
                <a:lnTo>
                  <a:pt x="9467850" y="800100"/>
                </a:lnTo>
                <a:lnTo>
                  <a:pt x="9502265" y="799084"/>
                </a:lnTo>
                <a:lnTo>
                  <a:pt x="9535266" y="795633"/>
                </a:lnTo>
                <a:lnTo>
                  <a:pt x="9566869" y="789889"/>
                </a:lnTo>
                <a:lnTo>
                  <a:pt x="9597091" y="781988"/>
                </a:lnTo>
                <a:lnTo>
                  <a:pt x="9625947" y="772072"/>
                </a:lnTo>
                <a:lnTo>
                  <a:pt x="9653453" y="760280"/>
                </a:lnTo>
                <a:lnTo>
                  <a:pt x="9679627" y="746750"/>
                </a:lnTo>
                <a:lnTo>
                  <a:pt x="9704484" y="731623"/>
                </a:lnTo>
                <a:lnTo>
                  <a:pt x="9728041" y="715038"/>
                </a:lnTo>
                <a:lnTo>
                  <a:pt x="9750313" y="697134"/>
                </a:lnTo>
                <a:lnTo>
                  <a:pt x="9771318" y="678051"/>
                </a:lnTo>
                <a:lnTo>
                  <a:pt x="9791072" y="657929"/>
                </a:lnTo>
                <a:lnTo>
                  <a:pt x="9809590" y="636906"/>
                </a:lnTo>
                <a:lnTo>
                  <a:pt x="9826889" y="615122"/>
                </a:lnTo>
                <a:lnTo>
                  <a:pt x="9842986" y="592716"/>
                </a:lnTo>
                <a:lnTo>
                  <a:pt x="9857896" y="569829"/>
                </a:lnTo>
                <a:lnTo>
                  <a:pt x="9871636" y="546599"/>
                </a:lnTo>
                <a:lnTo>
                  <a:pt x="9895672" y="499670"/>
                </a:lnTo>
                <a:lnTo>
                  <a:pt x="9906000" y="476250"/>
                </a:lnTo>
                <a:lnTo>
                  <a:pt x="9906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" name="object 15"/>
          <p:cNvSpPr/>
          <p:nvPr/>
        </p:nvSpPr>
        <p:spPr>
          <a:xfrm>
            <a:off x="1" y="438908"/>
            <a:ext cx="9905998" cy="724683"/>
          </a:xfrm>
          <a:custGeom>
            <a:avLst/>
            <a:gdLst/>
            <a:ahLst/>
            <a:cxnLst/>
            <a:rect l="l" t="t" r="r" b="b"/>
            <a:pathLst>
              <a:path w="9905998" h="724683">
                <a:moveTo>
                  <a:pt x="457935" y="611028"/>
                </a:moveTo>
                <a:lnTo>
                  <a:pt x="447560" y="591078"/>
                </a:lnTo>
                <a:lnTo>
                  <a:pt x="434874" y="569125"/>
                </a:lnTo>
                <a:lnTo>
                  <a:pt x="419746" y="545670"/>
                </a:lnTo>
                <a:lnTo>
                  <a:pt x="402044" y="521213"/>
                </a:lnTo>
                <a:lnTo>
                  <a:pt x="381638" y="496255"/>
                </a:lnTo>
                <a:lnTo>
                  <a:pt x="358396" y="471298"/>
                </a:lnTo>
                <a:lnTo>
                  <a:pt x="332187" y="446841"/>
                </a:lnTo>
                <a:lnTo>
                  <a:pt x="302882" y="423385"/>
                </a:lnTo>
                <a:lnTo>
                  <a:pt x="270347" y="401433"/>
                </a:lnTo>
                <a:lnTo>
                  <a:pt x="234453" y="381483"/>
                </a:lnTo>
                <a:lnTo>
                  <a:pt x="195068" y="364038"/>
                </a:lnTo>
                <a:lnTo>
                  <a:pt x="152061" y="349597"/>
                </a:lnTo>
                <a:lnTo>
                  <a:pt x="105302" y="338663"/>
                </a:lnTo>
                <a:lnTo>
                  <a:pt x="54658" y="331735"/>
                </a:lnTo>
                <a:lnTo>
                  <a:pt x="0" y="329314"/>
                </a:lnTo>
                <a:lnTo>
                  <a:pt x="0" y="396751"/>
                </a:lnTo>
                <a:lnTo>
                  <a:pt x="54658" y="399146"/>
                </a:lnTo>
                <a:lnTo>
                  <a:pt x="105302" y="406000"/>
                </a:lnTo>
                <a:lnTo>
                  <a:pt x="152061" y="416818"/>
                </a:lnTo>
                <a:lnTo>
                  <a:pt x="195068" y="431105"/>
                </a:lnTo>
                <a:lnTo>
                  <a:pt x="234453" y="448365"/>
                </a:lnTo>
                <a:lnTo>
                  <a:pt x="270347" y="468102"/>
                </a:lnTo>
                <a:lnTo>
                  <a:pt x="302882" y="489821"/>
                </a:lnTo>
                <a:lnTo>
                  <a:pt x="332187" y="513026"/>
                </a:lnTo>
                <a:lnTo>
                  <a:pt x="358396" y="537222"/>
                </a:lnTo>
                <a:lnTo>
                  <a:pt x="381638" y="561914"/>
                </a:lnTo>
                <a:lnTo>
                  <a:pt x="402044" y="586606"/>
                </a:lnTo>
                <a:lnTo>
                  <a:pt x="419746" y="610803"/>
                </a:lnTo>
                <a:lnTo>
                  <a:pt x="434874" y="634008"/>
                </a:lnTo>
                <a:lnTo>
                  <a:pt x="447560" y="655727"/>
                </a:lnTo>
                <a:lnTo>
                  <a:pt x="457935" y="675464"/>
                </a:lnTo>
                <a:lnTo>
                  <a:pt x="466130" y="692724"/>
                </a:lnTo>
                <a:lnTo>
                  <a:pt x="472275" y="707011"/>
                </a:lnTo>
                <a:lnTo>
                  <a:pt x="478943" y="724683"/>
                </a:lnTo>
                <a:lnTo>
                  <a:pt x="480512" y="724683"/>
                </a:lnTo>
                <a:lnTo>
                  <a:pt x="501569" y="675464"/>
                </a:lnTo>
                <a:lnTo>
                  <a:pt x="524717" y="634008"/>
                </a:lnTo>
                <a:lnTo>
                  <a:pt x="557701" y="586606"/>
                </a:lnTo>
                <a:lnTo>
                  <a:pt x="601590" y="537222"/>
                </a:lnTo>
                <a:lnTo>
                  <a:pt x="657449" y="489821"/>
                </a:lnTo>
                <a:lnTo>
                  <a:pt x="690202" y="468102"/>
                </a:lnTo>
                <a:lnTo>
                  <a:pt x="726347" y="448365"/>
                </a:lnTo>
                <a:lnTo>
                  <a:pt x="766020" y="431105"/>
                </a:lnTo>
                <a:lnTo>
                  <a:pt x="809352" y="416818"/>
                </a:lnTo>
                <a:lnTo>
                  <a:pt x="856478" y="406000"/>
                </a:lnTo>
                <a:lnTo>
                  <a:pt x="907531" y="399146"/>
                </a:lnTo>
                <a:lnTo>
                  <a:pt x="962645" y="396751"/>
                </a:lnTo>
                <a:lnTo>
                  <a:pt x="9419969" y="396751"/>
                </a:lnTo>
                <a:lnTo>
                  <a:pt x="9475087" y="394356"/>
                </a:lnTo>
                <a:lnTo>
                  <a:pt x="9526191" y="387502"/>
                </a:lnTo>
                <a:lnTo>
                  <a:pt x="9573409" y="376684"/>
                </a:lnTo>
                <a:lnTo>
                  <a:pt x="9616868" y="362397"/>
                </a:lnTo>
                <a:lnTo>
                  <a:pt x="9656698" y="345137"/>
                </a:lnTo>
                <a:lnTo>
                  <a:pt x="9693028" y="325400"/>
                </a:lnTo>
                <a:lnTo>
                  <a:pt x="9725985" y="303681"/>
                </a:lnTo>
                <a:lnTo>
                  <a:pt x="9755698" y="280476"/>
                </a:lnTo>
                <a:lnTo>
                  <a:pt x="9782295" y="256279"/>
                </a:lnTo>
                <a:lnTo>
                  <a:pt x="9805906" y="231587"/>
                </a:lnTo>
                <a:lnTo>
                  <a:pt x="9826658" y="206895"/>
                </a:lnTo>
                <a:lnTo>
                  <a:pt x="9844680" y="182699"/>
                </a:lnTo>
                <a:lnTo>
                  <a:pt x="9860101" y="159494"/>
                </a:lnTo>
                <a:lnTo>
                  <a:pt x="9873048" y="137775"/>
                </a:lnTo>
                <a:lnTo>
                  <a:pt x="9883651" y="118038"/>
                </a:lnTo>
                <a:lnTo>
                  <a:pt x="9892039" y="100778"/>
                </a:lnTo>
                <a:lnTo>
                  <a:pt x="9898338" y="86491"/>
                </a:lnTo>
                <a:lnTo>
                  <a:pt x="9905189" y="68819"/>
                </a:lnTo>
                <a:lnTo>
                  <a:pt x="9905998" y="66424"/>
                </a:lnTo>
                <a:lnTo>
                  <a:pt x="9905998" y="0"/>
                </a:lnTo>
                <a:lnTo>
                  <a:pt x="9905189" y="1382"/>
                </a:lnTo>
                <a:lnTo>
                  <a:pt x="9902679" y="8236"/>
                </a:lnTo>
                <a:lnTo>
                  <a:pt x="9898338" y="19054"/>
                </a:lnTo>
                <a:lnTo>
                  <a:pt x="9873048" y="70338"/>
                </a:lnTo>
                <a:lnTo>
                  <a:pt x="9844680" y="115262"/>
                </a:lnTo>
                <a:lnTo>
                  <a:pt x="9805906" y="164150"/>
                </a:lnTo>
                <a:lnTo>
                  <a:pt x="9755698" y="213039"/>
                </a:lnTo>
                <a:lnTo>
                  <a:pt x="9693028" y="257963"/>
                </a:lnTo>
                <a:lnTo>
                  <a:pt x="9656698" y="277700"/>
                </a:lnTo>
                <a:lnTo>
                  <a:pt x="9616868" y="294960"/>
                </a:lnTo>
                <a:lnTo>
                  <a:pt x="9573409" y="309247"/>
                </a:lnTo>
                <a:lnTo>
                  <a:pt x="9526191" y="320065"/>
                </a:lnTo>
                <a:lnTo>
                  <a:pt x="9475087" y="326919"/>
                </a:lnTo>
                <a:lnTo>
                  <a:pt x="9419969" y="329314"/>
                </a:lnTo>
                <a:lnTo>
                  <a:pt x="962645" y="329314"/>
                </a:lnTo>
                <a:lnTo>
                  <a:pt x="907531" y="331735"/>
                </a:lnTo>
                <a:lnTo>
                  <a:pt x="856478" y="338663"/>
                </a:lnTo>
                <a:lnTo>
                  <a:pt x="809352" y="349597"/>
                </a:lnTo>
                <a:lnTo>
                  <a:pt x="766020" y="364038"/>
                </a:lnTo>
                <a:lnTo>
                  <a:pt x="726347" y="381483"/>
                </a:lnTo>
                <a:lnTo>
                  <a:pt x="690202" y="401433"/>
                </a:lnTo>
                <a:lnTo>
                  <a:pt x="657449" y="423385"/>
                </a:lnTo>
                <a:lnTo>
                  <a:pt x="627956" y="446841"/>
                </a:lnTo>
                <a:lnTo>
                  <a:pt x="601590" y="471298"/>
                </a:lnTo>
                <a:lnTo>
                  <a:pt x="578216" y="496255"/>
                </a:lnTo>
                <a:lnTo>
                  <a:pt x="557701" y="521213"/>
                </a:lnTo>
                <a:lnTo>
                  <a:pt x="539913" y="545670"/>
                </a:lnTo>
                <a:lnTo>
                  <a:pt x="524717" y="569125"/>
                </a:lnTo>
                <a:lnTo>
                  <a:pt x="511980" y="591078"/>
                </a:lnTo>
                <a:lnTo>
                  <a:pt x="501569" y="611028"/>
                </a:lnTo>
                <a:lnTo>
                  <a:pt x="493350" y="628473"/>
                </a:lnTo>
                <a:lnTo>
                  <a:pt x="487190" y="642914"/>
                </a:lnTo>
                <a:lnTo>
                  <a:pt x="480512" y="660776"/>
                </a:lnTo>
                <a:lnTo>
                  <a:pt x="478943" y="660776"/>
                </a:lnTo>
                <a:lnTo>
                  <a:pt x="476503" y="653848"/>
                </a:lnTo>
                <a:lnTo>
                  <a:pt x="472275" y="642914"/>
                </a:lnTo>
                <a:lnTo>
                  <a:pt x="466130" y="628473"/>
                </a:lnTo>
                <a:lnTo>
                  <a:pt x="457935" y="61102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" name="object 16"/>
          <p:cNvSpPr/>
          <p:nvPr/>
        </p:nvSpPr>
        <p:spPr>
          <a:xfrm>
            <a:off x="1" y="6362700"/>
            <a:ext cx="9905998" cy="0"/>
          </a:xfrm>
          <a:custGeom>
            <a:avLst/>
            <a:gdLst/>
            <a:ahLst/>
            <a:cxnLst/>
            <a:rect l="l" t="t" r="r" b="b"/>
            <a:pathLst>
              <a:path w="9905998" h="0">
                <a:moveTo>
                  <a:pt x="9905998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0097C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" name="object 17"/>
          <p:cNvSpPr/>
          <p:nvPr/>
        </p:nvSpPr>
        <p:spPr>
          <a:xfrm>
            <a:off x="0" y="409956"/>
            <a:ext cx="9906000" cy="83515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" name="object 18"/>
          <p:cNvSpPr/>
          <p:nvPr/>
        </p:nvSpPr>
        <p:spPr>
          <a:xfrm>
            <a:off x="45720" y="605028"/>
            <a:ext cx="106680" cy="10667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9" name="object 19"/>
          <p:cNvSpPr/>
          <p:nvPr/>
        </p:nvSpPr>
        <p:spPr>
          <a:xfrm>
            <a:off x="1" y="438908"/>
            <a:ext cx="9905998" cy="724683"/>
          </a:xfrm>
          <a:custGeom>
            <a:avLst/>
            <a:gdLst/>
            <a:ahLst/>
            <a:cxnLst/>
            <a:rect l="l" t="t" r="r" b="b"/>
            <a:pathLst>
              <a:path w="9905998" h="724683">
                <a:moveTo>
                  <a:pt x="457935" y="611028"/>
                </a:moveTo>
                <a:lnTo>
                  <a:pt x="447560" y="591078"/>
                </a:lnTo>
                <a:lnTo>
                  <a:pt x="434874" y="569125"/>
                </a:lnTo>
                <a:lnTo>
                  <a:pt x="419746" y="545670"/>
                </a:lnTo>
                <a:lnTo>
                  <a:pt x="402044" y="521213"/>
                </a:lnTo>
                <a:lnTo>
                  <a:pt x="381638" y="496255"/>
                </a:lnTo>
                <a:lnTo>
                  <a:pt x="358396" y="471298"/>
                </a:lnTo>
                <a:lnTo>
                  <a:pt x="332187" y="446841"/>
                </a:lnTo>
                <a:lnTo>
                  <a:pt x="302882" y="423385"/>
                </a:lnTo>
                <a:lnTo>
                  <a:pt x="270347" y="401433"/>
                </a:lnTo>
                <a:lnTo>
                  <a:pt x="234453" y="381483"/>
                </a:lnTo>
                <a:lnTo>
                  <a:pt x="195068" y="364038"/>
                </a:lnTo>
                <a:lnTo>
                  <a:pt x="152061" y="349597"/>
                </a:lnTo>
                <a:lnTo>
                  <a:pt x="105302" y="338663"/>
                </a:lnTo>
                <a:lnTo>
                  <a:pt x="54658" y="331735"/>
                </a:lnTo>
                <a:lnTo>
                  <a:pt x="0" y="329314"/>
                </a:lnTo>
                <a:lnTo>
                  <a:pt x="0" y="396751"/>
                </a:lnTo>
                <a:lnTo>
                  <a:pt x="54658" y="399146"/>
                </a:lnTo>
                <a:lnTo>
                  <a:pt x="105302" y="406000"/>
                </a:lnTo>
                <a:lnTo>
                  <a:pt x="152061" y="416818"/>
                </a:lnTo>
                <a:lnTo>
                  <a:pt x="195068" y="431105"/>
                </a:lnTo>
                <a:lnTo>
                  <a:pt x="234453" y="448365"/>
                </a:lnTo>
                <a:lnTo>
                  <a:pt x="270347" y="468102"/>
                </a:lnTo>
                <a:lnTo>
                  <a:pt x="302882" y="489821"/>
                </a:lnTo>
                <a:lnTo>
                  <a:pt x="332187" y="513026"/>
                </a:lnTo>
                <a:lnTo>
                  <a:pt x="358396" y="537222"/>
                </a:lnTo>
                <a:lnTo>
                  <a:pt x="381638" y="561914"/>
                </a:lnTo>
                <a:lnTo>
                  <a:pt x="402044" y="586606"/>
                </a:lnTo>
                <a:lnTo>
                  <a:pt x="419746" y="610803"/>
                </a:lnTo>
                <a:lnTo>
                  <a:pt x="434874" y="634008"/>
                </a:lnTo>
                <a:lnTo>
                  <a:pt x="447560" y="655727"/>
                </a:lnTo>
                <a:lnTo>
                  <a:pt x="457935" y="675464"/>
                </a:lnTo>
                <a:lnTo>
                  <a:pt x="466130" y="692724"/>
                </a:lnTo>
                <a:lnTo>
                  <a:pt x="472275" y="707011"/>
                </a:lnTo>
                <a:lnTo>
                  <a:pt x="478943" y="724683"/>
                </a:lnTo>
                <a:lnTo>
                  <a:pt x="480512" y="724683"/>
                </a:lnTo>
                <a:lnTo>
                  <a:pt x="501569" y="675464"/>
                </a:lnTo>
                <a:lnTo>
                  <a:pt x="524717" y="634008"/>
                </a:lnTo>
                <a:lnTo>
                  <a:pt x="557701" y="586606"/>
                </a:lnTo>
                <a:lnTo>
                  <a:pt x="601590" y="537222"/>
                </a:lnTo>
                <a:lnTo>
                  <a:pt x="657449" y="489821"/>
                </a:lnTo>
                <a:lnTo>
                  <a:pt x="690202" y="468102"/>
                </a:lnTo>
                <a:lnTo>
                  <a:pt x="726347" y="448365"/>
                </a:lnTo>
                <a:lnTo>
                  <a:pt x="766020" y="431105"/>
                </a:lnTo>
                <a:lnTo>
                  <a:pt x="809352" y="416818"/>
                </a:lnTo>
                <a:lnTo>
                  <a:pt x="856478" y="406000"/>
                </a:lnTo>
                <a:lnTo>
                  <a:pt x="907531" y="399146"/>
                </a:lnTo>
                <a:lnTo>
                  <a:pt x="962645" y="396751"/>
                </a:lnTo>
                <a:lnTo>
                  <a:pt x="9419969" y="396751"/>
                </a:lnTo>
                <a:lnTo>
                  <a:pt x="9475087" y="394356"/>
                </a:lnTo>
                <a:lnTo>
                  <a:pt x="9526191" y="387502"/>
                </a:lnTo>
                <a:lnTo>
                  <a:pt x="9573409" y="376684"/>
                </a:lnTo>
                <a:lnTo>
                  <a:pt x="9616868" y="362397"/>
                </a:lnTo>
                <a:lnTo>
                  <a:pt x="9656698" y="345137"/>
                </a:lnTo>
                <a:lnTo>
                  <a:pt x="9693028" y="325400"/>
                </a:lnTo>
                <a:lnTo>
                  <a:pt x="9725985" y="303681"/>
                </a:lnTo>
                <a:lnTo>
                  <a:pt x="9755698" y="280476"/>
                </a:lnTo>
                <a:lnTo>
                  <a:pt x="9782295" y="256279"/>
                </a:lnTo>
                <a:lnTo>
                  <a:pt x="9805906" y="231587"/>
                </a:lnTo>
                <a:lnTo>
                  <a:pt x="9826658" y="206895"/>
                </a:lnTo>
                <a:lnTo>
                  <a:pt x="9844680" y="182699"/>
                </a:lnTo>
                <a:lnTo>
                  <a:pt x="9860101" y="159494"/>
                </a:lnTo>
                <a:lnTo>
                  <a:pt x="9873048" y="137775"/>
                </a:lnTo>
                <a:lnTo>
                  <a:pt x="9883651" y="118038"/>
                </a:lnTo>
                <a:lnTo>
                  <a:pt x="9892039" y="100778"/>
                </a:lnTo>
                <a:lnTo>
                  <a:pt x="9898338" y="86491"/>
                </a:lnTo>
                <a:lnTo>
                  <a:pt x="9905189" y="68819"/>
                </a:lnTo>
                <a:lnTo>
                  <a:pt x="9905998" y="66424"/>
                </a:lnTo>
                <a:lnTo>
                  <a:pt x="9905998" y="0"/>
                </a:lnTo>
                <a:lnTo>
                  <a:pt x="9905189" y="1382"/>
                </a:lnTo>
                <a:lnTo>
                  <a:pt x="9902679" y="8236"/>
                </a:lnTo>
                <a:lnTo>
                  <a:pt x="9898338" y="19054"/>
                </a:lnTo>
                <a:lnTo>
                  <a:pt x="9873048" y="70338"/>
                </a:lnTo>
                <a:lnTo>
                  <a:pt x="9844680" y="115262"/>
                </a:lnTo>
                <a:lnTo>
                  <a:pt x="9805906" y="164150"/>
                </a:lnTo>
                <a:lnTo>
                  <a:pt x="9755698" y="213039"/>
                </a:lnTo>
                <a:lnTo>
                  <a:pt x="9693028" y="257963"/>
                </a:lnTo>
                <a:lnTo>
                  <a:pt x="9656698" y="277700"/>
                </a:lnTo>
                <a:lnTo>
                  <a:pt x="9616868" y="294960"/>
                </a:lnTo>
                <a:lnTo>
                  <a:pt x="9573409" y="309247"/>
                </a:lnTo>
                <a:lnTo>
                  <a:pt x="9526191" y="320065"/>
                </a:lnTo>
                <a:lnTo>
                  <a:pt x="9475087" y="326919"/>
                </a:lnTo>
                <a:lnTo>
                  <a:pt x="9419969" y="329314"/>
                </a:lnTo>
                <a:lnTo>
                  <a:pt x="962645" y="329314"/>
                </a:lnTo>
                <a:lnTo>
                  <a:pt x="907531" y="331735"/>
                </a:lnTo>
                <a:lnTo>
                  <a:pt x="856478" y="338663"/>
                </a:lnTo>
                <a:lnTo>
                  <a:pt x="809352" y="349597"/>
                </a:lnTo>
                <a:lnTo>
                  <a:pt x="766020" y="364038"/>
                </a:lnTo>
                <a:lnTo>
                  <a:pt x="726347" y="381483"/>
                </a:lnTo>
                <a:lnTo>
                  <a:pt x="690202" y="401433"/>
                </a:lnTo>
                <a:lnTo>
                  <a:pt x="657449" y="423385"/>
                </a:lnTo>
                <a:lnTo>
                  <a:pt x="627956" y="446841"/>
                </a:lnTo>
                <a:lnTo>
                  <a:pt x="601590" y="471298"/>
                </a:lnTo>
                <a:lnTo>
                  <a:pt x="578216" y="496255"/>
                </a:lnTo>
                <a:lnTo>
                  <a:pt x="557701" y="521213"/>
                </a:lnTo>
                <a:lnTo>
                  <a:pt x="539913" y="545670"/>
                </a:lnTo>
                <a:lnTo>
                  <a:pt x="524717" y="569125"/>
                </a:lnTo>
                <a:lnTo>
                  <a:pt x="511980" y="591078"/>
                </a:lnTo>
                <a:lnTo>
                  <a:pt x="501569" y="611028"/>
                </a:lnTo>
                <a:lnTo>
                  <a:pt x="493350" y="628473"/>
                </a:lnTo>
                <a:lnTo>
                  <a:pt x="487190" y="642914"/>
                </a:lnTo>
                <a:lnTo>
                  <a:pt x="480512" y="660776"/>
                </a:lnTo>
                <a:lnTo>
                  <a:pt x="478943" y="660776"/>
                </a:lnTo>
                <a:lnTo>
                  <a:pt x="476503" y="653848"/>
                </a:lnTo>
                <a:lnTo>
                  <a:pt x="472275" y="642914"/>
                </a:lnTo>
                <a:lnTo>
                  <a:pt x="466130" y="628473"/>
                </a:lnTo>
                <a:lnTo>
                  <a:pt x="457935" y="611028"/>
                </a:lnTo>
                <a:close/>
              </a:path>
            </a:pathLst>
          </a:custGeom>
          <a:solidFill>
            <a:srgbClr val="0097C6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" name="object 8"/>
          <p:cNvSpPr/>
          <p:nvPr/>
        </p:nvSpPr>
        <p:spPr>
          <a:xfrm>
            <a:off x="349250" y="6456446"/>
            <a:ext cx="1362456" cy="3157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3141726" y="409606"/>
            <a:ext cx="3802735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55"/>
              </a:lnSpc>
              <a:spcBef>
                <a:spcPts val="127"/>
              </a:spcBef>
            </a:pPr>
            <a:r>
              <a:rPr dirty="0" smtClean="0" sz="2400" spc="0" b="1">
                <a:solidFill>
                  <a:srgbClr val="0097C6"/>
                </a:solidFill>
                <a:latin typeface="Arial"/>
                <a:cs typeface="Arial"/>
              </a:rPr>
              <a:t>Mu</a:t>
            </a:r>
            <a:r>
              <a:rPr dirty="0" smtClean="0" sz="2400" spc="4" b="1">
                <a:solidFill>
                  <a:srgbClr val="0097C6"/>
                </a:solidFill>
                <a:latin typeface="Arial"/>
                <a:cs typeface="Arial"/>
              </a:rPr>
              <a:t>l</a:t>
            </a:r>
            <a:r>
              <a:rPr dirty="0" smtClean="0" sz="2400" spc="0" b="1">
                <a:solidFill>
                  <a:srgbClr val="0097C6"/>
                </a:solidFill>
                <a:latin typeface="Arial"/>
                <a:cs typeface="Arial"/>
              </a:rPr>
              <a:t>ti</a:t>
            </a:r>
            <a:r>
              <a:rPr dirty="0" smtClean="0" sz="2400" spc="-34" b="1">
                <a:solidFill>
                  <a:srgbClr val="0097C6"/>
                </a:solidFill>
                <a:latin typeface="Arial"/>
                <a:cs typeface="Arial"/>
              </a:rPr>
              <a:t> </a:t>
            </a:r>
            <a:r>
              <a:rPr dirty="0" smtClean="0" sz="2400" spc="0" b="1">
                <a:solidFill>
                  <a:srgbClr val="0097C6"/>
                </a:solidFill>
                <a:latin typeface="Arial"/>
                <a:cs typeface="Arial"/>
              </a:rPr>
              <a:t>Lo</a:t>
            </a:r>
            <a:r>
              <a:rPr dirty="0" smtClean="0" sz="2400" spc="-4" b="1">
                <a:solidFill>
                  <a:srgbClr val="0097C6"/>
                </a:solidFill>
                <a:latin typeface="Arial"/>
                <a:cs typeface="Arial"/>
              </a:rPr>
              <a:t>a</a:t>
            </a:r>
            <a:r>
              <a:rPr dirty="0" smtClean="0" sz="2400" spc="0" b="1">
                <a:solidFill>
                  <a:srgbClr val="0097C6"/>
                </a:solidFill>
                <a:latin typeface="Arial"/>
                <a:cs typeface="Arial"/>
              </a:rPr>
              <a:t>d</a:t>
            </a:r>
            <a:r>
              <a:rPr dirty="0" smtClean="0" sz="2400" spc="-4" b="1">
                <a:solidFill>
                  <a:srgbClr val="0097C6"/>
                </a:solidFill>
                <a:latin typeface="Arial"/>
                <a:cs typeface="Arial"/>
              </a:rPr>
              <a:t> </a:t>
            </a:r>
            <a:r>
              <a:rPr dirty="0" smtClean="0" sz="2400" spc="-179" b="1">
                <a:solidFill>
                  <a:srgbClr val="0097C6"/>
                </a:solidFill>
                <a:latin typeface="Arial"/>
                <a:cs typeface="Arial"/>
              </a:rPr>
              <a:t>T</a:t>
            </a:r>
            <a:r>
              <a:rPr dirty="0" smtClean="0" sz="2400" spc="0" b="1">
                <a:solidFill>
                  <a:srgbClr val="0097C6"/>
                </a:solidFill>
                <a:latin typeface="Arial"/>
                <a:cs typeface="Arial"/>
              </a:rPr>
              <a:t>as</a:t>
            </a:r>
            <a:r>
              <a:rPr dirty="0" smtClean="0" sz="2400" spc="-4" b="1">
                <a:solidFill>
                  <a:srgbClr val="0097C6"/>
                </a:solidFill>
                <a:latin typeface="Arial"/>
                <a:cs typeface="Arial"/>
              </a:rPr>
              <a:t>k</a:t>
            </a:r>
            <a:r>
              <a:rPr dirty="0" smtClean="0" sz="2400" spc="4" b="1">
                <a:solidFill>
                  <a:srgbClr val="0097C6"/>
                </a:solidFill>
                <a:latin typeface="Arial"/>
                <a:cs typeface="Arial"/>
              </a:rPr>
              <a:t>s</a:t>
            </a:r>
            <a:r>
              <a:rPr dirty="0" smtClean="0" sz="2400" spc="4" b="1">
                <a:solidFill>
                  <a:srgbClr val="0097C6"/>
                </a:solidFill>
                <a:latin typeface="Arial"/>
                <a:cs typeface="Arial"/>
              </a:rPr>
              <a:t>-</a:t>
            </a:r>
            <a:r>
              <a:rPr dirty="0" smtClean="0" sz="2400" spc="0" b="1">
                <a:solidFill>
                  <a:srgbClr val="0097C6"/>
                </a:solidFill>
                <a:latin typeface="Arial"/>
                <a:cs typeface="Arial"/>
              </a:rPr>
              <a:t>I</a:t>
            </a:r>
            <a:r>
              <a:rPr dirty="0" smtClean="0" sz="2400" spc="4" b="1">
                <a:solidFill>
                  <a:srgbClr val="0097C6"/>
                </a:solidFill>
                <a:latin typeface="Arial"/>
                <a:cs typeface="Arial"/>
              </a:rPr>
              <a:t>M</a:t>
            </a:r>
            <a:r>
              <a:rPr dirty="0" smtClean="0" sz="2400" spc="0" b="1">
                <a:solidFill>
                  <a:srgbClr val="0097C6"/>
                </a:solidFill>
                <a:latin typeface="Arial"/>
                <a:cs typeface="Arial"/>
              </a:rPr>
              <a:t>PORT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83540" y="1914059"/>
            <a:ext cx="148636" cy="102082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30"/>
              </a:lnSpc>
              <a:spcBef>
                <a:spcPts val="86"/>
              </a:spcBef>
            </a:pPr>
            <a:r>
              <a:rPr dirty="0" smtClean="0" sz="1600" spc="0">
                <a:solidFill>
                  <a:srgbClr val="0097C6"/>
                </a:solidFill>
                <a:latin typeface="Wingdings"/>
                <a:cs typeface="Wingdings"/>
              </a:rPr>
              <a:t></a:t>
            </a:r>
            <a:endParaRPr sz="1600">
              <a:latin typeface="Wingdings"/>
              <a:cs typeface="Wingdings"/>
            </a:endParaRPr>
          </a:p>
          <a:p>
            <a:pPr marL="12700">
              <a:lnSpc>
                <a:spcPct val="92488"/>
              </a:lnSpc>
              <a:spcBef>
                <a:spcPts val="1257"/>
              </a:spcBef>
            </a:pPr>
            <a:r>
              <a:rPr dirty="0" smtClean="0" sz="1600" spc="0">
                <a:solidFill>
                  <a:srgbClr val="0097C6"/>
                </a:solidFill>
                <a:latin typeface="Wingdings"/>
                <a:cs typeface="Wingdings"/>
              </a:rPr>
              <a:t></a:t>
            </a:r>
            <a:endParaRPr sz="1600">
              <a:latin typeface="Wingdings"/>
              <a:cs typeface="Wingdings"/>
            </a:endParaRPr>
          </a:p>
          <a:p>
            <a:pPr marL="12700">
              <a:lnSpc>
                <a:spcPct val="92488"/>
              </a:lnSpc>
              <a:spcBef>
                <a:spcPts val="1346"/>
              </a:spcBef>
            </a:pPr>
            <a:r>
              <a:rPr dirty="0" smtClean="0" sz="1600" spc="0">
                <a:solidFill>
                  <a:srgbClr val="0097C6"/>
                </a:solidFill>
                <a:latin typeface="Wingdings"/>
                <a:cs typeface="Wingdings"/>
              </a:rPr>
              <a:t></a:t>
            </a:r>
            <a:endParaRPr sz="1600">
              <a:latin typeface="Wingdings"/>
              <a:cs typeface="Wingding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12140" y="1913983"/>
            <a:ext cx="9074484" cy="349034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35049">
              <a:lnSpc>
                <a:spcPts val="1730"/>
              </a:lnSpc>
              <a:spcBef>
                <a:spcPts val="86"/>
              </a:spcBef>
            </a:pP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INS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dirty="0" smtClean="0" sz="1600" spc="-25">
                <a:solidFill>
                  <a:srgbClr val="253046"/>
                </a:solidFill>
                <a:latin typeface="Arial"/>
                <a:cs typeface="Arial"/>
              </a:rPr>
              <a:t>R</a:t>
            </a:r>
            <a:r>
              <a:rPr dirty="0" smtClean="0" sz="1600" spc="-184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,</a:t>
            </a:r>
            <a:r>
              <a:rPr dirty="0" smtClean="0" sz="1600" spc="-76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DEL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TE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,</a:t>
            </a:r>
            <a:r>
              <a:rPr dirty="0" smtClean="0" sz="1600" spc="-8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UPD</a:t>
            </a:r>
            <a:r>
              <a:rPr dirty="0" smtClean="0" sz="1600" spc="-114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TEs</a:t>
            </a:r>
            <a:r>
              <a:rPr dirty="0" smtClean="0" sz="1600" spc="-77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and</a:t>
            </a:r>
            <a:r>
              <a:rPr dirty="0" smtClean="0" sz="1600" spc="-26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U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P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dirty="0" smtClean="0" sz="1600" spc="-25">
                <a:solidFill>
                  <a:srgbClr val="253046"/>
                </a:solidFill>
                <a:latin typeface="Arial"/>
                <a:cs typeface="Arial"/>
              </a:rPr>
              <a:t>R</a:t>
            </a:r>
            <a:r>
              <a:rPr dirty="0" smtClean="0" sz="1600" spc="-184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dirty="0" smtClean="0" sz="1600" spc="-77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are</a:t>
            </a:r>
            <a:r>
              <a:rPr dirty="0" smtClean="0" sz="1600" spc="-13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dirty="0" smtClean="0" sz="1600" spc="-9">
                <a:solidFill>
                  <a:srgbClr val="253046"/>
                </a:solidFill>
                <a:latin typeface="Arial"/>
                <a:cs typeface="Arial"/>
              </a:rPr>
              <a:t>w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ed.</a:t>
            </a:r>
            <a:endParaRPr sz="1600">
              <a:latin typeface="Arial"/>
              <a:cs typeface="Arial"/>
            </a:endParaRPr>
          </a:p>
          <a:p>
            <a:pPr marL="12700" marR="35049">
              <a:lnSpc>
                <a:spcPct val="95825"/>
              </a:lnSpc>
              <a:spcBef>
                <a:spcPts val="1193"/>
              </a:spcBef>
            </a:pP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Up</a:t>
            </a:r>
            <a:r>
              <a:rPr dirty="0" smtClean="0" sz="1600" spc="-3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to</a:t>
            </a:r>
            <a:r>
              <a:rPr dirty="0" smtClean="0" sz="1600" spc="-3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maxi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m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um</a:t>
            </a:r>
            <a:r>
              <a:rPr dirty="0" smtClean="0" sz="1600" spc="-5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of</a:t>
            </a:r>
            <a:r>
              <a:rPr dirty="0" smtClean="0" sz="1600" spc="-3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f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v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dirty="0" smtClean="0" sz="1600" spc="-2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tab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dirty="0" smtClean="0" sz="1600" spc="19">
                <a:solidFill>
                  <a:srgbClr val="253046"/>
                </a:solidFill>
                <a:latin typeface="Arial"/>
                <a:cs typeface="Arial"/>
              </a:rPr>
              <a:t>: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–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m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pty</a:t>
            </a:r>
            <a:r>
              <a:rPr dirty="0" smtClean="0" sz="1600" spc="-91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or</a:t>
            </a:r>
            <a:r>
              <a:rPr dirty="0" smtClean="0" sz="1600" spc="5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popu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ated</a:t>
            </a:r>
            <a:r>
              <a:rPr dirty="0" smtClean="0" sz="1600" spc="9">
                <a:solidFill>
                  <a:srgbClr val="253046"/>
                </a:solidFill>
                <a:latin typeface="Arial"/>
                <a:cs typeface="Arial"/>
              </a:rPr>
              <a:t>.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–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NUSIs</a:t>
            </a:r>
            <a:r>
              <a:rPr dirty="0" smtClean="0" sz="1600" spc="-129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perm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tted.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95825"/>
              </a:lnSpc>
              <a:spcBef>
                <a:spcPts val="1282"/>
              </a:spcBef>
            </a:pP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Mu</a:t>
            </a:r>
            <a:r>
              <a:rPr dirty="0" smtClean="0" sz="1600" spc="9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Load</a:t>
            </a:r>
            <a:r>
              <a:rPr dirty="0" smtClean="0" sz="1600" spc="-7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Import</a:t>
            </a:r>
            <a:r>
              <a:rPr dirty="0" smtClean="0" sz="1600" spc="-2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ta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k</a:t>
            </a:r>
            <a:r>
              <a:rPr dirty="0" smtClean="0" sz="1600" spc="-1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operat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ons</a:t>
            </a:r>
            <a:r>
              <a:rPr dirty="0" smtClean="0" sz="1600" spc="-69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are</a:t>
            </a:r>
            <a:r>
              <a:rPr dirty="0" smtClean="0" sz="1600" spc="-13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dirty="0" smtClean="0" sz="1600" spc="-14">
                <a:solidFill>
                  <a:srgbClr val="253046"/>
                </a:solidFill>
                <a:latin typeface="Arial"/>
                <a:cs typeface="Arial"/>
              </a:rPr>
              <a:t>w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dirty="0" smtClean="0" sz="1600" spc="-19">
                <a:solidFill>
                  <a:srgbClr val="253046"/>
                </a:solidFill>
                <a:latin typeface="Arial"/>
                <a:cs typeface="Arial"/>
              </a:rPr>
              <a:t>y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dirty="0" smtClean="0" sz="1600" spc="-18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pri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m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ary</a:t>
            </a:r>
            <a:r>
              <a:rPr dirty="0" smtClean="0" sz="1600" spc="-38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ndex</a:t>
            </a:r>
            <a:r>
              <a:rPr dirty="0" smtClean="0" sz="1600" spc="-38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ope</a:t>
            </a:r>
            <a:r>
              <a:rPr dirty="0" smtClean="0" sz="1600" spc="-4">
                <a:solidFill>
                  <a:srgbClr val="253046"/>
                </a:solidFill>
                <a:latin typeface="Arial"/>
                <a:cs typeface="Arial"/>
              </a:rPr>
              <a:t>r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at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ons</a:t>
            </a:r>
            <a:r>
              <a:rPr dirty="0" smtClean="0" sz="1600" spc="-29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-4">
                <a:solidFill>
                  <a:srgbClr val="253046"/>
                </a:solidFill>
                <a:latin typeface="Arial"/>
                <a:cs typeface="Arial"/>
              </a:rPr>
              <a:t>-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ho</a:t>
            </a:r>
            <a:r>
              <a:rPr dirty="0" smtClean="0" sz="1600" spc="-9">
                <a:solidFill>
                  <a:srgbClr val="253046"/>
                </a:solidFill>
                <a:latin typeface="Arial"/>
                <a:cs typeface="Arial"/>
              </a:rPr>
              <a:t>w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v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dirty="0" smtClean="0" sz="1600" spc="-84">
                <a:solidFill>
                  <a:srgbClr val="253046"/>
                </a:solidFill>
                <a:latin typeface="Arial"/>
                <a:cs typeface="Arial"/>
              </a:rPr>
              <a:t>r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,</a:t>
            </a:r>
            <a:r>
              <a:rPr dirty="0" smtClean="0" sz="1600" spc="-4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-19">
                <a:solidFill>
                  <a:srgbClr val="253046"/>
                </a:solidFill>
                <a:latin typeface="Arial"/>
                <a:cs typeface="Arial"/>
              </a:rPr>
              <a:t>y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ou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are</a:t>
            </a:r>
            <a:r>
              <a:rPr dirty="0" smtClean="0" sz="1600" spc="-3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not</a:t>
            </a:r>
            <a:r>
              <a:rPr dirty="0" smtClean="0" sz="1600" spc="-7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dirty="0" smtClean="0" sz="1600" spc="-9">
                <a:solidFill>
                  <a:srgbClr val="253046"/>
                </a:solidFill>
                <a:latin typeface="Arial"/>
                <a:cs typeface="Arial"/>
              </a:rPr>
              <a:t>w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ed</a:t>
            </a:r>
            <a:endParaRPr sz="1600">
              <a:latin typeface="Arial"/>
              <a:cs typeface="Arial"/>
            </a:endParaRPr>
          </a:p>
          <a:p>
            <a:pPr marL="12700" marR="35049">
              <a:lnSpc>
                <a:spcPct val="95825"/>
              </a:lnSpc>
              <a:spcBef>
                <a:spcPts val="80"/>
              </a:spcBef>
            </a:pP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to</a:t>
            </a:r>
            <a:r>
              <a:rPr dirty="0" smtClean="0" sz="1600" spc="-13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c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hange</a:t>
            </a:r>
            <a:r>
              <a:rPr dirty="0" smtClean="0" sz="1600" spc="-52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the</a:t>
            </a:r>
            <a:r>
              <a:rPr dirty="0" smtClean="0" sz="1600" spc="-7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v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ue</a:t>
            </a:r>
            <a:r>
              <a:rPr dirty="0" smtClean="0" sz="1600" spc="-48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of</a:t>
            </a:r>
            <a:r>
              <a:rPr dirty="0" smtClean="0" sz="1600" spc="-3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dirty="0" smtClean="0" sz="1600" spc="-8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tab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dirty="0" smtClean="0" sz="1600" spc="-19">
                <a:solidFill>
                  <a:srgbClr val="253046"/>
                </a:solidFill>
                <a:latin typeface="Arial"/>
                <a:cs typeface="Arial"/>
              </a:rPr>
              <a:t>’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dirty="0" smtClean="0" sz="1600" spc="-51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pri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m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ary</a:t>
            </a:r>
            <a:r>
              <a:rPr dirty="0" smtClean="0" sz="1600" spc="-38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ndex.</a:t>
            </a:r>
            <a:endParaRPr sz="1600">
              <a:latin typeface="Arial"/>
              <a:cs typeface="Arial"/>
            </a:endParaRPr>
          </a:p>
          <a:p>
            <a:pPr marL="12700" marR="35049">
              <a:lnSpc>
                <a:spcPct val="95825"/>
              </a:lnSpc>
              <a:spcBef>
                <a:spcPts val="1280"/>
              </a:spcBef>
            </a:pP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Change</a:t>
            </a:r>
            <a:r>
              <a:rPr dirty="0" smtClean="0" sz="1600" spc="-65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the</a:t>
            </a:r>
            <a:r>
              <a:rPr dirty="0" smtClean="0" sz="1600" spc="-7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v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ue</a:t>
            </a:r>
            <a:r>
              <a:rPr dirty="0" smtClean="0" sz="1600" spc="-48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of</a:t>
            </a:r>
            <a:r>
              <a:rPr dirty="0" smtClean="0" sz="1600" spc="-3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c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umn</a:t>
            </a:r>
            <a:r>
              <a:rPr dirty="0" smtClean="0" sz="1600" spc="-56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ba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ed</a:t>
            </a:r>
            <a:r>
              <a:rPr dirty="0" smtClean="0" sz="1600" spc="-43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on</a:t>
            </a:r>
            <a:r>
              <a:rPr dirty="0" smtClean="0" sz="1600" spc="-2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ts</a:t>
            </a:r>
            <a:r>
              <a:rPr dirty="0" smtClean="0" sz="1600" spc="-1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c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ur</a:t>
            </a:r>
            <a:r>
              <a:rPr dirty="0" smtClean="0" sz="1600" spc="-4">
                <a:solidFill>
                  <a:srgbClr val="253046"/>
                </a:solidFill>
                <a:latin typeface="Arial"/>
                <a:cs typeface="Arial"/>
              </a:rPr>
              <a:t>r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ent</a:t>
            </a:r>
            <a:r>
              <a:rPr dirty="0" smtClean="0" sz="1600" spc="-2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v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ue.</a:t>
            </a:r>
            <a:endParaRPr sz="1600">
              <a:latin typeface="Arial"/>
              <a:cs typeface="Arial"/>
            </a:endParaRPr>
          </a:p>
          <a:p>
            <a:pPr marL="12700" marR="35049">
              <a:lnSpc>
                <a:spcPct val="95825"/>
              </a:lnSpc>
              <a:spcBef>
                <a:spcPts val="1283"/>
              </a:spcBef>
            </a:pP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Permits</a:t>
            </a:r>
            <a:r>
              <a:rPr dirty="0" smtClean="0" sz="1600" spc="-49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non</a:t>
            </a:r>
            <a:r>
              <a:rPr dirty="0" smtClean="0" sz="1600" spc="-4">
                <a:solidFill>
                  <a:srgbClr val="253046"/>
                </a:solidFill>
                <a:latin typeface="Arial"/>
                <a:cs typeface="Arial"/>
              </a:rPr>
              <a:t>-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dirty="0" smtClean="0" sz="1600" spc="-9">
                <a:solidFill>
                  <a:srgbClr val="253046"/>
                </a:solidFill>
                <a:latin typeface="Arial"/>
                <a:cs typeface="Arial"/>
              </a:rPr>
              <a:t>x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c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us</a:t>
            </a:r>
            <a:r>
              <a:rPr dirty="0" smtClean="0" sz="1600" spc="9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v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dirty="0" smtClean="0" sz="1600" spc="-107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ac</a:t>
            </a:r>
            <a:r>
              <a:rPr dirty="0" smtClean="0" sz="1600" spc="9">
                <a:solidFill>
                  <a:srgbClr val="253046"/>
                </a:solidFill>
                <a:latin typeface="Arial"/>
                <a:cs typeface="Arial"/>
              </a:rPr>
              <a:t>c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ess</a:t>
            </a:r>
            <a:r>
              <a:rPr dirty="0" smtClean="0" sz="1600" spc="-49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to</a:t>
            </a:r>
            <a:r>
              <a:rPr dirty="0" smtClean="0" sz="1600" spc="9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ta</a:t>
            </a:r>
            <a:r>
              <a:rPr dirty="0" smtClean="0" sz="1600" spc="-4">
                <a:solidFill>
                  <a:srgbClr val="253046"/>
                </a:solidFill>
                <a:latin typeface="Arial"/>
                <a:cs typeface="Arial"/>
              </a:rPr>
              <a:t>r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get</a:t>
            </a:r>
            <a:r>
              <a:rPr dirty="0" smtClean="0" sz="1600" spc="-2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tables</a:t>
            </a:r>
            <a:r>
              <a:rPr dirty="0" smtClean="0" sz="1600" spc="-32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f</a:t>
            </a:r>
            <a:r>
              <a:rPr dirty="0" smtClean="0" sz="1600" spc="-4">
                <a:solidFill>
                  <a:srgbClr val="253046"/>
                </a:solidFill>
                <a:latin typeface="Arial"/>
                <a:cs typeface="Arial"/>
              </a:rPr>
              <a:t>r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om</a:t>
            </a:r>
            <a:r>
              <a:rPr dirty="0" smtClean="0" sz="1600" spc="2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other</a:t>
            </a:r>
            <a:r>
              <a:rPr dirty="0" smtClean="0" sz="1600" spc="-36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users</a:t>
            </a:r>
            <a:r>
              <a:rPr dirty="0" smtClean="0" sz="1600" spc="-2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dirty="0" smtClean="0" sz="1600" spc="-9">
                <a:solidFill>
                  <a:srgbClr val="253046"/>
                </a:solidFill>
                <a:latin typeface="Arial"/>
                <a:cs typeface="Arial"/>
              </a:rPr>
              <a:t>x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c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ept</a:t>
            </a:r>
            <a:r>
              <a:rPr dirty="0" smtClean="0" sz="1600" spc="-37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du</a:t>
            </a:r>
            <a:r>
              <a:rPr dirty="0" smtClean="0" sz="1600" spc="-4">
                <a:solidFill>
                  <a:srgbClr val="253046"/>
                </a:solidFill>
                <a:latin typeface="Arial"/>
                <a:cs typeface="Arial"/>
              </a:rPr>
              <a:t>r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ng</a:t>
            </a:r>
            <a:r>
              <a:rPr dirty="0" smtClean="0" sz="1600" spc="-129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App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c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ation</a:t>
            </a:r>
            <a:r>
              <a:rPr dirty="0" smtClean="0" sz="1600" spc="-98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Pha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e.</a:t>
            </a:r>
            <a:endParaRPr sz="1600">
              <a:latin typeface="Arial"/>
              <a:cs typeface="Arial"/>
            </a:endParaRPr>
          </a:p>
          <a:p>
            <a:pPr marL="12700" marR="3437479">
              <a:lnSpc>
                <a:spcPts val="1839"/>
              </a:lnSpc>
              <a:spcBef>
                <a:spcPts val="1280"/>
              </a:spcBef>
            </a:pP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Input</a:t>
            </a:r>
            <a:r>
              <a:rPr dirty="0" smtClean="0" sz="1600" spc="-35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er</a:t>
            </a:r>
            <a:r>
              <a:rPr dirty="0" smtClean="0" sz="1600" spc="-4">
                <a:solidFill>
                  <a:srgbClr val="253046"/>
                </a:solidFill>
                <a:latin typeface="Arial"/>
                <a:cs typeface="Arial"/>
              </a:rPr>
              <a:t>r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or</a:t>
            </a:r>
            <a:r>
              <a:rPr dirty="0" smtClean="0" sz="1600" spc="-3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m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ts</a:t>
            </a:r>
            <a:r>
              <a:rPr dirty="0" smtClean="0" sz="1600" spc="-41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may</a:t>
            </a:r>
            <a:r>
              <a:rPr dirty="0" smtClean="0" sz="1600" spc="-25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be</a:t>
            </a:r>
            <a:r>
              <a:rPr dirty="0" smtClean="0" sz="1600" spc="-7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pe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c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f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ed</a:t>
            </a:r>
            <a:r>
              <a:rPr dirty="0" smtClean="0" sz="1600" spc="-88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as</a:t>
            </a:r>
            <a:r>
              <a:rPr dirty="0" smtClean="0" sz="1600" spc="-11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number</a:t>
            </a:r>
            <a:r>
              <a:rPr dirty="0" smtClean="0" sz="1600" spc="-4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or</a:t>
            </a:r>
            <a:r>
              <a:rPr dirty="0" smtClean="0" sz="1600" spc="5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percentage.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endParaRPr sz="1600">
              <a:latin typeface="Arial"/>
              <a:cs typeface="Arial"/>
            </a:endParaRPr>
          </a:p>
          <a:p>
            <a:pPr marL="12700" marR="3437479">
              <a:lnSpc>
                <a:spcPts val="1839"/>
              </a:lnSpc>
              <a:spcBef>
                <a:spcPts val="1280"/>
              </a:spcBef>
            </a:pP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dirty="0" smtClean="0" sz="1600" spc="9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dirty="0" smtClean="0" sz="1600" spc="-9">
                <a:solidFill>
                  <a:srgbClr val="253046"/>
                </a:solidFill>
                <a:latin typeface="Arial"/>
                <a:cs typeface="Arial"/>
              </a:rPr>
              <a:t>w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dirty="0" smtClean="0" sz="1600" spc="-66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restart</a:t>
            </a:r>
            <a:r>
              <a:rPr dirty="0" smtClean="0" sz="1600" spc="-2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and</a:t>
            </a:r>
            <a:r>
              <a:rPr dirty="0" smtClean="0" sz="1600" spc="-11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c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he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c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k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po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nt</a:t>
            </a:r>
            <a:r>
              <a:rPr dirty="0" smtClean="0" sz="1600" spc="-86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during</a:t>
            </a:r>
            <a:r>
              <a:rPr dirty="0" smtClean="0" sz="1600" spc="-4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ea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c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h</a:t>
            </a:r>
            <a:r>
              <a:rPr dirty="0" smtClean="0" sz="1600" spc="-34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operat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ng</a:t>
            </a:r>
            <a:r>
              <a:rPr dirty="0" smtClean="0" sz="1600" spc="-56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pha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e.</a:t>
            </a:r>
            <a:endParaRPr sz="1600">
              <a:latin typeface="Arial"/>
              <a:cs typeface="Arial"/>
            </a:endParaRPr>
          </a:p>
          <a:p>
            <a:pPr marL="12700" marR="35049">
              <a:lnSpc>
                <a:spcPct val="95825"/>
              </a:lnSpc>
              <a:spcBef>
                <a:spcPts val="1315"/>
              </a:spcBef>
            </a:pP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IMP</a:t>
            </a:r>
            <a:r>
              <a:rPr dirty="0" smtClean="0" sz="1600" spc="-4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dirty="0" smtClean="0" sz="1600" spc="-25">
                <a:solidFill>
                  <a:srgbClr val="253046"/>
                </a:solidFill>
                <a:latin typeface="Arial"/>
                <a:cs typeface="Arial"/>
              </a:rPr>
              <a:t>R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600" spc="-41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tas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k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dirty="0" smtClean="0" sz="1600" spc="-37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cannot</a:t>
            </a:r>
            <a:r>
              <a:rPr dirty="0" smtClean="0" sz="1600" spc="-37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be</a:t>
            </a:r>
            <a:r>
              <a:rPr dirty="0" smtClean="0" sz="1600" spc="-17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done</a:t>
            </a:r>
            <a:r>
              <a:rPr dirty="0" smtClean="0" sz="1600" spc="-3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on</a:t>
            </a:r>
            <a:r>
              <a:rPr dirty="0" smtClean="0" sz="1600" spc="-17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tables</a:t>
            </a:r>
            <a:r>
              <a:rPr dirty="0" smtClean="0" sz="1600" spc="-37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-14">
                <a:solidFill>
                  <a:srgbClr val="253046"/>
                </a:solidFill>
                <a:latin typeface="Arial"/>
                <a:cs typeface="Arial"/>
              </a:rPr>
              <a:t>w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th</a:t>
            </a:r>
            <a:r>
              <a:rPr dirty="0" smtClean="0" sz="1600" spc="-5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USI</a:t>
            </a:r>
            <a:r>
              <a:rPr dirty="0" smtClean="0" sz="1600" spc="-19">
                <a:solidFill>
                  <a:srgbClr val="253046"/>
                </a:solidFill>
                <a:latin typeface="Arial"/>
                <a:cs typeface="Arial"/>
              </a:rPr>
              <a:t>’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,</a:t>
            </a:r>
            <a:r>
              <a:rPr dirty="0" smtClean="0" sz="1600" spc="-17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Refe</a:t>
            </a:r>
            <a:r>
              <a:rPr dirty="0" smtClean="0" sz="1600" spc="-9">
                <a:solidFill>
                  <a:srgbClr val="253046"/>
                </a:solidFill>
                <a:latin typeface="Arial"/>
                <a:cs typeface="Arial"/>
              </a:rPr>
              <a:t>r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ential</a:t>
            </a:r>
            <a:r>
              <a:rPr dirty="0" smtClean="0" sz="1600" spc="-67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Integ</a:t>
            </a:r>
            <a:r>
              <a:rPr dirty="0" smtClean="0" sz="1600" spc="-9">
                <a:solidFill>
                  <a:srgbClr val="253046"/>
                </a:solidFill>
                <a:latin typeface="Arial"/>
                <a:cs typeface="Arial"/>
              </a:rPr>
              <a:t>r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600" spc="-139">
                <a:solidFill>
                  <a:srgbClr val="253046"/>
                </a:solidFill>
                <a:latin typeface="Arial"/>
                <a:cs typeface="Arial"/>
              </a:rPr>
              <a:t>y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,</a:t>
            </a:r>
            <a:r>
              <a:rPr dirty="0" smtClean="0" sz="1600" spc="-2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J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oin</a:t>
            </a:r>
            <a:r>
              <a:rPr dirty="0" smtClean="0" sz="1600" spc="-29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Inde</a:t>
            </a:r>
            <a:r>
              <a:rPr dirty="0" smtClean="0" sz="1600" spc="-4">
                <a:solidFill>
                  <a:srgbClr val="253046"/>
                </a:solidFill>
                <a:latin typeface="Arial"/>
                <a:cs typeface="Arial"/>
              </a:rPr>
              <a:t>x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es,</a:t>
            </a:r>
            <a:r>
              <a:rPr dirty="0" smtClean="0" sz="1600" spc="-45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Hash</a:t>
            </a:r>
            <a:endParaRPr sz="1600">
              <a:latin typeface="Arial"/>
              <a:cs typeface="Arial"/>
            </a:endParaRPr>
          </a:p>
          <a:p>
            <a:pPr marL="12700" marR="35049">
              <a:lnSpc>
                <a:spcPct val="95825"/>
              </a:lnSpc>
              <a:spcBef>
                <a:spcPts val="80"/>
              </a:spcBef>
            </a:pP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Indexes,</a:t>
            </a:r>
            <a:r>
              <a:rPr dirty="0" smtClean="0" sz="1600" spc="-45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or</a:t>
            </a:r>
            <a:r>
              <a:rPr dirty="0" smtClean="0" sz="1600" spc="-39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-64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rigger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.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–IM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P</a:t>
            </a:r>
            <a:r>
              <a:rPr dirty="0" smtClean="0" sz="1600" spc="-4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dirty="0" smtClean="0" sz="1600" spc="-25">
                <a:solidFill>
                  <a:srgbClr val="253046"/>
                </a:solidFill>
                <a:latin typeface="Arial"/>
                <a:cs typeface="Arial"/>
              </a:rPr>
              <a:t>R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600" spc="-119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ta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k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dirty="0" smtClean="0" sz="1600" spc="-32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c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an</a:t>
            </a:r>
            <a:r>
              <a:rPr dirty="0" smtClean="0" sz="1600" spc="-25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be</a:t>
            </a:r>
            <a:r>
              <a:rPr dirty="0" smtClean="0" sz="1600" spc="-17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do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n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dirty="0" smtClean="0" sz="1600" spc="-25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on</a:t>
            </a:r>
            <a:r>
              <a:rPr dirty="0" smtClean="0" sz="1600" spc="-17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tab</a:t>
            </a:r>
            <a:r>
              <a:rPr dirty="0" smtClean="0" sz="1600" spc="9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es</a:t>
            </a:r>
            <a:r>
              <a:rPr dirty="0" smtClean="0" sz="1600" spc="-37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def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ned</a:t>
            </a:r>
            <a:r>
              <a:rPr dirty="0" smtClean="0" sz="1600" spc="-52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-9">
                <a:solidFill>
                  <a:srgbClr val="253046"/>
                </a:solidFill>
                <a:latin typeface="Arial"/>
                <a:cs typeface="Arial"/>
              </a:rPr>
              <a:t>w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th</a:t>
            </a:r>
            <a:r>
              <a:rPr dirty="0" smtClean="0" sz="1600" spc="-18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“Soft</a:t>
            </a:r>
            <a:r>
              <a:rPr dirty="0" smtClean="0" sz="1600" spc="-8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Referent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al</a:t>
            </a:r>
            <a:r>
              <a:rPr dirty="0" smtClean="0" sz="1600" spc="-72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Integr</a:t>
            </a:r>
            <a:r>
              <a:rPr dirty="0" smtClean="0" sz="1600" spc="4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dirty="0" smtClean="0" sz="1600" spc="-19">
                <a:solidFill>
                  <a:srgbClr val="253046"/>
                </a:solidFill>
                <a:latin typeface="Arial"/>
                <a:cs typeface="Arial"/>
              </a:rPr>
              <a:t>y</a:t>
            </a:r>
            <a:r>
              <a:rPr dirty="0" smtClean="0" sz="1600" spc="0">
                <a:solidFill>
                  <a:srgbClr val="253046"/>
                </a:solidFill>
                <a:latin typeface="Arial"/>
                <a:cs typeface="Arial"/>
              </a:rPr>
              <a:t>”.</a:t>
            </a:r>
            <a:endParaRPr sz="16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83540" y="3346873"/>
            <a:ext cx="148822" cy="181374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185">
              <a:lnSpc>
                <a:spcPts val="1730"/>
              </a:lnSpc>
              <a:spcBef>
                <a:spcPts val="86"/>
              </a:spcBef>
            </a:pPr>
            <a:r>
              <a:rPr dirty="0" smtClean="0" sz="1600" spc="0">
                <a:solidFill>
                  <a:srgbClr val="0097C6"/>
                </a:solidFill>
                <a:latin typeface="Wingdings"/>
                <a:cs typeface="Wingdings"/>
              </a:rPr>
              <a:t></a:t>
            </a:r>
            <a:endParaRPr sz="1600">
              <a:latin typeface="Wingdings"/>
              <a:cs typeface="Wingdings"/>
            </a:endParaRPr>
          </a:p>
          <a:p>
            <a:pPr marL="12700">
              <a:lnSpc>
                <a:spcPct val="92488"/>
              </a:lnSpc>
              <a:spcBef>
                <a:spcPts val="1260"/>
              </a:spcBef>
            </a:pPr>
            <a:r>
              <a:rPr dirty="0" smtClean="0" sz="1600" spc="0">
                <a:solidFill>
                  <a:srgbClr val="0097C6"/>
                </a:solidFill>
                <a:latin typeface="Wingdings"/>
                <a:cs typeface="Wingdings"/>
              </a:rPr>
              <a:t></a:t>
            </a:r>
            <a:endParaRPr sz="1600">
              <a:latin typeface="Wingdings"/>
              <a:cs typeface="Wingdings"/>
            </a:endParaRPr>
          </a:p>
          <a:p>
            <a:pPr marL="12700" marR="185">
              <a:lnSpc>
                <a:spcPct val="92488"/>
              </a:lnSpc>
              <a:spcBef>
                <a:spcPts val="1344"/>
              </a:spcBef>
            </a:pPr>
            <a:r>
              <a:rPr dirty="0" smtClean="0" sz="1600" spc="0">
                <a:solidFill>
                  <a:srgbClr val="0097C6"/>
                </a:solidFill>
                <a:latin typeface="Wingdings"/>
                <a:cs typeface="Wingdings"/>
              </a:rPr>
              <a:t></a:t>
            </a:r>
            <a:endParaRPr sz="1600">
              <a:latin typeface="Wingdings"/>
              <a:cs typeface="Wingdings"/>
            </a:endParaRPr>
          </a:p>
          <a:p>
            <a:pPr marL="12700" marR="185">
              <a:lnSpc>
                <a:spcPct val="92488"/>
              </a:lnSpc>
              <a:spcBef>
                <a:spcPts val="1344"/>
              </a:spcBef>
            </a:pPr>
            <a:r>
              <a:rPr dirty="0" smtClean="0" sz="1600" spc="0">
                <a:solidFill>
                  <a:srgbClr val="0097C6"/>
                </a:solidFill>
                <a:latin typeface="Wingdings"/>
                <a:cs typeface="Wingdings"/>
              </a:rPr>
              <a:t></a:t>
            </a:r>
            <a:endParaRPr sz="1600">
              <a:latin typeface="Wingdings"/>
              <a:cs typeface="Wingdings"/>
            </a:endParaRPr>
          </a:p>
          <a:p>
            <a:pPr marL="12700">
              <a:lnSpc>
                <a:spcPct val="92488"/>
              </a:lnSpc>
              <a:spcBef>
                <a:spcPts val="1346"/>
              </a:spcBef>
            </a:pPr>
            <a:r>
              <a:rPr dirty="0" smtClean="0" sz="1600" spc="0">
                <a:solidFill>
                  <a:srgbClr val="0097C6"/>
                </a:solidFill>
                <a:latin typeface="Wingdings"/>
                <a:cs typeface="Wingdings"/>
              </a:rPr>
              <a:t></a:t>
            </a:r>
            <a:endParaRPr sz="1600">
              <a:latin typeface="Wingdings"/>
              <a:cs typeface="Wingding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04098" y="6484419"/>
            <a:ext cx="988342" cy="1137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5"/>
              </a:spcBef>
            </a:pPr>
            <a:r>
              <a:rPr dirty="0" smtClean="0" sz="700" spc="4">
                <a:solidFill>
                  <a:srgbClr val="474747"/>
                </a:solidFill>
                <a:latin typeface="Arial"/>
                <a:cs typeface="Arial"/>
              </a:rPr>
              <a:t>P</a:t>
            </a:r>
            <a:r>
              <a:rPr dirty="0" smtClean="0" sz="700" spc="-4">
                <a:solidFill>
                  <a:srgbClr val="474747"/>
                </a:solidFill>
                <a:latin typeface="Arial"/>
                <a:cs typeface="Arial"/>
              </a:rPr>
              <a:t>r</a:t>
            </a:r>
            <a:r>
              <a:rPr dirty="0" smtClean="0" sz="700" spc="-4">
                <a:solidFill>
                  <a:srgbClr val="474747"/>
                </a:solidFill>
                <a:latin typeface="Arial"/>
                <a:cs typeface="Arial"/>
              </a:rPr>
              <a:t>e</a:t>
            </a:r>
            <a:r>
              <a:rPr dirty="0" smtClean="0" sz="700" spc="0">
                <a:solidFill>
                  <a:srgbClr val="474747"/>
                </a:solidFill>
                <a:latin typeface="Arial"/>
                <a:cs typeface="Arial"/>
              </a:rPr>
              <a:t>s</a:t>
            </a:r>
            <a:r>
              <a:rPr dirty="0" smtClean="0" sz="700" spc="-4">
                <a:solidFill>
                  <a:srgbClr val="474747"/>
                </a:solidFill>
                <a:latin typeface="Arial"/>
                <a:cs typeface="Arial"/>
              </a:rPr>
              <a:t>e</a:t>
            </a:r>
            <a:r>
              <a:rPr dirty="0" smtClean="0" sz="700" spc="-4">
                <a:solidFill>
                  <a:srgbClr val="474747"/>
                </a:solidFill>
                <a:latin typeface="Arial"/>
                <a:cs typeface="Arial"/>
              </a:rPr>
              <a:t>n</a:t>
            </a:r>
            <a:r>
              <a:rPr dirty="0" smtClean="0" sz="700" spc="0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dirty="0" smtClean="0" sz="700" spc="-4">
                <a:solidFill>
                  <a:srgbClr val="474747"/>
                </a:solidFill>
                <a:latin typeface="Arial"/>
                <a:cs typeface="Arial"/>
              </a:rPr>
              <a:t>a</a:t>
            </a:r>
            <a:r>
              <a:rPr dirty="0" smtClean="0" sz="700" spc="0">
                <a:solidFill>
                  <a:srgbClr val="474747"/>
                </a:solidFill>
                <a:latin typeface="Arial"/>
                <a:cs typeface="Arial"/>
              </a:rPr>
              <a:t>ti</a:t>
            </a:r>
            <a:r>
              <a:rPr dirty="0" smtClean="0" sz="700" spc="-4">
                <a:solidFill>
                  <a:srgbClr val="474747"/>
                </a:solidFill>
                <a:latin typeface="Arial"/>
                <a:cs typeface="Arial"/>
              </a:rPr>
              <a:t>o</a:t>
            </a:r>
            <a:r>
              <a:rPr dirty="0" smtClean="0" sz="700" spc="0">
                <a:solidFill>
                  <a:srgbClr val="474747"/>
                </a:solidFill>
                <a:latin typeface="Arial"/>
                <a:cs typeface="Arial"/>
              </a:rPr>
              <a:t>n</a:t>
            </a:r>
            <a:r>
              <a:rPr dirty="0" smtClean="0" sz="700" spc="-9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dirty="0" smtClean="0" sz="700" spc="4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dirty="0" smtClean="0" sz="700" spc="0">
                <a:solidFill>
                  <a:srgbClr val="474747"/>
                </a:solidFill>
                <a:latin typeface="Arial"/>
                <a:cs typeface="Arial"/>
              </a:rPr>
              <a:t>itle</a:t>
            </a:r>
            <a:r>
              <a:rPr dirty="0" smtClean="0" sz="700" spc="-18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474747"/>
                </a:solidFill>
                <a:latin typeface="Arial"/>
                <a:cs typeface="Arial"/>
              </a:rPr>
              <a:t>|</a:t>
            </a:r>
            <a:r>
              <a:rPr dirty="0" smtClean="0" sz="700" spc="8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474747"/>
                </a:solidFill>
                <a:latin typeface="Arial"/>
                <a:cs typeface="Arial"/>
              </a:rPr>
              <a:t>Da</a:t>
            </a:r>
            <a:r>
              <a:rPr dirty="0" smtClean="0" sz="700" spc="-4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dirty="0" smtClean="0" sz="700" spc="0">
                <a:solidFill>
                  <a:srgbClr val="474747"/>
                </a:solidFill>
                <a:latin typeface="Arial"/>
                <a:cs typeface="Arial"/>
              </a:rPr>
              <a:t>e</a:t>
            </a:r>
            <a:endParaRPr sz="7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7389622" y="6666385"/>
            <a:ext cx="2285732" cy="11592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25"/>
              </a:spcBef>
            </a:pP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Co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p</a:t>
            </a:r>
            <a:r>
              <a:rPr dirty="0" smtClean="0" sz="700" spc="-25">
                <a:solidFill>
                  <a:srgbClr val="909090"/>
                </a:solidFill>
                <a:latin typeface="Arial"/>
                <a:cs typeface="Arial"/>
              </a:rPr>
              <a:t>y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r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ig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h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t</a:t>
            </a:r>
            <a:r>
              <a:rPr dirty="0" smtClean="0" sz="700" spc="14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©</a:t>
            </a:r>
            <a:r>
              <a:rPr dirty="0" smtClean="0" sz="700" spc="-5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Ca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p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g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e</a:t>
            </a:r>
            <a:r>
              <a:rPr dirty="0" smtClean="0" sz="700" spc="9">
                <a:solidFill>
                  <a:srgbClr val="909090"/>
                </a:solidFill>
                <a:latin typeface="Arial"/>
                <a:cs typeface="Arial"/>
              </a:rPr>
              <a:t>m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ini</a:t>
            </a:r>
            <a:r>
              <a:rPr dirty="0" smtClean="0" sz="700" spc="-23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2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0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1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5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.</a:t>
            </a:r>
            <a:r>
              <a:rPr dirty="0" smtClean="0" sz="700" spc="2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dirty="0" smtClean="0" sz="700" spc="4">
                <a:solidFill>
                  <a:srgbClr val="909090"/>
                </a:solidFill>
                <a:latin typeface="Arial"/>
                <a:cs typeface="Arial"/>
              </a:rPr>
              <a:t>A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ll</a:t>
            </a:r>
            <a:r>
              <a:rPr dirty="0" smtClean="0" sz="700" spc="-17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Ri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g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h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ts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Res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e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r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v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e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d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        </a:t>
            </a:r>
            <a:r>
              <a:rPr dirty="0" smtClean="0" sz="700" spc="59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8</a:t>
            </a:r>
            <a:endParaRPr sz="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/>
          <p:nvPr/>
        </p:nvSpPr>
        <p:spPr>
          <a:xfrm>
            <a:off x="0" y="409956"/>
            <a:ext cx="9906000" cy="83515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" name="object 10"/>
          <p:cNvSpPr/>
          <p:nvPr/>
        </p:nvSpPr>
        <p:spPr>
          <a:xfrm>
            <a:off x="45720" y="605028"/>
            <a:ext cx="106680" cy="1066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" name="object 11"/>
          <p:cNvSpPr/>
          <p:nvPr/>
        </p:nvSpPr>
        <p:spPr>
          <a:xfrm>
            <a:off x="1" y="438908"/>
            <a:ext cx="9905998" cy="724683"/>
          </a:xfrm>
          <a:custGeom>
            <a:avLst/>
            <a:gdLst/>
            <a:ahLst/>
            <a:cxnLst/>
            <a:rect l="l" t="t" r="r" b="b"/>
            <a:pathLst>
              <a:path w="9905998" h="724683">
                <a:moveTo>
                  <a:pt x="457935" y="611028"/>
                </a:moveTo>
                <a:lnTo>
                  <a:pt x="447560" y="591078"/>
                </a:lnTo>
                <a:lnTo>
                  <a:pt x="434874" y="569125"/>
                </a:lnTo>
                <a:lnTo>
                  <a:pt x="419746" y="545670"/>
                </a:lnTo>
                <a:lnTo>
                  <a:pt x="402044" y="521213"/>
                </a:lnTo>
                <a:lnTo>
                  <a:pt x="381638" y="496255"/>
                </a:lnTo>
                <a:lnTo>
                  <a:pt x="358396" y="471298"/>
                </a:lnTo>
                <a:lnTo>
                  <a:pt x="332187" y="446841"/>
                </a:lnTo>
                <a:lnTo>
                  <a:pt x="302882" y="423385"/>
                </a:lnTo>
                <a:lnTo>
                  <a:pt x="270347" y="401433"/>
                </a:lnTo>
                <a:lnTo>
                  <a:pt x="234453" y="381483"/>
                </a:lnTo>
                <a:lnTo>
                  <a:pt x="195068" y="364038"/>
                </a:lnTo>
                <a:lnTo>
                  <a:pt x="152061" y="349597"/>
                </a:lnTo>
                <a:lnTo>
                  <a:pt x="105302" y="338663"/>
                </a:lnTo>
                <a:lnTo>
                  <a:pt x="54658" y="331735"/>
                </a:lnTo>
                <a:lnTo>
                  <a:pt x="0" y="329314"/>
                </a:lnTo>
                <a:lnTo>
                  <a:pt x="0" y="396751"/>
                </a:lnTo>
                <a:lnTo>
                  <a:pt x="54658" y="399146"/>
                </a:lnTo>
                <a:lnTo>
                  <a:pt x="105302" y="406000"/>
                </a:lnTo>
                <a:lnTo>
                  <a:pt x="152061" y="416818"/>
                </a:lnTo>
                <a:lnTo>
                  <a:pt x="195068" y="431105"/>
                </a:lnTo>
                <a:lnTo>
                  <a:pt x="234453" y="448365"/>
                </a:lnTo>
                <a:lnTo>
                  <a:pt x="270347" y="468102"/>
                </a:lnTo>
                <a:lnTo>
                  <a:pt x="302882" y="489821"/>
                </a:lnTo>
                <a:lnTo>
                  <a:pt x="332187" y="513026"/>
                </a:lnTo>
                <a:lnTo>
                  <a:pt x="358396" y="537222"/>
                </a:lnTo>
                <a:lnTo>
                  <a:pt x="381638" y="561914"/>
                </a:lnTo>
                <a:lnTo>
                  <a:pt x="402044" y="586606"/>
                </a:lnTo>
                <a:lnTo>
                  <a:pt x="419746" y="610803"/>
                </a:lnTo>
                <a:lnTo>
                  <a:pt x="434874" y="634008"/>
                </a:lnTo>
                <a:lnTo>
                  <a:pt x="447560" y="655727"/>
                </a:lnTo>
                <a:lnTo>
                  <a:pt x="457935" y="675464"/>
                </a:lnTo>
                <a:lnTo>
                  <a:pt x="466130" y="692724"/>
                </a:lnTo>
                <a:lnTo>
                  <a:pt x="472275" y="707011"/>
                </a:lnTo>
                <a:lnTo>
                  <a:pt x="478943" y="724683"/>
                </a:lnTo>
                <a:lnTo>
                  <a:pt x="480512" y="724683"/>
                </a:lnTo>
                <a:lnTo>
                  <a:pt x="501569" y="675464"/>
                </a:lnTo>
                <a:lnTo>
                  <a:pt x="524717" y="634008"/>
                </a:lnTo>
                <a:lnTo>
                  <a:pt x="557701" y="586606"/>
                </a:lnTo>
                <a:lnTo>
                  <a:pt x="601590" y="537222"/>
                </a:lnTo>
                <a:lnTo>
                  <a:pt x="657449" y="489821"/>
                </a:lnTo>
                <a:lnTo>
                  <a:pt x="690202" y="468102"/>
                </a:lnTo>
                <a:lnTo>
                  <a:pt x="726347" y="448365"/>
                </a:lnTo>
                <a:lnTo>
                  <a:pt x="766020" y="431105"/>
                </a:lnTo>
                <a:lnTo>
                  <a:pt x="809352" y="416818"/>
                </a:lnTo>
                <a:lnTo>
                  <a:pt x="856478" y="406000"/>
                </a:lnTo>
                <a:lnTo>
                  <a:pt x="907531" y="399146"/>
                </a:lnTo>
                <a:lnTo>
                  <a:pt x="962645" y="396751"/>
                </a:lnTo>
                <a:lnTo>
                  <a:pt x="9419969" y="396751"/>
                </a:lnTo>
                <a:lnTo>
                  <a:pt x="9475087" y="394356"/>
                </a:lnTo>
                <a:lnTo>
                  <a:pt x="9526191" y="387502"/>
                </a:lnTo>
                <a:lnTo>
                  <a:pt x="9573409" y="376684"/>
                </a:lnTo>
                <a:lnTo>
                  <a:pt x="9616868" y="362397"/>
                </a:lnTo>
                <a:lnTo>
                  <a:pt x="9656698" y="345137"/>
                </a:lnTo>
                <a:lnTo>
                  <a:pt x="9693028" y="325400"/>
                </a:lnTo>
                <a:lnTo>
                  <a:pt x="9725985" y="303681"/>
                </a:lnTo>
                <a:lnTo>
                  <a:pt x="9755698" y="280476"/>
                </a:lnTo>
                <a:lnTo>
                  <a:pt x="9782295" y="256279"/>
                </a:lnTo>
                <a:lnTo>
                  <a:pt x="9805906" y="231587"/>
                </a:lnTo>
                <a:lnTo>
                  <a:pt x="9826658" y="206895"/>
                </a:lnTo>
                <a:lnTo>
                  <a:pt x="9844680" y="182699"/>
                </a:lnTo>
                <a:lnTo>
                  <a:pt x="9860101" y="159494"/>
                </a:lnTo>
                <a:lnTo>
                  <a:pt x="9873048" y="137775"/>
                </a:lnTo>
                <a:lnTo>
                  <a:pt x="9883651" y="118038"/>
                </a:lnTo>
                <a:lnTo>
                  <a:pt x="9892039" y="100778"/>
                </a:lnTo>
                <a:lnTo>
                  <a:pt x="9898338" y="86491"/>
                </a:lnTo>
                <a:lnTo>
                  <a:pt x="9905189" y="68819"/>
                </a:lnTo>
                <a:lnTo>
                  <a:pt x="9905998" y="66424"/>
                </a:lnTo>
                <a:lnTo>
                  <a:pt x="9905998" y="0"/>
                </a:lnTo>
                <a:lnTo>
                  <a:pt x="9905189" y="1382"/>
                </a:lnTo>
                <a:lnTo>
                  <a:pt x="9902679" y="8236"/>
                </a:lnTo>
                <a:lnTo>
                  <a:pt x="9898338" y="19054"/>
                </a:lnTo>
                <a:lnTo>
                  <a:pt x="9873048" y="70338"/>
                </a:lnTo>
                <a:lnTo>
                  <a:pt x="9844680" y="115262"/>
                </a:lnTo>
                <a:lnTo>
                  <a:pt x="9805906" y="164150"/>
                </a:lnTo>
                <a:lnTo>
                  <a:pt x="9755698" y="213039"/>
                </a:lnTo>
                <a:lnTo>
                  <a:pt x="9693028" y="257963"/>
                </a:lnTo>
                <a:lnTo>
                  <a:pt x="9656698" y="277700"/>
                </a:lnTo>
                <a:lnTo>
                  <a:pt x="9616868" y="294960"/>
                </a:lnTo>
                <a:lnTo>
                  <a:pt x="9573409" y="309247"/>
                </a:lnTo>
                <a:lnTo>
                  <a:pt x="9526191" y="320065"/>
                </a:lnTo>
                <a:lnTo>
                  <a:pt x="9475087" y="326919"/>
                </a:lnTo>
                <a:lnTo>
                  <a:pt x="9419969" y="329314"/>
                </a:lnTo>
                <a:lnTo>
                  <a:pt x="962645" y="329314"/>
                </a:lnTo>
                <a:lnTo>
                  <a:pt x="907531" y="331735"/>
                </a:lnTo>
                <a:lnTo>
                  <a:pt x="856478" y="338663"/>
                </a:lnTo>
                <a:lnTo>
                  <a:pt x="809352" y="349597"/>
                </a:lnTo>
                <a:lnTo>
                  <a:pt x="766020" y="364038"/>
                </a:lnTo>
                <a:lnTo>
                  <a:pt x="726347" y="381483"/>
                </a:lnTo>
                <a:lnTo>
                  <a:pt x="690202" y="401433"/>
                </a:lnTo>
                <a:lnTo>
                  <a:pt x="657449" y="423385"/>
                </a:lnTo>
                <a:lnTo>
                  <a:pt x="627956" y="446841"/>
                </a:lnTo>
                <a:lnTo>
                  <a:pt x="601590" y="471298"/>
                </a:lnTo>
                <a:lnTo>
                  <a:pt x="578216" y="496255"/>
                </a:lnTo>
                <a:lnTo>
                  <a:pt x="557701" y="521213"/>
                </a:lnTo>
                <a:lnTo>
                  <a:pt x="539913" y="545670"/>
                </a:lnTo>
                <a:lnTo>
                  <a:pt x="524717" y="569125"/>
                </a:lnTo>
                <a:lnTo>
                  <a:pt x="511980" y="591078"/>
                </a:lnTo>
                <a:lnTo>
                  <a:pt x="501569" y="611028"/>
                </a:lnTo>
                <a:lnTo>
                  <a:pt x="493350" y="628473"/>
                </a:lnTo>
                <a:lnTo>
                  <a:pt x="487190" y="642914"/>
                </a:lnTo>
                <a:lnTo>
                  <a:pt x="480512" y="660776"/>
                </a:lnTo>
                <a:lnTo>
                  <a:pt x="478943" y="660776"/>
                </a:lnTo>
                <a:lnTo>
                  <a:pt x="476503" y="653848"/>
                </a:lnTo>
                <a:lnTo>
                  <a:pt x="472275" y="642914"/>
                </a:lnTo>
                <a:lnTo>
                  <a:pt x="466130" y="628473"/>
                </a:lnTo>
                <a:lnTo>
                  <a:pt x="457935" y="611028"/>
                </a:lnTo>
                <a:close/>
              </a:path>
            </a:pathLst>
          </a:custGeom>
          <a:solidFill>
            <a:srgbClr val="0097C6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" name="object 12"/>
          <p:cNvSpPr/>
          <p:nvPr/>
        </p:nvSpPr>
        <p:spPr>
          <a:xfrm>
            <a:off x="1" y="6362700"/>
            <a:ext cx="9905998" cy="0"/>
          </a:xfrm>
          <a:custGeom>
            <a:avLst/>
            <a:gdLst/>
            <a:ahLst/>
            <a:cxnLst/>
            <a:rect l="l" t="t" r="r" b="b"/>
            <a:pathLst>
              <a:path w="9905998" h="0">
                <a:moveTo>
                  <a:pt x="9905998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0097C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" name="object 13"/>
          <p:cNvSpPr/>
          <p:nvPr/>
        </p:nvSpPr>
        <p:spPr>
          <a:xfrm>
            <a:off x="0" y="0"/>
            <a:ext cx="9906000" cy="6362700"/>
          </a:xfrm>
          <a:custGeom>
            <a:avLst/>
            <a:gdLst/>
            <a:ahLst/>
            <a:cxnLst/>
            <a:rect l="l" t="t" r="r" b="b"/>
            <a:pathLst>
              <a:path w="9906000" h="6362700">
                <a:moveTo>
                  <a:pt x="9906000" y="0"/>
                </a:moveTo>
                <a:lnTo>
                  <a:pt x="0" y="0"/>
                </a:lnTo>
                <a:lnTo>
                  <a:pt x="0" y="6362700"/>
                </a:lnTo>
                <a:lnTo>
                  <a:pt x="9906000" y="6362700"/>
                </a:lnTo>
                <a:lnTo>
                  <a:pt x="9906000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" name="object 14"/>
          <p:cNvSpPr/>
          <p:nvPr/>
        </p:nvSpPr>
        <p:spPr>
          <a:xfrm>
            <a:off x="0" y="0"/>
            <a:ext cx="9906000" cy="1128776"/>
          </a:xfrm>
          <a:custGeom>
            <a:avLst/>
            <a:gdLst/>
            <a:ahLst/>
            <a:cxnLst/>
            <a:rect l="l" t="t" r="r" b="b"/>
            <a:pathLst>
              <a:path w="9906000" h="1128776">
                <a:moveTo>
                  <a:pt x="0" y="0"/>
                </a:moveTo>
                <a:lnTo>
                  <a:pt x="0" y="801877"/>
                </a:lnTo>
                <a:lnTo>
                  <a:pt x="44018" y="809048"/>
                </a:lnTo>
                <a:lnTo>
                  <a:pt x="84978" y="817151"/>
                </a:lnTo>
                <a:lnTo>
                  <a:pt x="123033" y="826194"/>
                </a:lnTo>
                <a:lnTo>
                  <a:pt x="158341" y="836180"/>
                </a:lnTo>
                <a:lnTo>
                  <a:pt x="191055" y="847115"/>
                </a:lnTo>
                <a:lnTo>
                  <a:pt x="221332" y="859006"/>
                </a:lnTo>
                <a:lnTo>
                  <a:pt x="249326" y="871857"/>
                </a:lnTo>
                <a:lnTo>
                  <a:pt x="275193" y="885673"/>
                </a:lnTo>
                <a:lnTo>
                  <a:pt x="299089" y="900461"/>
                </a:lnTo>
                <a:lnTo>
                  <a:pt x="321168" y="916225"/>
                </a:lnTo>
                <a:lnTo>
                  <a:pt x="341587" y="932971"/>
                </a:lnTo>
                <a:lnTo>
                  <a:pt x="360500" y="950705"/>
                </a:lnTo>
                <a:lnTo>
                  <a:pt x="378063" y="969432"/>
                </a:lnTo>
                <a:lnTo>
                  <a:pt x="394431" y="989157"/>
                </a:lnTo>
                <a:lnTo>
                  <a:pt x="409760" y="1009886"/>
                </a:lnTo>
                <a:lnTo>
                  <a:pt x="424204" y="1031624"/>
                </a:lnTo>
                <a:lnTo>
                  <a:pt x="437920" y="1054376"/>
                </a:lnTo>
                <a:lnTo>
                  <a:pt x="451063" y="1078149"/>
                </a:lnTo>
                <a:lnTo>
                  <a:pt x="463787" y="1102947"/>
                </a:lnTo>
                <a:lnTo>
                  <a:pt x="476250" y="1128776"/>
                </a:lnTo>
                <a:lnTo>
                  <a:pt x="492137" y="1105914"/>
                </a:lnTo>
                <a:lnTo>
                  <a:pt x="507125" y="1083119"/>
                </a:lnTo>
                <a:lnTo>
                  <a:pt x="521491" y="1060491"/>
                </a:lnTo>
                <a:lnTo>
                  <a:pt x="535515" y="1038132"/>
                </a:lnTo>
                <a:lnTo>
                  <a:pt x="549474" y="1016144"/>
                </a:lnTo>
                <a:lnTo>
                  <a:pt x="578314" y="973690"/>
                </a:lnTo>
                <a:lnTo>
                  <a:pt x="610240" y="933941"/>
                </a:lnTo>
                <a:lnTo>
                  <a:pt x="647482" y="897713"/>
                </a:lnTo>
                <a:lnTo>
                  <a:pt x="692267" y="865821"/>
                </a:lnTo>
                <a:lnTo>
                  <a:pt x="746824" y="839079"/>
                </a:lnTo>
                <a:lnTo>
                  <a:pt x="813383" y="818301"/>
                </a:lnTo>
                <a:lnTo>
                  <a:pt x="851860" y="810403"/>
                </a:lnTo>
                <a:lnTo>
                  <a:pt x="894172" y="804302"/>
                </a:lnTo>
                <a:lnTo>
                  <a:pt x="940600" y="800100"/>
                </a:lnTo>
                <a:lnTo>
                  <a:pt x="9467850" y="800100"/>
                </a:lnTo>
                <a:lnTo>
                  <a:pt x="9502265" y="799084"/>
                </a:lnTo>
                <a:lnTo>
                  <a:pt x="9535266" y="795633"/>
                </a:lnTo>
                <a:lnTo>
                  <a:pt x="9566869" y="789889"/>
                </a:lnTo>
                <a:lnTo>
                  <a:pt x="9597091" y="781988"/>
                </a:lnTo>
                <a:lnTo>
                  <a:pt x="9625947" y="772072"/>
                </a:lnTo>
                <a:lnTo>
                  <a:pt x="9653453" y="760280"/>
                </a:lnTo>
                <a:lnTo>
                  <a:pt x="9679627" y="746750"/>
                </a:lnTo>
                <a:lnTo>
                  <a:pt x="9704484" y="731623"/>
                </a:lnTo>
                <a:lnTo>
                  <a:pt x="9728041" y="715038"/>
                </a:lnTo>
                <a:lnTo>
                  <a:pt x="9750313" y="697134"/>
                </a:lnTo>
                <a:lnTo>
                  <a:pt x="9771318" y="678051"/>
                </a:lnTo>
                <a:lnTo>
                  <a:pt x="9791072" y="657929"/>
                </a:lnTo>
                <a:lnTo>
                  <a:pt x="9809590" y="636906"/>
                </a:lnTo>
                <a:lnTo>
                  <a:pt x="9826889" y="615122"/>
                </a:lnTo>
                <a:lnTo>
                  <a:pt x="9842986" y="592716"/>
                </a:lnTo>
                <a:lnTo>
                  <a:pt x="9857896" y="569829"/>
                </a:lnTo>
                <a:lnTo>
                  <a:pt x="9871636" y="546599"/>
                </a:lnTo>
                <a:lnTo>
                  <a:pt x="9895672" y="499670"/>
                </a:lnTo>
                <a:lnTo>
                  <a:pt x="9906000" y="476250"/>
                </a:lnTo>
                <a:lnTo>
                  <a:pt x="9906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" name="object 15"/>
          <p:cNvSpPr/>
          <p:nvPr/>
        </p:nvSpPr>
        <p:spPr>
          <a:xfrm>
            <a:off x="1" y="438908"/>
            <a:ext cx="9905998" cy="724683"/>
          </a:xfrm>
          <a:custGeom>
            <a:avLst/>
            <a:gdLst/>
            <a:ahLst/>
            <a:cxnLst/>
            <a:rect l="l" t="t" r="r" b="b"/>
            <a:pathLst>
              <a:path w="9905998" h="724683">
                <a:moveTo>
                  <a:pt x="457935" y="611028"/>
                </a:moveTo>
                <a:lnTo>
                  <a:pt x="447560" y="591078"/>
                </a:lnTo>
                <a:lnTo>
                  <a:pt x="434874" y="569125"/>
                </a:lnTo>
                <a:lnTo>
                  <a:pt x="419746" y="545670"/>
                </a:lnTo>
                <a:lnTo>
                  <a:pt x="402044" y="521213"/>
                </a:lnTo>
                <a:lnTo>
                  <a:pt x="381638" y="496255"/>
                </a:lnTo>
                <a:lnTo>
                  <a:pt x="358396" y="471298"/>
                </a:lnTo>
                <a:lnTo>
                  <a:pt x="332187" y="446841"/>
                </a:lnTo>
                <a:lnTo>
                  <a:pt x="302882" y="423385"/>
                </a:lnTo>
                <a:lnTo>
                  <a:pt x="270347" y="401433"/>
                </a:lnTo>
                <a:lnTo>
                  <a:pt x="234453" y="381483"/>
                </a:lnTo>
                <a:lnTo>
                  <a:pt x="195068" y="364038"/>
                </a:lnTo>
                <a:lnTo>
                  <a:pt x="152061" y="349597"/>
                </a:lnTo>
                <a:lnTo>
                  <a:pt x="105302" y="338663"/>
                </a:lnTo>
                <a:lnTo>
                  <a:pt x="54658" y="331735"/>
                </a:lnTo>
                <a:lnTo>
                  <a:pt x="0" y="329314"/>
                </a:lnTo>
                <a:lnTo>
                  <a:pt x="0" y="396751"/>
                </a:lnTo>
                <a:lnTo>
                  <a:pt x="54658" y="399146"/>
                </a:lnTo>
                <a:lnTo>
                  <a:pt x="105302" y="406000"/>
                </a:lnTo>
                <a:lnTo>
                  <a:pt x="152061" y="416818"/>
                </a:lnTo>
                <a:lnTo>
                  <a:pt x="195068" y="431105"/>
                </a:lnTo>
                <a:lnTo>
                  <a:pt x="234453" y="448365"/>
                </a:lnTo>
                <a:lnTo>
                  <a:pt x="270347" y="468102"/>
                </a:lnTo>
                <a:lnTo>
                  <a:pt x="302882" y="489821"/>
                </a:lnTo>
                <a:lnTo>
                  <a:pt x="332187" y="513026"/>
                </a:lnTo>
                <a:lnTo>
                  <a:pt x="358396" y="537222"/>
                </a:lnTo>
                <a:lnTo>
                  <a:pt x="381638" y="561914"/>
                </a:lnTo>
                <a:lnTo>
                  <a:pt x="402044" y="586606"/>
                </a:lnTo>
                <a:lnTo>
                  <a:pt x="419746" y="610803"/>
                </a:lnTo>
                <a:lnTo>
                  <a:pt x="434874" y="634008"/>
                </a:lnTo>
                <a:lnTo>
                  <a:pt x="447560" y="655727"/>
                </a:lnTo>
                <a:lnTo>
                  <a:pt x="457935" y="675464"/>
                </a:lnTo>
                <a:lnTo>
                  <a:pt x="466130" y="692724"/>
                </a:lnTo>
                <a:lnTo>
                  <a:pt x="472275" y="707011"/>
                </a:lnTo>
                <a:lnTo>
                  <a:pt x="478943" y="724683"/>
                </a:lnTo>
                <a:lnTo>
                  <a:pt x="480512" y="724683"/>
                </a:lnTo>
                <a:lnTo>
                  <a:pt x="501569" y="675464"/>
                </a:lnTo>
                <a:lnTo>
                  <a:pt x="524717" y="634008"/>
                </a:lnTo>
                <a:lnTo>
                  <a:pt x="557701" y="586606"/>
                </a:lnTo>
                <a:lnTo>
                  <a:pt x="601590" y="537222"/>
                </a:lnTo>
                <a:lnTo>
                  <a:pt x="657449" y="489821"/>
                </a:lnTo>
                <a:lnTo>
                  <a:pt x="690202" y="468102"/>
                </a:lnTo>
                <a:lnTo>
                  <a:pt x="726347" y="448365"/>
                </a:lnTo>
                <a:lnTo>
                  <a:pt x="766020" y="431105"/>
                </a:lnTo>
                <a:lnTo>
                  <a:pt x="809352" y="416818"/>
                </a:lnTo>
                <a:lnTo>
                  <a:pt x="856478" y="406000"/>
                </a:lnTo>
                <a:lnTo>
                  <a:pt x="907531" y="399146"/>
                </a:lnTo>
                <a:lnTo>
                  <a:pt x="962645" y="396751"/>
                </a:lnTo>
                <a:lnTo>
                  <a:pt x="9419969" y="396751"/>
                </a:lnTo>
                <a:lnTo>
                  <a:pt x="9475087" y="394356"/>
                </a:lnTo>
                <a:lnTo>
                  <a:pt x="9526191" y="387502"/>
                </a:lnTo>
                <a:lnTo>
                  <a:pt x="9573409" y="376684"/>
                </a:lnTo>
                <a:lnTo>
                  <a:pt x="9616868" y="362397"/>
                </a:lnTo>
                <a:lnTo>
                  <a:pt x="9656698" y="345137"/>
                </a:lnTo>
                <a:lnTo>
                  <a:pt x="9693028" y="325400"/>
                </a:lnTo>
                <a:lnTo>
                  <a:pt x="9725985" y="303681"/>
                </a:lnTo>
                <a:lnTo>
                  <a:pt x="9755698" y="280476"/>
                </a:lnTo>
                <a:lnTo>
                  <a:pt x="9782295" y="256279"/>
                </a:lnTo>
                <a:lnTo>
                  <a:pt x="9805906" y="231587"/>
                </a:lnTo>
                <a:lnTo>
                  <a:pt x="9826658" y="206895"/>
                </a:lnTo>
                <a:lnTo>
                  <a:pt x="9844680" y="182699"/>
                </a:lnTo>
                <a:lnTo>
                  <a:pt x="9860101" y="159494"/>
                </a:lnTo>
                <a:lnTo>
                  <a:pt x="9873048" y="137775"/>
                </a:lnTo>
                <a:lnTo>
                  <a:pt x="9883651" y="118038"/>
                </a:lnTo>
                <a:lnTo>
                  <a:pt x="9892039" y="100778"/>
                </a:lnTo>
                <a:lnTo>
                  <a:pt x="9898338" y="86491"/>
                </a:lnTo>
                <a:lnTo>
                  <a:pt x="9905189" y="68819"/>
                </a:lnTo>
                <a:lnTo>
                  <a:pt x="9905998" y="66424"/>
                </a:lnTo>
                <a:lnTo>
                  <a:pt x="9905998" y="0"/>
                </a:lnTo>
                <a:lnTo>
                  <a:pt x="9905189" y="1382"/>
                </a:lnTo>
                <a:lnTo>
                  <a:pt x="9902679" y="8236"/>
                </a:lnTo>
                <a:lnTo>
                  <a:pt x="9898338" y="19054"/>
                </a:lnTo>
                <a:lnTo>
                  <a:pt x="9873048" y="70338"/>
                </a:lnTo>
                <a:lnTo>
                  <a:pt x="9844680" y="115262"/>
                </a:lnTo>
                <a:lnTo>
                  <a:pt x="9805906" y="164150"/>
                </a:lnTo>
                <a:lnTo>
                  <a:pt x="9755698" y="213039"/>
                </a:lnTo>
                <a:lnTo>
                  <a:pt x="9693028" y="257963"/>
                </a:lnTo>
                <a:lnTo>
                  <a:pt x="9656698" y="277700"/>
                </a:lnTo>
                <a:lnTo>
                  <a:pt x="9616868" y="294960"/>
                </a:lnTo>
                <a:lnTo>
                  <a:pt x="9573409" y="309247"/>
                </a:lnTo>
                <a:lnTo>
                  <a:pt x="9526191" y="320065"/>
                </a:lnTo>
                <a:lnTo>
                  <a:pt x="9475087" y="326919"/>
                </a:lnTo>
                <a:lnTo>
                  <a:pt x="9419969" y="329314"/>
                </a:lnTo>
                <a:lnTo>
                  <a:pt x="962645" y="329314"/>
                </a:lnTo>
                <a:lnTo>
                  <a:pt x="907531" y="331735"/>
                </a:lnTo>
                <a:lnTo>
                  <a:pt x="856478" y="338663"/>
                </a:lnTo>
                <a:lnTo>
                  <a:pt x="809352" y="349597"/>
                </a:lnTo>
                <a:lnTo>
                  <a:pt x="766020" y="364038"/>
                </a:lnTo>
                <a:lnTo>
                  <a:pt x="726347" y="381483"/>
                </a:lnTo>
                <a:lnTo>
                  <a:pt x="690202" y="401433"/>
                </a:lnTo>
                <a:lnTo>
                  <a:pt x="657449" y="423385"/>
                </a:lnTo>
                <a:lnTo>
                  <a:pt x="627956" y="446841"/>
                </a:lnTo>
                <a:lnTo>
                  <a:pt x="601590" y="471298"/>
                </a:lnTo>
                <a:lnTo>
                  <a:pt x="578216" y="496255"/>
                </a:lnTo>
                <a:lnTo>
                  <a:pt x="557701" y="521213"/>
                </a:lnTo>
                <a:lnTo>
                  <a:pt x="539913" y="545670"/>
                </a:lnTo>
                <a:lnTo>
                  <a:pt x="524717" y="569125"/>
                </a:lnTo>
                <a:lnTo>
                  <a:pt x="511980" y="591078"/>
                </a:lnTo>
                <a:lnTo>
                  <a:pt x="501569" y="611028"/>
                </a:lnTo>
                <a:lnTo>
                  <a:pt x="493350" y="628473"/>
                </a:lnTo>
                <a:lnTo>
                  <a:pt x="487190" y="642914"/>
                </a:lnTo>
                <a:lnTo>
                  <a:pt x="480512" y="660776"/>
                </a:lnTo>
                <a:lnTo>
                  <a:pt x="478943" y="660776"/>
                </a:lnTo>
                <a:lnTo>
                  <a:pt x="476503" y="653848"/>
                </a:lnTo>
                <a:lnTo>
                  <a:pt x="472275" y="642914"/>
                </a:lnTo>
                <a:lnTo>
                  <a:pt x="466130" y="628473"/>
                </a:lnTo>
                <a:lnTo>
                  <a:pt x="457935" y="61102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" name="object 16"/>
          <p:cNvSpPr/>
          <p:nvPr/>
        </p:nvSpPr>
        <p:spPr>
          <a:xfrm>
            <a:off x="1" y="6362700"/>
            <a:ext cx="9905998" cy="0"/>
          </a:xfrm>
          <a:custGeom>
            <a:avLst/>
            <a:gdLst/>
            <a:ahLst/>
            <a:cxnLst/>
            <a:rect l="l" t="t" r="r" b="b"/>
            <a:pathLst>
              <a:path w="9905998" h="0">
                <a:moveTo>
                  <a:pt x="9905998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0097C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" name="object 17"/>
          <p:cNvSpPr/>
          <p:nvPr/>
        </p:nvSpPr>
        <p:spPr>
          <a:xfrm>
            <a:off x="0" y="409956"/>
            <a:ext cx="9906000" cy="83515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" name="object 18"/>
          <p:cNvSpPr/>
          <p:nvPr/>
        </p:nvSpPr>
        <p:spPr>
          <a:xfrm>
            <a:off x="45720" y="605028"/>
            <a:ext cx="106680" cy="10667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9" name="object 19"/>
          <p:cNvSpPr/>
          <p:nvPr/>
        </p:nvSpPr>
        <p:spPr>
          <a:xfrm>
            <a:off x="1" y="438908"/>
            <a:ext cx="9905998" cy="724683"/>
          </a:xfrm>
          <a:custGeom>
            <a:avLst/>
            <a:gdLst/>
            <a:ahLst/>
            <a:cxnLst/>
            <a:rect l="l" t="t" r="r" b="b"/>
            <a:pathLst>
              <a:path w="9905998" h="724683">
                <a:moveTo>
                  <a:pt x="457935" y="611028"/>
                </a:moveTo>
                <a:lnTo>
                  <a:pt x="447560" y="591078"/>
                </a:lnTo>
                <a:lnTo>
                  <a:pt x="434874" y="569125"/>
                </a:lnTo>
                <a:lnTo>
                  <a:pt x="419746" y="545670"/>
                </a:lnTo>
                <a:lnTo>
                  <a:pt x="402044" y="521213"/>
                </a:lnTo>
                <a:lnTo>
                  <a:pt x="381638" y="496255"/>
                </a:lnTo>
                <a:lnTo>
                  <a:pt x="358396" y="471298"/>
                </a:lnTo>
                <a:lnTo>
                  <a:pt x="332187" y="446841"/>
                </a:lnTo>
                <a:lnTo>
                  <a:pt x="302882" y="423385"/>
                </a:lnTo>
                <a:lnTo>
                  <a:pt x="270347" y="401433"/>
                </a:lnTo>
                <a:lnTo>
                  <a:pt x="234453" y="381483"/>
                </a:lnTo>
                <a:lnTo>
                  <a:pt x="195068" y="364038"/>
                </a:lnTo>
                <a:lnTo>
                  <a:pt x="152061" y="349597"/>
                </a:lnTo>
                <a:lnTo>
                  <a:pt x="105302" y="338663"/>
                </a:lnTo>
                <a:lnTo>
                  <a:pt x="54658" y="331735"/>
                </a:lnTo>
                <a:lnTo>
                  <a:pt x="0" y="329314"/>
                </a:lnTo>
                <a:lnTo>
                  <a:pt x="0" y="396751"/>
                </a:lnTo>
                <a:lnTo>
                  <a:pt x="54658" y="399146"/>
                </a:lnTo>
                <a:lnTo>
                  <a:pt x="105302" y="406000"/>
                </a:lnTo>
                <a:lnTo>
                  <a:pt x="152061" y="416818"/>
                </a:lnTo>
                <a:lnTo>
                  <a:pt x="195068" y="431105"/>
                </a:lnTo>
                <a:lnTo>
                  <a:pt x="234453" y="448365"/>
                </a:lnTo>
                <a:lnTo>
                  <a:pt x="270347" y="468102"/>
                </a:lnTo>
                <a:lnTo>
                  <a:pt x="302882" y="489821"/>
                </a:lnTo>
                <a:lnTo>
                  <a:pt x="332187" y="513026"/>
                </a:lnTo>
                <a:lnTo>
                  <a:pt x="358396" y="537222"/>
                </a:lnTo>
                <a:lnTo>
                  <a:pt x="381638" y="561914"/>
                </a:lnTo>
                <a:lnTo>
                  <a:pt x="402044" y="586606"/>
                </a:lnTo>
                <a:lnTo>
                  <a:pt x="419746" y="610803"/>
                </a:lnTo>
                <a:lnTo>
                  <a:pt x="434874" y="634008"/>
                </a:lnTo>
                <a:lnTo>
                  <a:pt x="447560" y="655727"/>
                </a:lnTo>
                <a:lnTo>
                  <a:pt x="457935" y="675464"/>
                </a:lnTo>
                <a:lnTo>
                  <a:pt x="466130" y="692724"/>
                </a:lnTo>
                <a:lnTo>
                  <a:pt x="472275" y="707011"/>
                </a:lnTo>
                <a:lnTo>
                  <a:pt x="478943" y="724683"/>
                </a:lnTo>
                <a:lnTo>
                  <a:pt x="480512" y="724683"/>
                </a:lnTo>
                <a:lnTo>
                  <a:pt x="501569" y="675464"/>
                </a:lnTo>
                <a:lnTo>
                  <a:pt x="524717" y="634008"/>
                </a:lnTo>
                <a:lnTo>
                  <a:pt x="557701" y="586606"/>
                </a:lnTo>
                <a:lnTo>
                  <a:pt x="601590" y="537222"/>
                </a:lnTo>
                <a:lnTo>
                  <a:pt x="657449" y="489821"/>
                </a:lnTo>
                <a:lnTo>
                  <a:pt x="690202" y="468102"/>
                </a:lnTo>
                <a:lnTo>
                  <a:pt x="726347" y="448365"/>
                </a:lnTo>
                <a:lnTo>
                  <a:pt x="766020" y="431105"/>
                </a:lnTo>
                <a:lnTo>
                  <a:pt x="809352" y="416818"/>
                </a:lnTo>
                <a:lnTo>
                  <a:pt x="856478" y="406000"/>
                </a:lnTo>
                <a:lnTo>
                  <a:pt x="907531" y="399146"/>
                </a:lnTo>
                <a:lnTo>
                  <a:pt x="962645" y="396751"/>
                </a:lnTo>
                <a:lnTo>
                  <a:pt x="9419969" y="396751"/>
                </a:lnTo>
                <a:lnTo>
                  <a:pt x="9475087" y="394356"/>
                </a:lnTo>
                <a:lnTo>
                  <a:pt x="9526191" y="387502"/>
                </a:lnTo>
                <a:lnTo>
                  <a:pt x="9573409" y="376684"/>
                </a:lnTo>
                <a:lnTo>
                  <a:pt x="9616868" y="362397"/>
                </a:lnTo>
                <a:lnTo>
                  <a:pt x="9656698" y="345137"/>
                </a:lnTo>
                <a:lnTo>
                  <a:pt x="9693028" y="325400"/>
                </a:lnTo>
                <a:lnTo>
                  <a:pt x="9725985" y="303681"/>
                </a:lnTo>
                <a:lnTo>
                  <a:pt x="9755698" y="280476"/>
                </a:lnTo>
                <a:lnTo>
                  <a:pt x="9782295" y="256279"/>
                </a:lnTo>
                <a:lnTo>
                  <a:pt x="9805906" y="231587"/>
                </a:lnTo>
                <a:lnTo>
                  <a:pt x="9826658" y="206895"/>
                </a:lnTo>
                <a:lnTo>
                  <a:pt x="9844680" y="182699"/>
                </a:lnTo>
                <a:lnTo>
                  <a:pt x="9860101" y="159494"/>
                </a:lnTo>
                <a:lnTo>
                  <a:pt x="9873048" y="137775"/>
                </a:lnTo>
                <a:lnTo>
                  <a:pt x="9883651" y="118038"/>
                </a:lnTo>
                <a:lnTo>
                  <a:pt x="9892039" y="100778"/>
                </a:lnTo>
                <a:lnTo>
                  <a:pt x="9898338" y="86491"/>
                </a:lnTo>
                <a:lnTo>
                  <a:pt x="9905189" y="68819"/>
                </a:lnTo>
                <a:lnTo>
                  <a:pt x="9905998" y="66424"/>
                </a:lnTo>
                <a:lnTo>
                  <a:pt x="9905998" y="0"/>
                </a:lnTo>
                <a:lnTo>
                  <a:pt x="9905189" y="1382"/>
                </a:lnTo>
                <a:lnTo>
                  <a:pt x="9902679" y="8236"/>
                </a:lnTo>
                <a:lnTo>
                  <a:pt x="9898338" y="19054"/>
                </a:lnTo>
                <a:lnTo>
                  <a:pt x="9873048" y="70338"/>
                </a:lnTo>
                <a:lnTo>
                  <a:pt x="9844680" y="115262"/>
                </a:lnTo>
                <a:lnTo>
                  <a:pt x="9805906" y="164150"/>
                </a:lnTo>
                <a:lnTo>
                  <a:pt x="9755698" y="213039"/>
                </a:lnTo>
                <a:lnTo>
                  <a:pt x="9693028" y="257963"/>
                </a:lnTo>
                <a:lnTo>
                  <a:pt x="9656698" y="277700"/>
                </a:lnTo>
                <a:lnTo>
                  <a:pt x="9616868" y="294960"/>
                </a:lnTo>
                <a:lnTo>
                  <a:pt x="9573409" y="309247"/>
                </a:lnTo>
                <a:lnTo>
                  <a:pt x="9526191" y="320065"/>
                </a:lnTo>
                <a:lnTo>
                  <a:pt x="9475087" y="326919"/>
                </a:lnTo>
                <a:lnTo>
                  <a:pt x="9419969" y="329314"/>
                </a:lnTo>
                <a:lnTo>
                  <a:pt x="962645" y="329314"/>
                </a:lnTo>
                <a:lnTo>
                  <a:pt x="907531" y="331735"/>
                </a:lnTo>
                <a:lnTo>
                  <a:pt x="856478" y="338663"/>
                </a:lnTo>
                <a:lnTo>
                  <a:pt x="809352" y="349597"/>
                </a:lnTo>
                <a:lnTo>
                  <a:pt x="766020" y="364038"/>
                </a:lnTo>
                <a:lnTo>
                  <a:pt x="726347" y="381483"/>
                </a:lnTo>
                <a:lnTo>
                  <a:pt x="690202" y="401433"/>
                </a:lnTo>
                <a:lnTo>
                  <a:pt x="657449" y="423385"/>
                </a:lnTo>
                <a:lnTo>
                  <a:pt x="627956" y="446841"/>
                </a:lnTo>
                <a:lnTo>
                  <a:pt x="601590" y="471298"/>
                </a:lnTo>
                <a:lnTo>
                  <a:pt x="578216" y="496255"/>
                </a:lnTo>
                <a:lnTo>
                  <a:pt x="557701" y="521213"/>
                </a:lnTo>
                <a:lnTo>
                  <a:pt x="539913" y="545670"/>
                </a:lnTo>
                <a:lnTo>
                  <a:pt x="524717" y="569125"/>
                </a:lnTo>
                <a:lnTo>
                  <a:pt x="511980" y="591078"/>
                </a:lnTo>
                <a:lnTo>
                  <a:pt x="501569" y="611028"/>
                </a:lnTo>
                <a:lnTo>
                  <a:pt x="493350" y="628473"/>
                </a:lnTo>
                <a:lnTo>
                  <a:pt x="487190" y="642914"/>
                </a:lnTo>
                <a:lnTo>
                  <a:pt x="480512" y="660776"/>
                </a:lnTo>
                <a:lnTo>
                  <a:pt x="478943" y="660776"/>
                </a:lnTo>
                <a:lnTo>
                  <a:pt x="476503" y="653848"/>
                </a:lnTo>
                <a:lnTo>
                  <a:pt x="472275" y="642914"/>
                </a:lnTo>
                <a:lnTo>
                  <a:pt x="466130" y="628473"/>
                </a:lnTo>
                <a:lnTo>
                  <a:pt x="457935" y="611028"/>
                </a:lnTo>
                <a:close/>
              </a:path>
            </a:pathLst>
          </a:custGeom>
          <a:solidFill>
            <a:srgbClr val="0097C6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0" name="object 20"/>
          <p:cNvSpPr/>
          <p:nvPr/>
        </p:nvSpPr>
        <p:spPr>
          <a:xfrm>
            <a:off x="341312" y="2362200"/>
            <a:ext cx="8650224" cy="21336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" name="object 8"/>
          <p:cNvSpPr/>
          <p:nvPr/>
        </p:nvSpPr>
        <p:spPr>
          <a:xfrm>
            <a:off x="349250" y="6456446"/>
            <a:ext cx="1362456" cy="3157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3394710" y="409606"/>
            <a:ext cx="1137310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55"/>
              </a:lnSpc>
              <a:spcBef>
                <a:spcPts val="127"/>
              </a:spcBef>
            </a:pPr>
            <a:r>
              <a:rPr dirty="0" smtClean="0" sz="2400" spc="0" b="1">
                <a:solidFill>
                  <a:srgbClr val="0097C6"/>
                </a:solidFill>
                <a:latin typeface="Arial"/>
                <a:cs typeface="Arial"/>
              </a:rPr>
              <a:t>Ph</a:t>
            </a:r>
            <a:r>
              <a:rPr dirty="0" smtClean="0" sz="2400" spc="-9" b="1">
                <a:solidFill>
                  <a:srgbClr val="0097C6"/>
                </a:solidFill>
                <a:latin typeface="Arial"/>
                <a:cs typeface="Arial"/>
              </a:rPr>
              <a:t>a</a:t>
            </a:r>
            <a:r>
              <a:rPr dirty="0" smtClean="0" sz="2400" spc="0" b="1">
                <a:solidFill>
                  <a:srgbClr val="0097C6"/>
                </a:solidFill>
                <a:latin typeface="Arial"/>
                <a:cs typeface="Arial"/>
              </a:rPr>
              <a:t>ses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544720" y="409606"/>
            <a:ext cx="358851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55"/>
              </a:lnSpc>
              <a:spcBef>
                <a:spcPts val="127"/>
              </a:spcBef>
            </a:pPr>
            <a:r>
              <a:rPr dirty="0" smtClean="0" sz="2400" spc="0" b="1">
                <a:solidFill>
                  <a:srgbClr val="0097C6"/>
                </a:solidFill>
                <a:latin typeface="Arial"/>
                <a:cs typeface="Arial"/>
              </a:rPr>
              <a:t>of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917795" y="409606"/>
            <a:ext cx="1019352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55"/>
              </a:lnSpc>
              <a:spcBef>
                <a:spcPts val="127"/>
              </a:spcBef>
            </a:pPr>
            <a:r>
              <a:rPr dirty="0" smtClean="0" sz="2400" spc="0" b="1">
                <a:solidFill>
                  <a:srgbClr val="0097C6"/>
                </a:solidFill>
                <a:latin typeface="Arial"/>
                <a:cs typeface="Arial"/>
              </a:rPr>
              <a:t>Import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948629" y="409606"/>
            <a:ext cx="742594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55"/>
              </a:lnSpc>
              <a:spcBef>
                <a:spcPts val="127"/>
              </a:spcBef>
            </a:pPr>
            <a:r>
              <a:rPr dirty="0" smtClean="0" sz="2400" spc="-179" b="1">
                <a:solidFill>
                  <a:srgbClr val="0097C6"/>
                </a:solidFill>
                <a:latin typeface="Arial"/>
                <a:cs typeface="Arial"/>
              </a:rPr>
              <a:t>T</a:t>
            </a:r>
            <a:r>
              <a:rPr dirty="0" smtClean="0" sz="2400" spc="0" b="1">
                <a:solidFill>
                  <a:srgbClr val="0097C6"/>
                </a:solidFill>
                <a:latin typeface="Arial"/>
                <a:cs typeface="Arial"/>
              </a:rPr>
              <a:t>ask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04098" y="6484419"/>
            <a:ext cx="988342" cy="1137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5"/>
              </a:spcBef>
            </a:pPr>
            <a:r>
              <a:rPr dirty="0" smtClean="0" sz="700" spc="4">
                <a:solidFill>
                  <a:srgbClr val="474747"/>
                </a:solidFill>
                <a:latin typeface="Arial"/>
                <a:cs typeface="Arial"/>
              </a:rPr>
              <a:t>P</a:t>
            </a:r>
            <a:r>
              <a:rPr dirty="0" smtClean="0" sz="700" spc="-4">
                <a:solidFill>
                  <a:srgbClr val="474747"/>
                </a:solidFill>
                <a:latin typeface="Arial"/>
                <a:cs typeface="Arial"/>
              </a:rPr>
              <a:t>r</a:t>
            </a:r>
            <a:r>
              <a:rPr dirty="0" smtClean="0" sz="700" spc="-4">
                <a:solidFill>
                  <a:srgbClr val="474747"/>
                </a:solidFill>
                <a:latin typeface="Arial"/>
                <a:cs typeface="Arial"/>
              </a:rPr>
              <a:t>e</a:t>
            </a:r>
            <a:r>
              <a:rPr dirty="0" smtClean="0" sz="700" spc="0">
                <a:solidFill>
                  <a:srgbClr val="474747"/>
                </a:solidFill>
                <a:latin typeface="Arial"/>
                <a:cs typeface="Arial"/>
              </a:rPr>
              <a:t>s</a:t>
            </a:r>
            <a:r>
              <a:rPr dirty="0" smtClean="0" sz="700" spc="-4">
                <a:solidFill>
                  <a:srgbClr val="474747"/>
                </a:solidFill>
                <a:latin typeface="Arial"/>
                <a:cs typeface="Arial"/>
              </a:rPr>
              <a:t>e</a:t>
            </a:r>
            <a:r>
              <a:rPr dirty="0" smtClean="0" sz="700" spc="-4">
                <a:solidFill>
                  <a:srgbClr val="474747"/>
                </a:solidFill>
                <a:latin typeface="Arial"/>
                <a:cs typeface="Arial"/>
              </a:rPr>
              <a:t>n</a:t>
            </a:r>
            <a:r>
              <a:rPr dirty="0" smtClean="0" sz="700" spc="0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dirty="0" smtClean="0" sz="700" spc="-4">
                <a:solidFill>
                  <a:srgbClr val="474747"/>
                </a:solidFill>
                <a:latin typeface="Arial"/>
                <a:cs typeface="Arial"/>
              </a:rPr>
              <a:t>a</a:t>
            </a:r>
            <a:r>
              <a:rPr dirty="0" smtClean="0" sz="700" spc="0">
                <a:solidFill>
                  <a:srgbClr val="474747"/>
                </a:solidFill>
                <a:latin typeface="Arial"/>
                <a:cs typeface="Arial"/>
              </a:rPr>
              <a:t>ti</a:t>
            </a:r>
            <a:r>
              <a:rPr dirty="0" smtClean="0" sz="700" spc="-4">
                <a:solidFill>
                  <a:srgbClr val="474747"/>
                </a:solidFill>
                <a:latin typeface="Arial"/>
                <a:cs typeface="Arial"/>
              </a:rPr>
              <a:t>o</a:t>
            </a:r>
            <a:r>
              <a:rPr dirty="0" smtClean="0" sz="700" spc="0">
                <a:solidFill>
                  <a:srgbClr val="474747"/>
                </a:solidFill>
                <a:latin typeface="Arial"/>
                <a:cs typeface="Arial"/>
              </a:rPr>
              <a:t>n</a:t>
            </a:r>
            <a:r>
              <a:rPr dirty="0" smtClean="0" sz="700" spc="-9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dirty="0" smtClean="0" sz="700" spc="4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dirty="0" smtClean="0" sz="700" spc="0">
                <a:solidFill>
                  <a:srgbClr val="474747"/>
                </a:solidFill>
                <a:latin typeface="Arial"/>
                <a:cs typeface="Arial"/>
              </a:rPr>
              <a:t>itle</a:t>
            </a:r>
            <a:r>
              <a:rPr dirty="0" smtClean="0" sz="700" spc="-18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474747"/>
                </a:solidFill>
                <a:latin typeface="Arial"/>
                <a:cs typeface="Arial"/>
              </a:rPr>
              <a:t>|</a:t>
            </a:r>
            <a:r>
              <a:rPr dirty="0" smtClean="0" sz="700" spc="8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474747"/>
                </a:solidFill>
                <a:latin typeface="Arial"/>
                <a:cs typeface="Arial"/>
              </a:rPr>
              <a:t>Da</a:t>
            </a:r>
            <a:r>
              <a:rPr dirty="0" smtClean="0" sz="700" spc="-4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dirty="0" smtClean="0" sz="700" spc="0">
                <a:solidFill>
                  <a:srgbClr val="474747"/>
                </a:solidFill>
                <a:latin typeface="Arial"/>
                <a:cs typeface="Arial"/>
              </a:rPr>
              <a:t>e</a:t>
            </a:r>
            <a:endParaRPr sz="7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7389622" y="6666385"/>
            <a:ext cx="2285732" cy="11592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25"/>
              </a:spcBef>
            </a:pP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Co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p</a:t>
            </a:r>
            <a:r>
              <a:rPr dirty="0" smtClean="0" sz="700" spc="-25">
                <a:solidFill>
                  <a:srgbClr val="909090"/>
                </a:solidFill>
                <a:latin typeface="Arial"/>
                <a:cs typeface="Arial"/>
              </a:rPr>
              <a:t>y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r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ig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h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t</a:t>
            </a:r>
            <a:r>
              <a:rPr dirty="0" smtClean="0" sz="700" spc="14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©</a:t>
            </a:r>
            <a:r>
              <a:rPr dirty="0" smtClean="0" sz="700" spc="-5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Ca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p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g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e</a:t>
            </a:r>
            <a:r>
              <a:rPr dirty="0" smtClean="0" sz="700" spc="9">
                <a:solidFill>
                  <a:srgbClr val="909090"/>
                </a:solidFill>
                <a:latin typeface="Arial"/>
                <a:cs typeface="Arial"/>
              </a:rPr>
              <a:t>m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ini</a:t>
            </a:r>
            <a:r>
              <a:rPr dirty="0" smtClean="0" sz="700" spc="-23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2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0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1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5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.</a:t>
            </a:r>
            <a:r>
              <a:rPr dirty="0" smtClean="0" sz="700" spc="2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dirty="0" smtClean="0" sz="700" spc="4">
                <a:solidFill>
                  <a:srgbClr val="909090"/>
                </a:solidFill>
                <a:latin typeface="Arial"/>
                <a:cs typeface="Arial"/>
              </a:rPr>
              <a:t>A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ll</a:t>
            </a:r>
            <a:r>
              <a:rPr dirty="0" smtClean="0" sz="700" spc="-17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Ri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g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h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ts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Res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e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r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v</a:t>
            </a:r>
            <a:r>
              <a:rPr dirty="0" smtClean="0" sz="700" spc="-4">
                <a:solidFill>
                  <a:srgbClr val="909090"/>
                </a:solidFill>
                <a:latin typeface="Arial"/>
                <a:cs typeface="Arial"/>
              </a:rPr>
              <a:t>e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d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        </a:t>
            </a:r>
            <a:r>
              <a:rPr dirty="0" smtClean="0" sz="700" spc="59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909090"/>
                </a:solidFill>
                <a:latin typeface="Arial"/>
                <a:cs typeface="Arial"/>
              </a:rPr>
              <a:t>9</a:t>
            </a:r>
            <a:endParaRPr sz="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mitype="http://purl.org/dc/dcmitype/" xmlns:xsi="http://www.w3.org/2001/XMLSchema-instance"/>
</file>